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85" r:id="rId3"/>
    <p:sldId id="261" r:id="rId4"/>
    <p:sldId id="364" r:id="rId5"/>
    <p:sldId id="362" r:id="rId6"/>
    <p:sldId id="383" r:id="rId7"/>
    <p:sldId id="371" r:id="rId8"/>
    <p:sldId id="267" r:id="rId9"/>
    <p:sldId id="372" r:id="rId10"/>
    <p:sldId id="365" r:id="rId11"/>
    <p:sldId id="269" r:id="rId12"/>
    <p:sldId id="262" r:id="rId13"/>
    <p:sldId id="373" r:id="rId14"/>
    <p:sldId id="384" r:id="rId15"/>
    <p:sldId id="374" r:id="rId16"/>
    <p:sldId id="366" r:id="rId17"/>
    <p:sldId id="378" r:id="rId18"/>
    <p:sldId id="367" r:id="rId19"/>
    <p:sldId id="381" r:id="rId20"/>
    <p:sldId id="265" r:id="rId21"/>
    <p:sldId id="271" r:id="rId22"/>
    <p:sldId id="277" r:id="rId23"/>
    <p:sldId id="276" r:id="rId24"/>
    <p:sldId id="382" r:id="rId25"/>
    <p:sldId id="288" r:id="rId26"/>
    <p:sldId id="438" r:id="rId27"/>
    <p:sldId id="435" r:id="rId28"/>
    <p:sldId id="436" r:id="rId29"/>
    <p:sldId id="437" r:id="rId30"/>
    <p:sldId id="32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70" userDrawn="1">
          <p15:clr>
            <a:srgbClr val="A4A3A4"/>
          </p15:clr>
        </p15:guide>
        <p15:guide id="4" pos="7310" userDrawn="1">
          <p15:clr>
            <a:srgbClr val="A4A3A4"/>
          </p15:clr>
        </p15:guide>
        <p15:guide id="5"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FFFFFF"/>
    <a:srgbClr val="EFEFEF"/>
    <a:srgbClr val="EEEEEE"/>
    <a:srgbClr val="262626"/>
    <a:srgbClr val="41535A"/>
    <a:srgbClr val="822505"/>
    <a:srgbClr val="D28244"/>
    <a:srgbClr val="024061"/>
    <a:srgbClr val="00B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8" autoAdjust="0"/>
    <p:restoredTop sz="96314" autoAdjust="0"/>
  </p:normalViewPr>
  <p:slideViewPr>
    <p:cSldViewPr snapToGrid="0" showGuides="1">
      <p:cViewPr varScale="1">
        <p:scale>
          <a:sx n="65" d="100"/>
          <a:sy n="65" d="100"/>
        </p:scale>
        <p:origin x="846" y="60"/>
      </p:cViewPr>
      <p:guideLst>
        <p:guide orient="horz" pos="2160"/>
        <p:guide pos="370"/>
        <p:guide pos="7310"/>
        <p:guide pos="384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64093-72B5-465B-B085-D00E52002C6C}" type="datetimeFigureOut">
              <a:rPr lang="zh-CN" altLang="en-US" smtClean="0"/>
              <a:t>2022/11/26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6156E-1281-4D27-902A-CCA44FB6022A}" type="slidenum">
              <a:rPr lang="zh-CN" altLang="en-US" smtClean="0"/>
              <a:t>‹Nº›</a:t>
            </a:fld>
            <a:endParaRPr lang="zh-CN" altLang="en-US"/>
          </a:p>
        </p:txBody>
      </p:sp>
    </p:spTree>
    <p:extLst>
      <p:ext uri="{BB962C8B-B14F-4D97-AF65-F5344CB8AC3E}">
        <p14:creationId xmlns:p14="http://schemas.microsoft.com/office/powerpoint/2010/main" val="103308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1</a:t>
            </a:fld>
            <a:endParaRPr lang="zh-CN" altLang="en-US"/>
          </a:p>
        </p:txBody>
      </p:sp>
    </p:spTree>
    <p:extLst>
      <p:ext uri="{BB962C8B-B14F-4D97-AF65-F5344CB8AC3E}">
        <p14:creationId xmlns:p14="http://schemas.microsoft.com/office/powerpoint/2010/main" val="108807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16</a:t>
            </a:fld>
            <a:endParaRPr lang="zh-CN" altLang="en-US"/>
          </a:p>
        </p:txBody>
      </p:sp>
    </p:spTree>
    <p:extLst>
      <p:ext uri="{BB962C8B-B14F-4D97-AF65-F5344CB8AC3E}">
        <p14:creationId xmlns:p14="http://schemas.microsoft.com/office/powerpoint/2010/main" val="199603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18</a:t>
            </a:fld>
            <a:endParaRPr lang="zh-CN" altLang="en-US"/>
          </a:p>
        </p:txBody>
      </p:sp>
    </p:spTree>
    <p:extLst>
      <p:ext uri="{BB962C8B-B14F-4D97-AF65-F5344CB8AC3E}">
        <p14:creationId xmlns:p14="http://schemas.microsoft.com/office/powerpoint/2010/main" val="15077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95;g8d83cf88e8_1_3:notes">
            <a:extLst>
              <a:ext uri="{FF2B5EF4-FFF2-40B4-BE49-F238E27FC236}">
                <a16:creationId xmlns:a16="http://schemas.microsoft.com/office/drawing/2014/main" id="{3B499AB3-F37A-4E31-9A0E-4FF83C29C89F}"/>
              </a:ext>
            </a:extLst>
          </p:cNvPr>
          <p:cNvSpPr>
            <a:spLocks noGrp="1" noRot="1" noChangeAspect="1"/>
          </p:cNvSpPr>
          <p:nvPr>
            <p:ph type="sldImg"/>
          </p:nvPr>
        </p:nvSpPr>
        <p:spPr>
          <a:xfrm>
            <a:off x="381000" y="685800"/>
            <a:ext cx="6096000" cy="3429000"/>
          </a:xfrm>
        </p:spPr>
      </p:sp>
      <p:sp>
        <p:nvSpPr>
          <p:cNvPr id="3" name="Google Shape;896;g8d83cf88e8_1_3:notes">
            <a:extLst>
              <a:ext uri="{FF2B5EF4-FFF2-40B4-BE49-F238E27FC236}">
                <a16:creationId xmlns:a16="http://schemas.microsoft.com/office/drawing/2014/main" id="{6F15BAE9-BADD-4954-87B2-BBB35E66825E}"/>
              </a:ext>
            </a:extLst>
          </p:cNvPr>
          <p:cNvSpPr txBox="1">
            <a:spLocks noGrp="1"/>
          </p:cNvSpPr>
          <p:nvPr>
            <p:ph type="body" sz="quarter" idx="1"/>
          </p:nvPr>
        </p:nvSpPr>
        <p:spPr/>
        <p:txBody>
          <a:bodyPr/>
          <a:lstStyle/>
          <a:p>
            <a:pPr marL="0" lvl="0" indent="0">
              <a:buNone/>
            </a:pPr>
            <a:r>
              <a:rPr lang="en-US" dirty="0">
                <a:solidFill>
                  <a:srgbClr val="FFFFFF"/>
                </a:solidFill>
                <a:latin typeface="Arial" pitchFamily="34"/>
                <a:cs typeface="Arial" pitchFamily="34"/>
              </a:rPr>
              <a:t>slidesppt.net</a:t>
            </a:r>
          </a:p>
          <a:p>
            <a:pPr marL="0" lvl="0" indent="0">
              <a:buNone/>
            </a:pPr>
            <a:endParaRPr lang="en-US" dirty="0"/>
          </a:p>
        </p:txBody>
      </p:sp>
    </p:spTree>
    <p:extLst>
      <p:ext uri="{BB962C8B-B14F-4D97-AF65-F5344CB8AC3E}">
        <p14:creationId xmlns:p14="http://schemas.microsoft.com/office/powerpoint/2010/main" val="243692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23;g9b62cbd3bc_2_935:notes">
            <a:extLst>
              <a:ext uri="{FF2B5EF4-FFF2-40B4-BE49-F238E27FC236}">
                <a16:creationId xmlns:a16="http://schemas.microsoft.com/office/drawing/2014/main" id="{571E4EF6-6AB7-402F-8DBA-EE1E1A30A62C}"/>
              </a:ext>
            </a:extLst>
          </p:cNvPr>
          <p:cNvSpPr>
            <a:spLocks noGrp="1" noRot="1" noChangeAspect="1"/>
          </p:cNvSpPr>
          <p:nvPr>
            <p:ph type="sldImg"/>
          </p:nvPr>
        </p:nvSpPr>
        <p:spPr>
          <a:xfrm>
            <a:off x="381000" y="685800"/>
            <a:ext cx="6096000" cy="3429000"/>
          </a:xfrm>
        </p:spPr>
      </p:sp>
      <p:sp>
        <p:nvSpPr>
          <p:cNvPr id="3" name="Google Shape;1124;g9b62cbd3bc_2_935:notes">
            <a:extLst>
              <a:ext uri="{FF2B5EF4-FFF2-40B4-BE49-F238E27FC236}">
                <a16:creationId xmlns:a16="http://schemas.microsoft.com/office/drawing/2014/main" id="{BB9565C4-DA1B-4EEB-A758-251B4F843B74}"/>
              </a:ext>
            </a:extLst>
          </p:cNvPr>
          <p:cNvSpPr txBox="1">
            <a:spLocks noGrp="1"/>
          </p:cNvSpPr>
          <p:nvPr>
            <p:ph type="body" sz="quarter" idx="1"/>
          </p:nvPr>
        </p:nvSpPr>
        <p:spPr/>
        <p:txBody>
          <a:bodyPr/>
          <a:lstStyle/>
          <a:p>
            <a:endParaRPr lang="es-PE"/>
          </a:p>
        </p:txBody>
      </p:sp>
    </p:spTree>
    <p:extLst>
      <p:ext uri="{BB962C8B-B14F-4D97-AF65-F5344CB8AC3E}">
        <p14:creationId xmlns:p14="http://schemas.microsoft.com/office/powerpoint/2010/main" val="1373693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339;g93969108f1_2_171:notes">
            <a:extLst>
              <a:ext uri="{FF2B5EF4-FFF2-40B4-BE49-F238E27FC236}">
                <a16:creationId xmlns:a16="http://schemas.microsoft.com/office/drawing/2014/main" id="{AA2F3EAC-5C10-4256-A156-327CC43B7CEA}"/>
              </a:ext>
            </a:extLst>
          </p:cNvPr>
          <p:cNvSpPr>
            <a:spLocks noGrp="1" noRot="1" noChangeAspect="1"/>
          </p:cNvSpPr>
          <p:nvPr>
            <p:ph type="sldImg"/>
          </p:nvPr>
        </p:nvSpPr>
        <p:spPr>
          <a:xfrm>
            <a:off x="381000" y="685800"/>
            <a:ext cx="6096000" cy="3429000"/>
          </a:xfrm>
        </p:spPr>
      </p:sp>
      <p:sp>
        <p:nvSpPr>
          <p:cNvPr id="3" name="Google Shape;2340;g93969108f1_2_171:notes">
            <a:extLst>
              <a:ext uri="{FF2B5EF4-FFF2-40B4-BE49-F238E27FC236}">
                <a16:creationId xmlns:a16="http://schemas.microsoft.com/office/drawing/2014/main" id="{A01441F2-153A-475A-96E7-0A9535CFE871}"/>
              </a:ext>
            </a:extLst>
          </p:cNvPr>
          <p:cNvSpPr txBox="1">
            <a:spLocks noGrp="1"/>
          </p:cNvSpPr>
          <p:nvPr>
            <p:ph type="body" sz="quarter" idx="1"/>
          </p:nvPr>
        </p:nvSpPr>
        <p:spPr/>
        <p:txBody>
          <a:bodyPr/>
          <a:lstStyle/>
          <a:p>
            <a:endParaRPr lang="es-PE"/>
          </a:p>
        </p:txBody>
      </p:sp>
    </p:spTree>
    <p:extLst>
      <p:ext uri="{BB962C8B-B14F-4D97-AF65-F5344CB8AC3E}">
        <p14:creationId xmlns:p14="http://schemas.microsoft.com/office/powerpoint/2010/main" val="159314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80;g8d83cf88e8_2_3:notes">
            <a:extLst>
              <a:ext uri="{FF2B5EF4-FFF2-40B4-BE49-F238E27FC236}">
                <a16:creationId xmlns:a16="http://schemas.microsoft.com/office/drawing/2014/main" id="{400A6A3F-209E-477A-B2FF-661D838BAFE5}"/>
              </a:ext>
            </a:extLst>
          </p:cNvPr>
          <p:cNvSpPr>
            <a:spLocks noGrp="1" noRot="1" noChangeAspect="1"/>
          </p:cNvSpPr>
          <p:nvPr>
            <p:ph type="sldImg"/>
          </p:nvPr>
        </p:nvSpPr>
        <p:spPr>
          <a:xfrm>
            <a:off x="381000" y="685800"/>
            <a:ext cx="6096000" cy="3429000"/>
          </a:xfrm>
        </p:spPr>
      </p:sp>
      <p:sp>
        <p:nvSpPr>
          <p:cNvPr id="3" name="Google Shape;2181;g8d83cf88e8_2_3:notes">
            <a:extLst>
              <a:ext uri="{FF2B5EF4-FFF2-40B4-BE49-F238E27FC236}">
                <a16:creationId xmlns:a16="http://schemas.microsoft.com/office/drawing/2014/main" id="{C80A2AFD-3932-4E3D-951F-29C60D4BA553}"/>
              </a:ext>
            </a:extLst>
          </p:cNvPr>
          <p:cNvSpPr txBox="1">
            <a:spLocks noGrp="1"/>
          </p:cNvSpPr>
          <p:nvPr>
            <p:ph type="body" sz="quarter" idx="1"/>
          </p:nvPr>
        </p:nvSpPr>
        <p:spPr/>
        <p:txBody>
          <a:bodyPr/>
          <a:lstStyle/>
          <a:p>
            <a:pPr marL="0" lvl="0" indent="0">
              <a:buNone/>
            </a:pPr>
            <a:r>
              <a:rPr lang="en-US">
                <a:solidFill>
                  <a:srgbClr val="FFFFFF"/>
                </a:solidFill>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65591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305;g8b7e7b105a_1_679:notes">
            <a:extLst>
              <a:ext uri="{FF2B5EF4-FFF2-40B4-BE49-F238E27FC236}">
                <a16:creationId xmlns:a16="http://schemas.microsoft.com/office/drawing/2014/main" id="{DD017833-7BFD-4EF9-9352-FF5CB050B1EE}"/>
              </a:ext>
            </a:extLst>
          </p:cNvPr>
          <p:cNvSpPr>
            <a:spLocks noGrp="1" noRot="1" noChangeAspect="1"/>
          </p:cNvSpPr>
          <p:nvPr>
            <p:ph type="sldImg"/>
          </p:nvPr>
        </p:nvSpPr>
        <p:spPr>
          <a:xfrm>
            <a:off x="381000" y="685800"/>
            <a:ext cx="6096000" cy="3429000"/>
          </a:xfrm>
        </p:spPr>
      </p:sp>
      <p:sp>
        <p:nvSpPr>
          <p:cNvPr id="3" name="Google Shape;3306;g8b7e7b105a_1_679:notes">
            <a:extLst>
              <a:ext uri="{FF2B5EF4-FFF2-40B4-BE49-F238E27FC236}">
                <a16:creationId xmlns:a16="http://schemas.microsoft.com/office/drawing/2014/main" id="{AD0EC432-48DA-4BDC-81B2-ACCC03A6B8CE}"/>
              </a:ext>
            </a:extLst>
          </p:cNvPr>
          <p:cNvSpPr txBox="1">
            <a:spLocks noGrp="1"/>
          </p:cNvSpPr>
          <p:nvPr>
            <p:ph type="body" sz="quarter" idx="1"/>
          </p:nvPr>
        </p:nvSpPr>
        <p:spPr/>
        <p:txBody>
          <a:bodyPr/>
          <a:lstStyle/>
          <a:p>
            <a:pPr marL="0" lvl="0" indent="0">
              <a:buNone/>
            </a:pPr>
            <a:r>
              <a:rPr lang="en-US">
                <a:solidFill>
                  <a:srgbClr val="FFFFFF"/>
                </a:solidFill>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103061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BFE4ED-3059-49AD-9C23-D3BD07524B4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2E8DF40-BB0C-441C-AC2A-C449269837BB}"/>
              </a:ext>
            </a:extLst>
          </p:cNvPr>
          <p:cNvSpPr txBox="1">
            <a:spLocks noGrp="1"/>
          </p:cNvSpPr>
          <p:nvPr>
            <p:ph type="body" sz="quarter" idx="1"/>
          </p:nvPr>
        </p:nvSpPr>
        <p:spPr/>
        <p:txBody>
          <a:bodyPr/>
          <a:lstStyle/>
          <a:p>
            <a:pPr marL="158748" lvl="0" indent="0">
              <a:buNone/>
            </a:pPr>
            <a:r>
              <a:rPr lang="en-US" dirty="0">
                <a:solidFill>
                  <a:srgbClr val="143A78"/>
                </a:solidFill>
                <a:latin typeface="Arial" pitchFamily="34"/>
                <a:cs typeface="Arial" pitchFamily="34"/>
              </a:rPr>
              <a:t>slidesppt.net</a:t>
            </a:r>
            <a:endParaRPr lang="es-PE" dirty="0"/>
          </a:p>
        </p:txBody>
      </p:sp>
    </p:spTree>
    <p:extLst>
      <p:ext uri="{BB962C8B-B14F-4D97-AF65-F5344CB8AC3E}">
        <p14:creationId xmlns:p14="http://schemas.microsoft.com/office/powerpoint/2010/main" val="3112640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5F4215-840F-4A26-8620-6C557F029DE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5350F01-0B8D-4608-A99A-2784BD12737A}"/>
              </a:ext>
            </a:extLst>
          </p:cNvPr>
          <p:cNvSpPr txBox="1">
            <a:spLocks noGrp="1"/>
          </p:cNvSpPr>
          <p:nvPr>
            <p:ph type="body" sz="quarter" idx="1"/>
          </p:nvPr>
        </p:nvSpPr>
        <p:spPr/>
        <p:txBody>
          <a:bodyPr/>
          <a:lstStyle/>
          <a:p>
            <a:pPr marL="0" lvl="0" indent="0">
              <a:buNone/>
            </a:pPr>
            <a:r>
              <a:rPr lang="en-US" sz="1200" dirty="0">
                <a:solidFill>
                  <a:srgbClr val="FFFFFF"/>
                </a:solidFill>
                <a:latin typeface="Arial" pitchFamily="34"/>
                <a:cs typeface="Arial" pitchFamily="34"/>
              </a:rPr>
              <a:t>slidesppt.net</a:t>
            </a:r>
          </a:p>
          <a:p>
            <a:pPr lvl="0"/>
            <a:endParaRPr lang="es-ES" dirty="0"/>
          </a:p>
        </p:txBody>
      </p:sp>
    </p:spTree>
    <p:extLst>
      <p:ext uri="{BB962C8B-B14F-4D97-AF65-F5344CB8AC3E}">
        <p14:creationId xmlns:p14="http://schemas.microsoft.com/office/powerpoint/2010/main" val="703888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2F2CDC-58F9-4076-8643-9DCEB43C608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28A30C8-E1BD-4604-BC4E-C7DC76AEB78C}"/>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extLst>
      <p:ext uri="{BB962C8B-B14F-4D97-AF65-F5344CB8AC3E}">
        <p14:creationId xmlns:p14="http://schemas.microsoft.com/office/powerpoint/2010/main" val="337657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37;g9925c4eece_1_301:notes">
            <a:extLst>
              <a:ext uri="{FF2B5EF4-FFF2-40B4-BE49-F238E27FC236}">
                <a16:creationId xmlns:a16="http://schemas.microsoft.com/office/drawing/2014/main" id="{69DBEFE0-B9FB-4A30-A780-0C90301EEAF4}"/>
              </a:ext>
            </a:extLst>
          </p:cNvPr>
          <p:cNvSpPr>
            <a:spLocks noGrp="1" noRot="1" noChangeAspect="1"/>
          </p:cNvSpPr>
          <p:nvPr>
            <p:ph type="sldImg"/>
          </p:nvPr>
        </p:nvSpPr>
        <p:spPr>
          <a:xfrm>
            <a:off x="381000" y="685800"/>
            <a:ext cx="6096000" cy="3429000"/>
          </a:xfrm>
        </p:spPr>
      </p:sp>
      <p:sp>
        <p:nvSpPr>
          <p:cNvPr id="3" name="Google Shape;838;g9925c4eece_1_301:notes">
            <a:extLst>
              <a:ext uri="{FF2B5EF4-FFF2-40B4-BE49-F238E27FC236}">
                <a16:creationId xmlns:a16="http://schemas.microsoft.com/office/drawing/2014/main" id="{12CD8CC6-15F8-4686-BC49-913595B989F5}"/>
              </a:ext>
            </a:extLst>
          </p:cNvPr>
          <p:cNvSpPr txBox="1">
            <a:spLocks noGrp="1"/>
          </p:cNvSpPr>
          <p:nvPr>
            <p:ph type="body" sz="quarter" idx="1"/>
          </p:nvPr>
        </p:nvSpPr>
        <p:spPr/>
        <p:txBody>
          <a:bodyPr/>
          <a:lstStyle/>
          <a:p>
            <a:pPr marL="0" lvl="0" indent="0">
              <a:buNone/>
            </a:pPr>
            <a:r>
              <a:rPr lang="en-US">
                <a:solidFill>
                  <a:srgbClr val="FFFFFF"/>
                </a:solidFill>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348865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402D266-5165-4F30-BCEC-FD914EA27C9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E99D141-A68D-4E74-9210-1953F680635C}"/>
              </a:ext>
            </a:extLst>
          </p:cNvPr>
          <p:cNvSpPr txBox="1">
            <a:spLocks noGrp="1"/>
          </p:cNvSpPr>
          <p:nvPr>
            <p:ph type="body" sz="quarter" idx="1"/>
          </p:nvPr>
        </p:nvSpPr>
        <p:spPr/>
        <p:txBody>
          <a:bodyPr/>
          <a:lstStyle/>
          <a:p>
            <a:pPr marL="0" lvl="0" indent="0">
              <a:buNone/>
            </a:pPr>
            <a:r>
              <a:rPr lang="en-US" sz="1200">
                <a:latin typeface="Arial" pitchFamily="34"/>
                <a:cs typeface="Arial" pitchFamily="34"/>
              </a:rPr>
              <a:t>slidesppt.net</a:t>
            </a:r>
          </a:p>
          <a:p>
            <a:pPr lvl="0"/>
            <a:endParaRPr lang="es-ES"/>
          </a:p>
        </p:txBody>
      </p:sp>
    </p:spTree>
    <p:extLst>
      <p:ext uri="{BB962C8B-B14F-4D97-AF65-F5344CB8AC3E}">
        <p14:creationId xmlns:p14="http://schemas.microsoft.com/office/powerpoint/2010/main" val="1878266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7450BF-0E60-4717-A86A-0ADE0D6BEA4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26FA770-D8EC-47A3-AAD3-E0FCE2C11C06}"/>
              </a:ext>
            </a:extLst>
          </p:cNvPr>
          <p:cNvSpPr txBox="1">
            <a:spLocks noGrp="1"/>
          </p:cNvSpPr>
          <p:nvPr>
            <p:ph type="body" sz="quarter" idx="1"/>
          </p:nvPr>
        </p:nvSpPr>
        <p:spPr/>
        <p:txBody>
          <a:bodyPr/>
          <a:lstStyle/>
          <a:p>
            <a:pPr marL="0" lvl="0" indent="0">
              <a:buNone/>
            </a:pPr>
            <a:r>
              <a:rPr lang="en-US" sz="1200">
                <a:solidFill>
                  <a:srgbClr val="0070C0"/>
                </a:solidFill>
                <a:latin typeface="Arial" pitchFamily="34"/>
                <a:cs typeface="Arial" pitchFamily="34"/>
              </a:rPr>
              <a:t>slidesppt.net</a:t>
            </a:r>
          </a:p>
          <a:p>
            <a:pPr lvl="0"/>
            <a:endParaRPr lang="es-ES"/>
          </a:p>
        </p:txBody>
      </p:sp>
    </p:spTree>
    <p:extLst>
      <p:ext uri="{BB962C8B-B14F-4D97-AF65-F5344CB8AC3E}">
        <p14:creationId xmlns:p14="http://schemas.microsoft.com/office/powerpoint/2010/main" val="229522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5</a:t>
            </a:fld>
            <a:endParaRPr lang="zh-CN" altLang="en-US"/>
          </a:p>
        </p:txBody>
      </p:sp>
    </p:spTree>
    <p:extLst>
      <p:ext uri="{BB962C8B-B14F-4D97-AF65-F5344CB8AC3E}">
        <p14:creationId xmlns:p14="http://schemas.microsoft.com/office/powerpoint/2010/main" val="197608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7</a:t>
            </a:fld>
            <a:endParaRPr lang="zh-CN" altLang="en-US"/>
          </a:p>
        </p:txBody>
      </p:sp>
    </p:spTree>
    <p:extLst>
      <p:ext uri="{BB962C8B-B14F-4D97-AF65-F5344CB8AC3E}">
        <p14:creationId xmlns:p14="http://schemas.microsoft.com/office/powerpoint/2010/main" val="172577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41;g9a557fbe40_2_2:notes">
            <a:extLst>
              <a:ext uri="{FF2B5EF4-FFF2-40B4-BE49-F238E27FC236}">
                <a16:creationId xmlns:a16="http://schemas.microsoft.com/office/drawing/2014/main" id="{EDC8BB71-A75D-47B7-8542-F06DF0B7186E}"/>
              </a:ext>
            </a:extLst>
          </p:cNvPr>
          <p:cNvSpPr>
            <a:spLocks noGrp="1" noRot="1" noChangeAspect="1"/>
          </p:cNvSpPr>
          <p:nvPr>
            <p:ph type="sldImg"/>
          </p:nvPr>
        </p:nvSpPr>
        <p:spPr>
          <a:xfrm>
            <a:off x="381000" y="685800"/>
            <a:ext cx="6096000" cy="3429000"/>
          </a:xfrm>
        </p:spPr>
      </p:sp>
      <p:sp>
        <p:nvSpPr>
          <p:cNvPr id="3" name="Google Shape;942;g9a557fbe40_2_2:notes">
            <a:extLst>
              <a:ext uri="{FF2B5EF4-FFF2-40B4-BE49-F238E27FC236}">
                <a16:creationId xmlns:a16="http://schemas.microsoft.com/office/drawing/2014/main" id="{6AF7310D-4D58-463E-9626-6097FFD5C5B3}"/>
              </a:ext>
            </a:extLst>
          </p:cNvPr>
          <p:cNvSpPr txBox="1">
            <a:spLocks noGrp="1"/>
          </p:cNvSpPr>
          <p:nvPr>
            <p:ph type="body" sz="quarter" idx="1"/>
          </p:nvPr>
        </p:nvSpPr>
        <p:spPr/>
        <p:txBody>
          <a:bodyPr/>
          <a:lstStyle/>
          <a:p>
            <a:pPr marL="0" lvl="0" indent="0">
              <a:buNone/>
            </a:pPr>
            <a:r>
              <a:rPr lang="en-US">
                <a:solidFill>
                  <a:srgbClr val="FFFFFF"/>
                </a:solidFill>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356808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9</a:t>
            </a:fld>
            <a:endParaRPr lang="zh-CN" altLang="en-US"/>
          </a:p>
        </p:txBody>
      </p:sp>
    </p:spTree>
    <p:extLst>
      <p:ext uri="{BB962C8B-B14F-4D97-AF65-F5344CB8AC3E}">
        <p14:creationId xmlns:p14="http://schemas.microsoft.com/office/powerpoint/2010/main" val="80051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72;g92ff37ea2c_2_0:notes">
            <a:extLst>
              <a:ext uri="{FF2B5EF4-FFF2-40B4-BE49-F238E27FC236}">
                <a16:creationId xmlns:a16="http://schemas.microsoft.com/office/drawing/2014/main" id="{E7E0391E-D234-409A-AFC5-33145041B112}"/>
              </a:ext>
            </a:extLst>
          </p:cNvPr>
          <p:cNvSpPr>
            <a:spLocks noGrp="1" noRot="1" noChangeAspect="1"/>
          </p:cNvSpPr>
          <p:nvPr>
            <p:ph type="sldImg"/>
          </p:nvPr>
        </p:nvSpPr>
        <p:spPr>
          <a:xfrm>
            <a:off x="381000" y="685800"/>
            <a:ext cx="6096000" cy="3429000"/>
          </a:xfrm>
        </p:spPr>
      </p:sp>
      <p:sp>
        <p:nvSpPr>
          <p:cNvPr id="3" name="Google Shape;973;g92ff37ea2c_2_0:notes">
            <a:extLst>
              <a:ext uri="{FF2B5EF4-FFF2-40B4-BE49-F238E27FC236}">
                <a16:creationId xmlns:a16="http://schemas.microsoft.com/office/drawing/2014/main" id="{866B60EF-36BC-4814-BB4D-C4A60E3F2E9B}"/>
              </a:ext>
            </a:extLst>
          </p:cNvPr>
          <p:cNvSpPr txBox="1">
            <a:spLocks noGrp="1"/>
          </p:cNvSpPr>
          <p:nvPr>
            <p:ph type="body" sz="quarter" idx="1"/>
          </p:nvPr>
        </p:nvSpPr>
        <p:spPr/>
        <p:txBody>
          <a:bodyPr/>
          <a:lstStyle/>
          <a:p>
            <a:pPr marL="0" lvl="0" indent="0">
              <a:buNone/>
            </a:pPr>
            <a:r>
              <a:rPr lang="en-US">
                <a:solidFill>
                  <a:srgbClr val="FFFFFF"/>
                </a:solidFill>
                <a:latin typeface="Arial" pitchFamily="34"/>
                <a:cs typeface="Arial" pitchFamily="34"/>
              </a:rPr>
              <a:t>slidesppt.net</a:t>
            </a:r>
          </a:p>
          <a:p>
            <a:pPr marL="0" lvl="0" indent="0">
              <a:buNone/>
            </a:pPr>
            <a:endParaRPr lang="en-US"/>
          </a:p>
        </p:txBody>
      </p:sp>
    </p:spTree>
    <p:extLst>
      <p:ext uri="{BB962C8B-B14F-4D97-AF65-F5344CB8AC3E}">
        <p14:creationId xmlns:p14="http://schemas.microsoft.com/office/powerpoint/2010/main" val="18975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47;g9b620b1780_0_87:notes">
            <a:extLst>
              <a:ext uri="{FF2B5EF4-FFF2-40B4-BE49-F238E27FC236}">
                <a16:creationId xmlns:a16="http://schemas.microsoft.com/office/drawing/2014/main" id="{45F36204-D861-4586-B2AA-3AC2D13DFD16}"/>
              </a:ext>
            </a:extLst>
          </p:cNvPr>
          <p:cNvSpPr>
            <a:spLocks noGrp="1" noRot="1" noChangeAspect="1"/>
          </p:cNvSpPr>
          <p:nvPr>
            <p:ph type="sldImg"/>
          </p:nvPr>
        </p:nvSpPr>
        <p:spPr>
          <a:xfrm>
            <a:off x="381000" y="685800"/>
            <a:ext cx="6096000" cy="3429000"/>
          </a:xfrm>
        </p:spPr>
      </p:sp>
      <p:sp>
        <p:nvSpPr>
          <p:cNvPr id="3" name="Google Shape;848;g9b620b1780_0_87:notes">
            <a:extLst>
              <a:ext uri="{FF2B5EF4-FFF2-40B4-BE49-F238E27FC236}">
                <a16:creationId xmlns:a16="http://schemas.microsoft.com/office/drawing/2014/main" id="{D07BEF44-77DB-4F2D-AEF0-91FE2A6DD61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Tree>
    <p:extLst>
      <p:ext uri="{BB962C8B-B14F-4D97-AF65-F5344CB8AC3E}">
        <p14:creationId xmlns:p14="http://schemas.microsoft.com/office/powerpoint/2010/main" val="4063634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itchFamily="34"/>
                <a:cs typeface="Arial" pitchFamily="34"/>
              </a:rPr>
              <a:t>slidesppt.net</a:t>
            </a:r>
          </a:p>
          <a:p>
            <a:endParaRPr lang="es-PE" dirty="0"/>
          </a:p>
        </p:txBody>
      </p:sp>
      <p:sp>
        <p:nvSpPr>
          <p:cNvPr id="4" name="Marcador de número de diapositiva 3"/>
          <p:cNvSpPr>
            <a:spLocks noGrp="1"/>
          </p:cNvSpPr>
          <p:nvPr>
            <p:ph type="sldNum" sz="quarter" idx="5"/>
          </p:nvPr>
        </p:nvSpPr>
        <p:spPr/>
        <p:txBody>
          <a:bodyPr/>
          <a:lstStyle/>
          <a:p>
            <a:fld id="{F126156E-1281-4D27-902A-CCA44FB6022A}" type="slidenum">
              <a:rPr lang="zh-CN" altLang="en-US" smtClean="0"/>
              <a:t>14</a:t>
            </a:fld>
            <a:endParaRPr lang="zh-CN" altLang="en-US"/>
          </a:p>
        </p:txBody>
      </p:sp>
    </p:spTree>
    <p:extLst>
      <p:ext uri="{BB962C8B-B14F-4D97-AF65-F5344CB8AC3E}">
        <p14:creationId xmlns:p14="http://schemas.microsoft.com/office/powerpoint/2010/main" val="174374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81DA60-5FCD-453E-B366-E6FF2FC5129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C61E325-A0B1-4CBA-A118-636C4A659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FC60BD-C6C0-481F-AD49-5E01170A3608}"/>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5" name="页脚占位符 4">
            <a:extLst>
              <a:ext uri="{FF2B5EF4-FFF2-40B4-BE49-F238E27FC236}">
                <a16:creationId xmlns:a16="http://schemas.microsoft.com/office/drawing/2014/main" id="{CDD22BFB-9541-4CB2-87AB-A84A1F2BC41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001020-BA7D-49CF-B7C9-B9D2CEF0544F}"/>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128376740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27DAA8-C748-47A0-AD45-C8EF738979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48FF65-8225-444D-B491-216A3D6E445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49B29C-2F0C-488D-9533-0CE6C334B13F}"/>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5" name="页脚占位符 4">
            <a:extLst>
              <a:ext uri="{FF2B5EF4-FFF2-40B4-BE49-F238E27FC236}">
                <a16:creationId xmlns:a16="http://schemas.microsoft.com/office/drawing/2014/main" id="{DF11E647-6F94-43C2-AAAE-8969D193C1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3EF37D-B0C2-4FA2-8720-C2CE21EC1D8D}"/>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2528924668"/>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43652FC-58D8-4040-ACF9-3021162E4F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7D33DEA-3F3E-4221-839C-0A046116FDE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7581936-0E03-434D-8A7F-961C836BD758}"/>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5" name="页脚占位符 4">
            <a:extLst>
              <a:ext uri="{FF2B5EF4-FFF2-40B4-BE49-F238E27FC236}">
                <a16:creationId xmlns:a16="http://schemas.microsoft.com/office/drawing/2014/main" id="{F5D12A4C-1C21-4E30-A96C-7A79E303B3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843020-04A9-41F3-9CEC-589CC981AEE0}"/>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1541533643"/>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_9">
    <p:spTree>
      <p:nvGrpSpPr>
        <p:cNvPr id="1" name=""/>
        <p:cNvGrpSpPr/>
        <p:nvPr/>
      </p:nvGrpSpPr>
      <p:grpSpPr>
        <a:xfrm>
          <a:off x="0" y="0"/>
          <a:ext cx="0" cy="0"/>
          <a:chOff x="0" y="0"/>
          <a:chExt cx="0" cy="0"/>
        </a:xfrm>
      </p:grpSpPr>
      <p:sp>
        <p:nvSpPr>
          <p:cNvPr id="2" name="Google Shape;141;p24">
            <a:extLst>
              <a:ext uri="{FF2B5EF4-FFF2-40B4-BE49-F238E27FC236}">
                <a16:creationId xmlns:a16="http://schemas.microsoft.com/office/drawing/2014/main" id="{511A1D35-2D97-48D4-AE21-F45B6BE0A306}"/>
              </a:ext>
            </a:extLst>
          </p:cNvPr>
          <p:cNvSpPr/>
          <p:nvPr/>
        </p:nvSpPr>
        <p:spPr>
          <a:xfrm rot="5400528">
            <a:off x="8000530" y="2662739"/>
            <a:ext cx="6857415" cy="1522647"/>
          </a:xfrm>
          <a:custGeom>
            <a:avLst>
              <a:gd name="f8" fmla="val 75868"/>
            </a:avLst>
            <a:gdLst>
              <a:gd name="f1" fmla="val 10800000"/>
              <a:gd name="f2" fmla="val 5400000"/>
              <a:gd name="f3" fmla="val 180"/>
              <a:gd name="f4" fmla="val w"/>
              <a:gd name="f5" fmla="val h"/>
              <a:gd name="f6" fmla="val ss"/>
              <a:gd name="f7" fmla="val 0"/>
              <a:gd name="f8" fmla="val 75868"/>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42;p24">
            <a:extLst>
              <a:ext uri="{FF2B5EF4-FFF2-40B4-BE49-F238E27FC236}">
                <a16:creationId xmlns:a16="http://schemas.microsoft.com/office/drawing/2014/main" id="{5421B30C-2787-4A2A-B132-161D76D249CB}"/>
              </a:ext>
            </a:extLst>
          </p:cNvPr>
          <p:cNvSpPr/>
          <p:nvPr/>
        </p:nvSpPr>
        <p:spPr>
          <a:xfrm rot="5400512" flipH="1">
            <a:off x="-2085765" y="2086498"/>
            <a:ext cx="6857804" cy="2685201"/>
          </a:xfrm>
          <a:custGeom>
            <a:avLst>
              <a:gd name="f8" fmla="val 33377"/>
            </a:avLst>
            <a:gdLst>
              <a:gd name="f1" fmla="val 10800000"/>
              <a:gd name="f2" fmla="val 5400000"/>
              <a:gd name="f3" fmla="val 180"/>
              <a:gd name="f4" fmla="val w"/>
              <a:gd name="f5" fmla="val h"/>
              <a:gd name="f6" fmla="val ss"/>
              <a:gd name="f7" fmla="val 0"/>
              <a:gd name="f8" fmla="val 33377"/>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143;p24">
            <a:extLst>
              <a:ext uri="{FF2B5EF4-FFF2-40B4-BE49-F238E27FC236}">
                <a16:creationId xmlns:a16="http://schemas.microsoft.com/office/drawing/2014/main" id="{1874C430-785C-4FF1-9CC5-368564FF9E4B}"/>
              </a:ext>
            </a:extLst>
          </p:cNvPr>
          <p:cNvSpPr/>
          <p:nvPr/>
        </p:nvSpPr>
        <p:spPr>
          <a:xfrm flipH="1">
            <a:off x="2039234" y="2428060"/>
            <a:ext cx="757599" cy="405200"/>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5" name="Google Shape;144;p24">
            <a:extLst>
              <a:ext uri="{FF2B5EF4-FFF2-40B4-BE49-F238E27FC236}">
                <a16:creationId xmlns:a16="http://schemas.microsoft.com/office/drawing/2014/main" id="{1A697C43-338C-4B16-A70E-0F3286A57E55}"/>
              </a:ext>
            </a:extLst>
          </p:cNvPr>
          <p:cNvSpPr/>
          <p:nvPr/>
        </p:nvSpPr>
        <p:spPr>
          <a:xfrm rot="1735599" flipH="1">
            <a:off x="3896755" y="498761"/>
            <a:ext cx="1150315" cy="479816"/>
          </a:xfrm>
          <a:custGeom>
            <a:avLst>
              <a:gd name="f8" fmla="val 40770"/>
            </a:avLst>
            <a:gdLst>
              <a:gd name="f1" fmla="val 10800000"/>
              <a:gd name="f2" fmla="val 5400000"/>
              <a:gd name="f3" fmla="val 180"/>
              <a:gd name="f4" fmla="val w"/>
              <a:gd name="f5" fmla="val h"/>
              <a:gd name="f6" fmla="val ss"/>
              <a:gd name="f7" fmla="val 0"/>
              <a:gd name="f8" fmla="val 4077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6" name="Google Shape;145;p24">
            <a:extLst>
              <a:ext uri="{FF2B5EF4-FFF2-40B4-BE49-F238E27FC236}">
                <a16:creationId xmlns:a16="http://schemas.microsoft.com/office/drawing/2014/main" id="{7B9BDE3F-8FE0-45CA-A72E-C7A33CDAEA90}"/>
              </a:ext>
            </a:extLst>
          </p:cNvPr>
          <p:cNvSpPr/>
          <p:nvPr/>
        </p:nvSpPr>
        <p:spPr>
          <a:xfrm flipH="1">
            <a:off x="8648383" y="607747"/>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FFFF"/>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7" name="Google Shape;146;p24">
            <a:extLst>
              <a:ext uri="{FF2B5EF4-FFF2-40B4-BE49-F238E27FC236}">
                <a16:creationId xmlns:a16="http://schemas.microsoft.com/office/drawing/2014/main" id="{FDF7CEDD-93B8-4A53-97B9-4EBD71D0986A}"/>
              </a:ext>
            </a:extLst>
          </p:cNvPr>
          <p:cNvSpPr/>
          <p:nvPr/>
        </p:nvSpPr>
        <p:spPr>
          <a:xfrm rot="18727575" flipH="1">
            <a:off x="8643280" y="5526521"/>
            <a:ext cx="772851" cy="322563"/>
          </a:xfrm>
          <a:custGeom>
            <a:avLst>
              <a:gd name="f8" fmla="val 40770"/>
            </a:avLst>
            <a:gdLst>
              <a:gd name="f1" fmla="val 10800000"/>
              <a:gd name="f2" fmla="val 5400000"/>
              <a:gd name="f3" fmla="val 180"/>
              <a:gd name="f4" fmla="val w"/>
              <a:gd name="f5" fmla="val h"/>
              <a:gd name="f6" fmla="val ss"/>
              <a:gd name="f7" fmla="val 0"/>
              <a:gd name="f8" fmla="val 4077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8" name="Google Shape;147;p24">
            <a:extLst>
              <a:ext uri="{FF2B5EF4-FFF2-40B4-BE49-F238E27FC236}">
                <a16:creationId xmlns:a16="http://schemas.microsoft.com/office/drawing/2014/main" id="{B8341F07-282C-49BB-806E-4599B8841FF9}"/>
              </a:ext>
            </a:extLst>
          </p:cNvPr>
          <p:cNvSpPr/>
          <p:nvPr/>
        </p:nvSpPr>
        <p:spPr>
          <a:xfrm rot="10423920" flipH="1">
            <a:off x="5709476" y="5064057"/>
            <a:ext cx="773021" cy="322721"/>
          </a:xfrm>
          <a:custGeom>
            <a:avLst>
              <a:gd name="f8" fmla="val 40770"/>
            </a:avLst>
            <a:gdLst>
              <a:gd name="f1" fmla="val 10800000"/>
              <a:gd name="f2" fmla="val 5400000"/>
              <a:gd name="f3" fmla="val 180"/>
              <a:gd name="f4" fmla="val w"/>
              <a:gd name="f5" fmla="val h"/>
              <a:gd name="f6" fmla="val ss"/>
              <a:gd name="f7" fmla="val 0"/>
              <a:gd name="f8" fmla="val 4077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9" name="Google Shape;148;p24">
            <a:extLst>
              <a:ext uri="{FF2B5EF4-FFF2-40B4-BE49-F238E27FC236}">
                <a16:creationId xmlns:a16="http://schemas.microsoft.com/office/drawing/2014/main" id="{9182BEF6-C2AD-4522-862B-373DD640F1AC}"/>
              </a:ext>
            </a:extLst>
          </p:cNvPr>
          <p:cNvSpPr/>
          <p:nvPr/>
        </p:nvSpPr>
        <p:spPr>
          <a:xfrm rot="9168368">
            <a:off x="11108019" y="4261506"/>
            <a:ext cx="652076" cy="272100"/>
          </a:xfrm>
          <a:custGeom>
            <a:avLst>
              <a:gd name="f8" fmla="val 48896"/>
            </a:avLst>
            <a:gdLst>
              <a:gd name="f1" fmla="val 10800000"/>
              <a:gd name="f2" fmla="val 5400000"/>
              <a:gd name="f3" fmla="val 180"/>
              <a:gd name="f4" fmla="val w"/>
              <a:gd name="f5" fmla="val h"/>
              <a:gd name="f6" fmla="val ss"/>
              <a:gd name="f7" fmla="val 0"/>
              <a:gd name="f8" fmla="val 48896"/>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FFFF"/>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10" name="Google Shape;149;p24">
            <a:extLst>
              <a:ext uri="{FF2B5EF4-FFF2-40B4-BE49-F238E27FC236}">
                <a16:creationId xmlns:a16="http://schemas.microsoft.com/office/drawing/2014/main" id="{3D6512F9-ED48-4673-9090-46FEFECC65BD}"/>
              </a:ext>
            </a:extLst>
          </p:cNvPr>
          <p:cNvSpPr/>
          <p:nvPr/>
        </p:nvSpPr>
        <p:spPr>
          <a:xfrm rot="10800009" flipH="1">
            <a:off x="1890723" y="6178466"/>
            <a:ext cx="428804" cy="229197"/>
          </a:xfrm>
          <a:custGeom>
            <a:avLst>
              <a:gd name="f8" fmla="val 44091"/>
            </a:avLst>
            <a:gdLst>
              <a:gd name="f1" fmla="val 10800000"/>
              <a:gd name="f2" fmla="val 5400000"/>
              <a:gd name="f3" fmla="val 180"/>
              <a:gd name="f4" fmla="val w"/>
              <a:gd name="f5" fmla="val h"/>
              <a:gd name="f6" fmla="val ss"/>
              <a:gd name="f7" fmla="val 0"/>
              <a:gd name="f8" fmla="val 4409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11" name="Google Shape;150;p24">
            <a:extLst>
              <a:ext uri="{FF2B5EF4-FFF2-40B4-BE49-F238E27FC236}">
                <a16:creationId xmlns:a16="http://schemas.microsoft.com/office/drawing/2014/main" id="{78632428-2AEF-4625-A282-14E61960FFAC}"/>
              </a:ext>
            </a:extLst>
          </p:cNvPr>
          <p:cNvSpPr txBox="1">
            <a:spLocks noGrp="1"/>
          </p:cNvSpPr>
          <p:nvPr>
            <p:ph type="title"/>
          </p:nvPr>
        </p:nvSpPr>
        <p:spPr>
          <a:xfrm>
            <a:off x="4353202" y="2307434"/>
            <a:ext cx="3305201" cy="763596"/>
          </a:xfrm>
        </p:spPr>
        <p:txBody>
          <a:bodyPr anchorCtr="0"/>
          <a:lstStyle>
            <a:lvl1pPr algn="l">
              <a:defRPr sz="4800"/>
            </a:lvl1pPr>
          </a:lstStyle>
          <a:p>
            <a:pPr lvl="0"/>
            <a:endParaRPr lang="es-PE"/>
          </a:p>
        </p:txBody>
      </p:sp>
      <p:sp>
        <p:nvSpPr>
          <p:cNvPr id="12" name="Google Shape;151;p24">
            <a:extLst>
              <a:ext uri="{FF2B5EF4-FFF2-40B4-BE49-F238E27FC236}">
                <a16:creationId xmlns:a16="http://schemas.microsoft.com/office/drawing/2014/main" id="{B1308836-F503-44C4-8299-E6F153B5E9FA}"/>
              </a:ext>
            </a:extLst>
          </p:cNvPr>
          <p:cNvSpPr txBox="1">
            <a:spLocks noGrp="1"/>
          </p:cNvSpPr>
          <p:nvPr>
            <p:ph type="subTitle" idx="4294967295"/>
          </p:nvPr>
        </p:nvSpPr>
        <p:spPr>
          <a:xfrm>
            <a:off x="821594" y="4414503"/>
            <a:ext cx="2735604" cy="1063995"/>
          </a:xfrm>
        </p:spPr>
        <p:txBody>
          <a:bodyPr/>
          <a:lstStyle>
            <a:lvl1pPr>
              <a:lnSpc>
                <a:spcPct val="100000"/>
              </a:lnSpc>
              <a:buNone/>
              <a:defRPr sz="2133"/>
            </a:lvl1pPr>
          </a:lstStyle>
          <a:p>
            <a:pPr lvl="0"/>
            <a:endParaRPr lang="es-PE"/>
          </a:p>
        </p:txBody>
      </p:sp>
      <p:sp>
        <p:nvSpPr>
          <p:cNvPr id="13" name="Google Shape;152;p24">
            <a:extLst>
              <a:ext uri="{FF2B5EF4-FFF2-40B4-BE49-F238E27FC236}">
                <a16:creationId xmlns:a16="http://schemas.microsoft.com/office/drawing/2014/main" id="{E5BE4EE4-A309-481A-91C1-6C7331DA7032}"/>
              </a:ext>
            </a:extLst>
          </p:cNvPr>
          <p:cNvSpPr txBox="1">
            <a:spLocks noGrp="1"/>
          </p:cNvSpPr>
          <p:nvPr>
            <p:ph type="subTitle" idx="4294967295"/>
          </p:nvPr>
        </p:nvSpPr>
        <p:spPr>
          <a:xfrm>
            <a:off x="4353202" y="3132783"/>
            <a:ext cx="2735604" cy="1063995"/>
          </a:xfrm>
        </p:spPr>
        <p:txBody>
          <a:bodyPr/>
          <a:lstStyle>
            <a:lvl1pPr>
              <a:lnSpc>
                <a:spcPct val="100000"/>
              </a:lnSpc>
              <a:buNone/>
              <a:defRPr sz="2133"/>
            </a:lvl1pPr>
          </a:lstStyle>
          <a:p>
            <a:pPr lvl="0"/>
            <a:endParaRPr lang="es-PE"/>
          </a:p>
        </p:txBody>
      </p:sp>
      <p:sp>
        <p:nvSpPr>
          <p:cNvPr id="14" name="Google Shape;153;p24">
            <a:extLst>
              <a:ext uri="{FF2B5EF4-FFF2-40B4-BE49-F238E27FC236}">
                <a16:creationId xmlns:a16="http://schemas.microsoft.com/office/drawing/2014/main" id="{B9C0F784-ED38-4470-96A1-5F96F13EB968}"/>
              </a:ext>
            </a:extLst>
          </p:cNvPr>
          <p:cNvSpPr txBox="1">
            <a:spLocks noGrp="1"/>
          </p:cNvSpPr>
          <p:nvPr>
            <p:ph type="subTitle" idx="4294967295"/>
          </p:nvPr>
        </p:nvSpPr>
        <p:spPr>
          <a:xfrm>
            <a:off x="8343583" y="1911096"/>
            <a:ext cx="2735604" cy="1063995"/>
          </a:xfrm>
        </p:spPr>
        <p:txBody>
          <a:bodyPr/>
          <a:lstStyle>
            <a:lvl1pPr>
              <a:lnSpc>
                <a:spcPct val="100000"/>
              </a:lnSpc>
              <a:buNone/>
              <a:defRPr sz="2133"/>
            </a:lvl1pPr>
          </a:lstStyle>
          <a:p>
            <a:pPr lvl="0"/>
            <a:endParaRPr lang="es-PE"/>
          </a:p>
        </p:txBody>
      </p:sp>
      <p:sp>
        <p:nvSpPr>
          <p:cNvPr id="15" name="Google Shape;154;p24">
            <a:extLst>
              <a:ext uri="{FF2B5EF4-FFF2-40B4-BE49-F238E27FC236}">
                <a16:creationId xmlns:a16="http://schemas.microsoft.com/office/drawing/2014/main" id="{E54530DB-B664-43DF-9651-009BE259B282}"/>
              </a:ext>
            </a:extLst>
          </p:cNvPr>
          <p:cNvSpPr txBox="1">
            <a:spLocks noGrp="1"/>
          </p:cNvSpPr>
          <p:nvPr>
            <p:ph type="title" idx="4294967295"/>
          </p:nvPr>
        </p:nvSpPr>
        <p:spPr>
          <a:xfrm>
            <a:off x="8343596" y="1087770"/>
            <a:ext cx="3305201" cy="763596"/>
          </a:xfrm>
        </p:spPr>
        <p:txBody>
          <a:bodyPr anchorCtr="0"/>
          <a:lstStyle>
            <a:lvl1pPr algn="l">
              <a:defRPr sz="4800"/>
            </a:lvl1pPr>
          </a:lstStyle>
          <a:p>
            <a:pPr lvl="0"/>
            <a:endParaRPr lang="es-PE"/>
          </a:p>
        </p:txBody>
      </p:sp>
      <p:sp>
        <p:nvSpPr>
          <p:cNvPr id="16" name="Google Shape;155;p24">
            <a:extLst>
              <a:ext uri="{FF2B5EF4-FFF2-40B4-BE49-F238E27FC236}">
                <a16:creationId xmlns:a16="http://schemas.microsoft.com/office/drawing/2014/main" id="{DBB9250E-094C-4C9B-9D6E-F8C71DB3970F}"/>
              </a:ext>
            </a:extLst>
          </p:cNvPr>
          <p:cNvSpPr txBox="1">
            <a:spLocks noGrp="1"/>
          </p:cNvSpPr>
          <p:nvPr>
            <p:ph type="title" idx="4294967295"/>
          </p:nvPr>
        </p:nvSpPr>
        <p:spPr>
          <a:xfrm>
            <a:off x="821594" y="3594373"/>
            <a:ext cx="3305201" cy="763596"/>
          </a:xfrm>
        </p:spPr>
        <p:txBody>
          <a:bodyPr anchorCtr="0"/>
          <a:lstStyle>
            <a:lvl1pPr algn="l">
              <a:defRPr sz="4800"/>
            </a:lvl1pPr>
          </a:lstStyle>
          <a:p>
            <a:pPr lvl="0"/>
            <a:endParaRPr lang="es-PE"/>
          </a:p>
        </p:txBody>
      </p:sp>
    </p:spTree>
    <p:extLst>
      <p:ext uri="{BB962C8B-B14F-4D97-AF65-F5344CB8AC3E}">
        <p14:creationId xmlns:p14="http://schemas.microsoft.com/office/powerpoint/2010/main" val="4584277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_8">
    <p:spTree>
      <p:nvGrpSpPr>
        <p:cNvPr id="1" name=""/>
        <p:cNvGrpSpPr/>
        <p:nvPr/>
      </p:nvGrpSpPr>
      <p:grpSpPr>
        <a:xfrm>
          <a:off x="0" y="0"/>
          <a:ext cx="0" cy="0"/>
          <a:chOff x="0" y="0"/>
          <a:chExt cx="0" cy="0"/>
        </a:xfrm>
      </p:grpSpPr>
      <p:sp>
        <p:nvSpPr>
          <p:cNvPr id="3" name="Google Shape;205;p31">
            <a:extLst>
              <a:ext uri="{FF2B5EF4-FFF2-40B4-BE49-F238E27FC236}">
                <a16:creationId xmlns:a16="http://schemas.microsoft.com/office/drawing/2014/main" id="{5B9E393D-C648-4EED-8141-66FD270B54EB}"/>
              </a:ext>
            </a:extLst>
          </p:cNvPr>
          <p:cNvSpPr/>
          <p:nvPr/>
        </p:nvSpPr>
        <p:spPr>
          <a:xfrm rot="5400443" flipH="1">
            <a:off x="-2286810" y="3085998"/>
            <a:ext cx="6061204" cy="1486801"/>
          </a:xfrm>
          <a:custGeom>
            <a:avLst>
              <a:gd name="f8" fmla="val 20943"/>
            </a:avLst>
            <a:gdLst>
              <a:gd name="f1" fmla="val 10800000"/>
              <a:gd name="f2" fmla="val 5400000"/>
              <a:gd name="f3" fmla="val 180"/>
              <a:gd name="f4" fmla="val w"/>
              <a:gd name="f5" fmla="val h"/>
              <a:gd name="f6" fmla="val ss"/>
              <a:gd name="f7" fmla="val 0"/>
              <a:gd name="f8" fmla="val 20943"/>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206;p31">
            <a:extLst>
              <a:ext uri="{FF2B5EF4-FFF2-40B4-BE49-F238E27FC236}">
                <a16:creationId xmlns:a16="http://schemas.microsoft.com/office/drawing/2014/main" id="{38A94563-3521-4F6E-8D49-2E16546465CD}"/>
              </a:ext>
            </a:extLst>
          </p:cNvPr>
          <p:cNvSpPr txBox="1">
            <a:spLocks noGrp="1"/>
          </p:cNvSpPr>
          <p:nvPr>
            <p:ph type="subTitle" idx="4294967295"/>
          </p:nvPr>
        </p:nvSpPr>
        <p:spPr>
          <a:xfrm>
            <a:off x="1405397" y="2058997"/>
            <a:ext cx="3957193" cy="1288804"/>
          </a:xfrm>
        </p:spPr>
        <p:txBody>
          <a:bodyPr/>
          <a:lstStyle>
            <a:lvl1pPr>
              <a:lnSpc>
                <a:spcPct val="100000"/>
              </a:lnSpc>
              <a:buNone/>
              <a:defRPr sz="2133"/>
            </a:lvl1pPr>
          </a:lstStyle>
          <a:p>
            <a:pPr lvl="0"/>
            <a:endParaRPr lang="es-PE"/>
          </a:p>
        </p:txBody>
      </p:sp>
      <p:sp>
        <p:nvSpPr>
          <p:cNvPr id="5" name="Google Shape;207;p31">
            <a:extLst>
              <a:ext uri="{FF2B5EF4-FFF2-40B4-BE49-F238E27FC236}">
                <a16:creationId xmlns:a16="http://schemas.microsoft.com/office/drawing/2014/main" id="{B646A299-B2C5-4B20-9AB6-922725A5AF78}"/>
              </a:ext>
            </a:extLst>
          </p:cNvPr>
          <p:cNvSpPr txBox="1">
            <a:spLocks noGrp="1"/>
          </p:cNvSpPr>
          <p:nvPr>
            <p:ph type="title"/>
          </p:nvPr>
        </p:nvSpPr>
        <p:spPr>
          <a:xfrm>
            <a:off x="1098072" y="655198"/>
            <a:ext cx="10044000" cy="763596"/>
          </a:xfrm>
        </p:spPr>
        <p:txBody>
          <a:bodyPr anchorCtr="0"/>
          <a:lstStyle>
            <a:lvl1pPr algn="l">
              <a:defRPr/>
            </a:lvl1pPr>
          </a:lstStyle>
          <a:p>
            <a:pPr lvl="0"/>
            <a:endParaRPr lang="es-PE"/>
          </a:p>
        </p:txBody>
      </p:sp>
    </p:spTree>
    <p:extLst>
      <p:ext uri="{BB962C8B-B14F-4D97-AF65-F5344CB8AC3E}">
        <p14:creationId xmlns:p14="http://schemas.microsoft.com/office/powerpoint/2010/main" val="423827350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_10">
    <p:spTree>
      <p:nvGrpSpPr>
        <p:cNvPr id="1" name=""/>
        <p:cNvGrpSpPr/>
        <p:nvPr/>
      </p:nvGrpSpPr>
      <p:grpSpPr>
        <a:xfrm>
          <a:off x="0" y="0"/>
          <a:ext cx="0" cy="0"/>
          <a:chOff x="0" y="0"/>
          <a:chExt cx="0" cy="0"/>
        </a:xfrm>
      </p:grpSpPr>
      <p:sp>
        <p:nvSpPr>
          <p:cNvPr id="2" name="Google Shape;171;p27">
            <a:extLst>
              <a:ext uri="{FF2B5EF4-FFF2-40B4-BE49-F238E27FC236}">
                <a16:creationId xmlns:a16="http://schemas.microsoft.com/office/drawing/2014/main" id="{55AFB5D9-DB6D-4B71-B538-F704E0775070}"/>
              </a:ext>
            </a:extLst>
          </p:cNvPr>
          <p:cNvSpPr/>
          <p:nvPr/>
        </p:nvSpPr>
        <p:spPr>
          <a:xfrm>
            <a:off x="-9436" y="4532071"/>
            <a:ext cx="4112800" cy="23543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72;p27">
            <a:extLst>
              <a:ext uri="{FF2B5EF4-FFF2-40B4-BE49-F238E27FC236}">
                <a16:creationId xmlns:a16="http://schemas.microsoft.com/office/drawing/2014/main" id="{3C1E341B-D9FE-43A0-8AE9-6A29DDB32D3C}"/>
              </a:ext>
            </a:extLst>
          </p:cNvPr>
          <p:cNvSpPr/>
          <p:nvPr/>
        </p:nvSpPr>
        <p:spPr>
          <a:xfrm flipH="1">
            <a:off x="1828800" y="953755"/>
            <a:ext cx="10363200" cy="5932797"/>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173;p27">
            <a:extLst>
              <a:ext uri="{FF2B5EF4-FFF2-40B4-BE49-F238E27FC236}">
                <a16:creationId xmlns:a16="http://schemas.microsoft.com/office/drawing/2014/main" id="{4FAA26E8-C3FB-4F0C-911D-CBDB31F0DC2A}"/>
              </a:ext>
            </a:extLst>
          </p:cNvPr>
          <p:cNvSpPr txBox="1">
            <a:spLocks noGrp="1"/>
          </p:cNvSpPr>
          <p:nvPr>
            <p:ph type="title"/>
          </p:nvPr>
        </p:nvSpPr>
        <p:spPr>
          <a:xfrm>
            <a:off x="821594" y="959998"/>
            <a:ext cx="7015605" cy="3320405"/>
          </a:xfrm>
        </p:spPr>
        <p:txBody>
          <a:bodyPr anchor="ctr" anchorCtr="0"/>
          <a:lstStyle>
            <a:lvl1pPr algn="l">
              <a:defRPr sz="10666"/>
            </a:lvl1pPr>
          </a:lstStyle>
          <a:p>
            <a:pPr lvl="0"/>
            <a:endParaRPr lang="es-PE"/>
          </a:p>
        </p:txBody>
      </p:sp>
    </p:spTree>
    <p:extLst>
      <p:ext uri="{BB962C8B-B14F-4D97-AF65-F5344CB8AC3E}">
        <p14:creationId xmlns:p14="http://schemas.microsoft.com/office/powerpoint/2010/main" val="33714348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_5">
    <p:bg>
      <p:bgPr>
        <a:solidFill>
          <a:srgbClr val="FFFFFF"/>
        </a:solidFill>
        <a:effectLst/>
      </p:bgPr>
    </p:bg>
    <p:spTree>
      <p:nvGrpSpPr>
        <p:cNvPr id="1" name=""/>
        <p:cNvGrpSpPr/>
        <p:nvPr/>
      </p:nvGrpSpPr>
      <p:grpSpPr>
        <a:xfrm>
          <a:off x="0" y="0"/>
          <a:ext cx="0" cy="0"/>
          <a:chOff x="0" y="0"/>
          <a:chExt cx="0" cy="0"/>
        </a:xfrm>
      </p:grpSpPr>
      <p:sp>
        <p:nvSpPr>
          <p:cNvPr id="2" name="Google Shape;214;p33">
            <a:extLst>
              <a:ext uri="{FF2B5EF4-FFF2-40B4-BE49-F238E27FC236}">
                <a16:creationId xmlns:a16="http://schemas.microsoft.com/office/drawing/2014/main" id="{1621BBE9-D8F3-4D92-AEAE-A8EE12A20F32}"/>
              </a:ext>
            </a:extLst>
          </p:cNvPr>
          <p:cNvSpPr/>
          <p:nvPr/>
        </p:nvSpPr>
        <p:spPr>
          <a:xfrm flipH="1">
            <a:off x="3643738" y="1957596"/>
            <a:ext cx="8560405" cy="4900403"/>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215;p33">
            <a:extLst>
              <a:ext uri="{FF2B5EF4-FFF2-40B4-BE49-F238E27FC236}">
                <a16:creationId xmlns:a16="http://schemas.microsoft.com/office/drawing/2014/main" id="{6F2F5535-7817-491A-93E2-72A7DD735C42}"/>
              </a:ext>
            </a:extLst>
          </p:cNvPr>
          <p:cNvSpPr/>
          <p:nvPr/>
        </p:nvSpPr>
        <p:spPr>
          <a:xfrm rot="5400013">
            <a:off x="-779015" y="779001"/>
            <a:ext cx="3643603" cy="2085600"/>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216;p33">
            <a:extLst>
              <a:ext uri="{FF2B5EF4-FFF2-40B4-BE49-F238E27FC236}">
                <a16:creationId xmlns:a16="http://schemas.microsoft.com/office/drawing/2014/main" id="{3C90AFDA-05DD-4C15-9066-37C451CC4672}"/>
              </a:ext>
            </a:extLst>
          </p:cNvPr>
          <p:cNvSpPr txBox="1">
            <a:spLocks noGrp="1"/>
          </p:cNvSpPr>
          <p:nvPr>
            <p:ph type="subTitle" idx="4294967295"/>
          </p:nvPr>
        </p:nvSpPr>
        <p:spPr>
          <a:xfrm>
            <a:off x="821593" y="2169006"/>
            <a:ext cx="4492800" cy="2039197"/>
          </a:xfrm>
        </p:spPr>
        <p:txBody>
          <a:bodyPr/>
          <a:lstStyle>
            <a:lvl1pPr>
              <a:lnSpc>
                <a:spcPct val="100000"/>
              </a:lnSpc>
              <a:buNone/>
              <a:defRPr sz="2133"/>
            </a:lvl1pPr>
          </a:lstStyle>
          <a:p>
            <a:pPr lvl="0"/>
            <a:endParaRPr lang="es-PE"/>
          </a:p>
        </p:txBody>
      </p:sp>
      <p:sp>
        <p:nvSpPr>
          <p:cNvPr id="5" name="Google Shape;217;p33">
            <a:extLst>
              <a:ext uri="{FF2B5EF4-FFF2-40B4-BE49-F238E27FC236}">
                <a16:creationId xmlns:a16="http://schemas.microsoft.com/office/drawing/2014/main" id="{A78030B1-5A70-4C4B-B99D-FE52E139C3FE}"/>
              </a:ext>
            </a:extLst>
          </p:cNvPr>
          <p:cNvSpPr txBox="1">
            <a:spLocks noGrp="1"/>
          </p:cNvSpPr>
          <p:nvPr>
            <p:ph type="title"/>
          </p:nvPr>
        </p:nvSpPr>
        <p:spPr>
          <a:xfrm>
            <a:off x="821594" y="655197"/>
            <a:ext cx="5376001" cy="1263603"/>
          </a:xfrm>
        </p:spPr>
        <p:txBody>
          <a:bodyPr anchorCtr="0"/>
          <a:lstStyle>
            <a:lvl1pPr algn="l">
              <a:defRPr sz="8000"/>
            </a:lvl1pPr>
          </a:lstStyle>
          <a:p>
            <a:pPr lvl="0"/>
            <a:endParaRPr lang="es-PE"/>
          </a:p>
        </p:txBody>
      </p:sp>
    </p:spTree>
    <p:extLst>
      <p:ext uri="{BB962C8B-B14F-4D97-AF65-F5344CB8AC3E}">
        <p14:creationId xmlns:p14="http://schemas.microsoft.com/office/powerpoint/2010/main" val="75306095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B014BD0-64C8-45A6-8C2B-4358B070C0F4}"/>
              </a:ext>
            </a:extLst>
          </p:cNvPr>
          <p:cNvSpPr txBox="1">
            <a:spLocks noGrp="1"/>
          </p:cNvSpPr>
          <p:nvPr>
            <p:ph type="body" idx="4294967295"/>
          </p:nvPr>
        </p:nvSpPr>
        <p:spPr>
          <a:xfrm>
            <a:off x="309408" y="339510"/>
            <a:ext cx="11573195" cy="724241"/>
          </a:xfrm>
        </p:spPr>
        <p:txBody>
          <a:bodyPr anchor="ctr" anchorCtr="1"/>
          <a:lstStyle>
            <a:lvl1pPr marL="0" indent="0" algn="ctr">
              <a:buNone/>
              <a:defRPr lang="en-US" sz="5400">
                <a:latin typeface="Arial"/>
                <a:cs typeface="Arial" pitchFamily="34"/>
              </a:defRPr>
            </a:lvl1pPr>
          </a:lstStyle>
          <a:p>
            <a:pPr lvl="0"/>
            <a:r>
              <a:rPr lang="en-US"/>
              <a:t>BASIC LAYOUT</a:t>
            </a:r>
          </a:p>
        </p:txBody>
      </p:sp>
    </p:spTree>
    <p:extLst>
      <p:ext uri="{BB962C8B-B14F-4D97-AF65-F5344CB8AC3E}">
        <p14:creationId xmlns:p14="http://schemas.microsoft.com/office/powerpoint/2010/main" val="318903637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B6A9E05-04CF-4444-A3CB-1DAE6B09E9B6}"/>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0FE27F7D-8FCA-41F1-9FCD-AF76DD6FF329}"/>
              </a:ext>
            </a:extLst>
          </p:cNvPr>
          <p:cNvSpPr/>
          <p:nvPr/>
        </p:nvSpPr>
        <p:spPr>
          <a:xfrm>
            <a:off x="354019" y="1131600"/>
            <a:ext cx="3560771" cy="5402555"/>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100"/>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B611485C-4412-40C9-A6AE-BFA5C97C4E2C}"/>
              </a:ext>
            </a:extLst>
          </p:cNvPr>
          <p:cNvSpPr/>
          <p:nvPr/>
        </p:nvSpPr>
        <p:spPr>
          <a:xfrm>
            <a:off x="456481" y="1296681"/>
            <a:ext cx="130868" cy="426576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7647"/>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5" name="Grupo 5">
            <a:extLst>
              <a:ext uri="{FF2B5EF4-FFF2-40B4-BE49-F238E27FC236}">
                <a16:creationId xmlns:a16="http://schemas.microsoft.com/office/drawing/2014/main" id="{D63E9FC1-54E6-41A8-9E71-D4C37FCC331E}"/>
              </a:ext>
            </a:extLst>
          </p:cNvPr>
          <p:cNvGrpSpPr/>
          <p:nvPr/>
        </p:nvGrpSpPr>
        <p:grpSpPr>
          <a:xfrm>
            <a:off x="1396044" y="1837568"/>
            <a:ext cx="2232245" cy="1861360"/>
            <a:chOff x="1047033" y="1378176"/>
            <a:chExt cx="1674184" cy="1396020"/>
          </a:xfrm>
        </p:grpSpPr>
        <p:sp>
          <p:nvSpPr>
            <p:cNvPr id="6" name="TextBox 57">
              <a:extLst>
                <a:ext uri="{FF2B5EF4-FFF2-40B4-BE49-F238E27FC236}">
                  <a16:creationId xmlns:a16="http://schemas.microsoft.com/office/drawing/2014/main" id="{BEE39C3F-6603-4E19-B647-B0B61BA275A6}"/>
                </a:ext>
              </a:extLst>
            </p:cNvPr>
            <p:cNvSpPr txBox="1"/>
            <p:nvPr/>
          </p:nvSpPr>
          <p:spPr>
            <a:xfrm>
              <a:off x="1047033" y="1378176"/>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4A7ECF5F-516D-43C9-94E0-F27E5089ED0D}"/>
                </a:ext>
              </a:extLst>
            </p:cNvPr>
            <p:cNvSpPr txBox="1"/>
            <p:nvPr/>
          </p:nvSpPr>
          <p:spPr>
            <a:xfrm>
              <a:off x="1047033" y="2012449"/>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71A6DE3D-68E5-408F-BE58-0E3FBBB99686}"/>
              </a:ext>
            </a:extLst>
          </p:cNvPr>
          <p:cNvSpPr txBox="1"/>
          <p:nvPr/>
        </p:nvSpPr>
        <p:spPr>
          <a:xfrm>
            <a:off x="1613197" y="5833894"/>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B560F881-7808-4DA3-AC54-9F54B37828E7}"/>
              </a:ext>
            </a:extLst>
          </p:cNvPr>
          <p:cNvSpPr txBox="1"/>
          <p:nvPr/>
        </p:nvSpPr>
        <p:spPr>
          <a:xfrm>
            <a:off x="910998" y="4021911"/>
            <a:ext cx="2717292" cy="1969770"/>
          </a:xfrm>
          <a:prstGeom prst="rect">
            <a:avLst/>
          </a:prstGeom>
          <a:noFill/>
          <a:ln cap="flat">
            <a:noFill/>
          </a:ln>
        </p:spPr>
        <p:txBody>
          <a:bodyPr vert="horz" wrap="square" lIns="121920" tIns="60960" rIns="121920" bIns="60960" anchor="ctr" anchorCtr="0" compatLnSpc="1">
            <a:spAutoFit/>
          </a:bodyPr>
          <a:lstStyle/>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PPT </a:t>
            </a:r>
          </a:p>
          <a:p>
            <a:pPr marL="0" marR="0" lvl="0" indent="0" algn="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6">
            <a:extLst>
              <a:ext uri="{FF2B5EF4-FFF2-40B4-BE49-F238E27FC236}">
                <a16:creationId xmlns:a16="http://schemas.microsoft.com/office/drawing/2014/main" id="{42021026-D043-4B9F-AFC3-1509FB9DA593}"/>
              </a:ext>
            </a:extLst>
          </p:cNvPr>
          <p:cNvGrpSpPr/>
          <p:nvPr/>
        </p:nvGrpSpPr>
        <p:grpSpPr>
          <a:xfrm>
            <a:off x="567160" y="5403433"/>
            <a:ext cx="976456" cy="976456"/>
            <a:chOff x="425370" y="4052575"/>
            <a:chExt cx="732342" cy="732342"/>
          </a:xfrm>
        </p:grpSpPr>
        <p:sp>
          <p:nvSpPr>
            <p:cNvPr id="11" name="Lágrima 15">
              <a:extLst>
                <a:ext uri="{FF2B5EF4-FFF2-40B4-BE49-F238E27FC236}">
                  <a16:creationId xmlns:a16="http://schemas.microsoft.com/office/drawing/2014/main" id="{135AAA5E-E6B8-4ED9-8A54-F92C2FE42CE4}"/>
                </a:ext>
              </a:extLst>
            </p:cNvPr>
            <p:cNvSpPr/>
            <p:nvPr/>
          </p:nvSpPr>
          <p:spPr>
            <a:xfrm rot="10799991">
              <a:off x="425370" y="4052575"/>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D6AEC635-DD1E-427F-8719-C27A40883FA6}"/>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A2D0BD19-C96A-4A48-A58C-A4C5D89A2049}"/>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8BD1C91A-12F7-4AA4-A5D0-3B69EABDD662}"/>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B47EEA88-55A5-4AB6-B0DC-C93EA4320284}"/>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AAF3B8E6-BB1E-4D09-B5C0-197E02BACF6F}"/>
              </a:ext>
            </a:extLst>
          </p:cNvPr>
          <p:cNvSpPr/>
          <p:nvPr/>
        </p:nvSpPr>
        <p:spPr>
          <a:xfrm rot="5400013">
            <a:off x="2598573" y="5216744"/>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17" name="Grupo 14">
            <a:extLst>
              <a:ext uri="{FF2B5EF4-FFF2-40B4-BE49-F238E27FC236}">
                <a16:creationId xmlns:a16="http://schemas.microsoft.com/office/drawing/2014/main" id="{1BC4720C-A788-47BB-AFCC-1CAF91DDC970}"/>
              </a:ext>
            </a:extLst>
          </p:cNvPr>
          <p:cNvGrpSpPr/>
          <p:nvPr/>
        </p:nvGrpSpPr>
        <p:grpSpPr>
          <a:xfrm>
            <a:off x="2855927" y="1296681"/>
            <a:ext cx="905780" cy="910364"/>
            <a:chOff x="2141945" y="972510"/>
            <a:chExt cx="679335" cy="682773"/>
          </a:xfrm>
        </p:grpSpPr>
        <p:sp>
          <p:nvSpPr>
            <p:cNvPr id="18" name="Rounded Rectangle 3">
              <a:extLst>
                <a:ext uri="{FF2B5EF4-FFF2-40B4-BE49-F238E27FC236}">
                  <a16:creationId xmlns:a16="http://schemas.microsoft.com/office/drawing/2014/main" id="{BCCE587F-869C-4457-90AD-0C256C136750}"/>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sp>
          <p:nvSpPr>
            <p:cNvPr id="19" name="Rounded Rectangle 3">
              <a:extLst>
                <a:ext uri="{FF2B5EF4-FFF2-40B4-BE49-F238E27FC236}">
                  <a16:creationId xmlns:a16="http://schemas.microsoft.com/office/drawing/2014/main" id="{306E6252-3002-4399-BA51-5A504ECCAA0C}"/>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D653EC71-FBB0-47F0-BEC8-C1D02EF8A2D5}"/>
              </a:ext>
            </a:extLst>
          </p:cNvPr>
          <p:cNvGrpSpPr/>
          <p:nvPr/>
        </p:nvGrpSpPr>
        <p:grpSpPr>
          <a:xfrm>
            <a:off x="627242" y="5458042"/>
            <a:ext cx="849367" cy="849367"/>
            <a:chOff x="470431" y="4093531"/>
            <a:chExt cx="637025" cy="637025"/>
          </a:xfrm>
        </p:grpSpPr>
        <p:sp>
          <p:nvSpPr>
            <p:cNvPr id="21" name="Forma libre: forma 30">
              <a:extLst>
                <a:ext uri="{FF2B5EF4-FFF2-40B4-BE49-F238E27FC236}">
                  <a16:creationId xmlns:a16="http://schemas.microsoft.com/office/drawing/2014/main" id="{4F06DFFF-53A6-42EF-800A-3E4391F0E853}"/>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100"/>
            </a:solidFill>
            <a:ln w="2286" cap="flat">
              <a:solidFill>
                <a:srgbClr val="FFFFFF"/>
              </a:solidFill>
              <a:prstDash val="solid"/>
              <a:miter/>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F801CAF5-106B-4BD1-9D9B-162567ACE2EF}"/>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48616745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_2">
    <p:spTree>
      <p:nvGrpSpPr>
        <p:cNvPr id="1" name=""/>
        <p:cNvGrpSpPr/>
        <p:nvPr/>
      </p:nvGrpSpPr>
      <p:grpSpPr>
        <a:xfrm>
          <a:off x="0" y="0"/>
          <a:ext cx="0" cy="0"/>
          <a:chOff x="0" y="0"/>
          <a:chExt cx="0" cy="0"/>
        </a:xfrm>
      </p:grpSpPr>
      <p:sp>
        <p:nvSpPr>
          <p:cNvPr id="2" name="Google Shape;130;p23">
            <a:extLst>
              <a:ext uri="{FF2B5EF4-FFF2-40B4-BE49-F238E27FC236}">
                <a16:creationId xmlns:a16="http://schemas.microsoft.com/office/drawing/2014/main" id="{387F1B4B-D9D1-4829-B515-25631C3E390A}"/>
              </a:ext>
            </a:extLst>
          </p:cNvPr>
          <p:cNvSpPr/>
          <p:nvPr/>
        </p:nvSpPr>
        <p:spPr>
          <a:xfrm rot="10800009" flipH="1">
            <a:off x="0" y="-1"/>
            <a:ext cx="2920397"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31;p23">
            <a:extLst>
              <a:ext uri="{FF2B5EF4-FFF2-40B4-BE49-F238E27FC236}">
                <a16:creationId xmlns:a16="http://schemas.microsoft.com/office/drawing/2014/main" id="{DC549867-834A-44CF-8551-BF67AFCCB623}"/>
              </a:ext>
            </a:extLst>
          </p:cNvPr>
          <p:cNvSpPr txBox="1">
            <a:spLocks noGrp="1"/>
          </p:cNvSpPr>
          <p:nvPr>
            <p:ph type="title"/>
          </p:nvPr>
        </p:nvSpPr>
        <p:spPr/>
        <p:txBody>
          <a:bodyPr/>
          <a:lstStyle>
            <a:lvl1pPr>
              <a:defRPr/>
            </a:lvl1pPr>
          </a:lstStyle>
          <a:p>
            <a:pPr lvl="0"/>
            <a:endParaRPr lang="es-PE"/>
          </a:p>
        </p:txBody>
      </p:sp>
      <p:sp>
        <p:nvSpPr>
          <p:cNvPr id="4" name="Google Shape;132;p23">
            <a:extLst>
              <a:ext uri="{FF2B5EF4-FFF2-40B4-BE49-F238E27FC236}">
                <a16:creationId xmlns:a16="http://schemas.microsoft.com/office/drawing/2014/main" id="{D2D8F058-3C7B-4296-8E3C-60CC05C0AF5C}"/>
              </a:ext>
            </a:extLst>
          </p:cNvPr>
          <p:cNvSpPr txBox="1">
            <a:spLocks noGrp="1"/>
          </p:cNvSpPr>
          <p:nvPr>
            <p:ph type="subTitle" idx="4294967295"/>
          </p:nvPr>
        </p:nvSpPr>
        <p:spPr>
          <a:xfrm>
            <a:off x="1094865" y="5133539"/>
            <a:ext cx="2627595" cy="763596"/>
          </a:xfrm>
        </p:spPr>
        <p:txBody>
          <a:bodyPr/>
          <a:lstStyle>
            <a:lvl1pPr>
              <a:lnSpc>
                <a:spcPct val="100000"/>
              </a:lnSpc>
              <a:buNone/>
              <a:defRPr sz="2133"/>
            </a:lvl1pPr>
          </a:lstStyle>
          <a:p>
            <a:pPr lvl="0"/>
            <a:endParaRPr lang="es-PE"/>
          </a:p>
        </p:txBody>
      </p:sp>
      <p:sp>
        <p:nvSpPr>
          <p:cNvPr id="5" name="Google Shape;133;p23">
            <a:extLst>
              <a:ext uri="{FF2B5EF4-FFF2-40B4-BE49-F238E27FC236}">
                <a16:creationId xmlns:a16="http://schemas.microsoft.com/office/drawing/2014/main" id="{B0656DE4-9BF4-41F8-A1C5-8DCC430DFFC0}"/>
              </a:ext>
            </a:extLst>
          </p:cNvPr>
          <p:cNvSpPr txBox="1">
            <a:spLocks noGrp="1"/>
          </p:cNvSpPr>
          <p:nvPr>
            <p:ph type="subTitle" idx="4294967295"/>
          </p:nvPr>
        </p:nvSpPr>
        <p:spPr>
          <a:xfrm>
            <a:off x="8959168" y="5133539"/>
            <a:ext cx="2627595" cy="763596"/>
          </a:xfrm>
        </p:spPr>
        <p:txBody>
          <a:bodyPr/>
          <a:lstStyle>
            <a:lvl1pPr>
              <a:lnSpc>
                <a:spcPct val="100000"/>
              </a:lnSpc>
              <a:buNone/>
              <a:defRPr sz="2133"/>
            </a:lvl1pPr>
          </a:lstStyle>
          <a:p>
            <a:pPr lvl="0"/>
            <a:endParaRPr lang="es-PE"/>
          </a:p>
        </p:txBody>
      </p:sp>
      <p:sp>
        <p:nvSpPr>
          <p:cNvPr id="6" name="Google Shape;134;p23">
            <a:extLst>
              <a:ext uri="{FF2B5EF4-FFF2-40B4-BE49-F238E27FC236}">
                <a16:creationId xmlns:a16="http://schemas.microsoft.com/office/drawing/2014/main" id="{42D99108-BD6B-44F7-99B4-D06130DCF788}"/>
              </a:ext>
            </a:extLst>
          </p:cNvPr>
          <p:cNvSpPr txBox="1">
            <a:spLocks noGrp="1"/>
          </p:cNvSpPr>
          <p:nvPr>
            <p:ph type="subTitle" idx="4294967295"/>
          </p:nvPr>
        </p:nvSpPr>
        <p:spPr>
          <a:xfrm>
            <a:off x="8959168" y="2882201"/>
            <a:ext cx="2627595" cy="763596"/>
          </a:xfrm>
        </p:spPr>
        <p:txBody>
          <a:bodyPr/>
          <a:lstStyle>
            <a:lvl1pPr>
              <a:lnSpc>
                <a:spcPct val="100000"/>
              </a:lnSpc>
              <a:buNone/>
              <a:defRPr sz="2133"/>
            </a:lvl1pPr>
          </a:lstStyle>
          <a:p>
            <a:pPr lvl="0"/>
            <a:endParaRPr lang="es-PE"/>
          </a:p>
        </p:txBody>
      </p:sp>
      <p:sp>
        <p:nvSpPr>
          <p:cNvPr id="7" name="Google Shape;135;p23">
            <a:extLst>
              <a:ext uri="{FF2B5EF4-FFF2-40B4-BE49-F238E27FC236}">
                <a16:creationId xmlns:a16="http://schemas.microsoft.com/office/drawing/2014/main" id="{CE3AC650-602F-4118-8D37-69CE5458AC06}"/>
              </a:ext>
            </a:extLst>
          </p:cNvPr>
          <p:cNvSpPr txBox="1">
            <a:spLocks noGrp="1"/>
          </p:cNvSpPr>
          <p:nvPr>
            <p:ph type="subTitle" idx="4294967295"/>
          </p:nvPr>
        </p:nvSpPr>
        <p:spPr>
          <a:xfrm>
            <a:off x="1094865" y="2882201"/>
            <a:ext cx="2627595" cy="763596"/>
          </a:xfrm>
        </p:spPr>
        <p:txBody>
          <a:bodyPr/>
          <a:lstStyle>
            <a:lvl1pPr>
              <a:lnSpc>
                <a:spcPct val="100000"/>
              </a:lnSpc>
              <a:buNone/>
              <a:defRPr sz="2133"/>
            </a:lvl1pPr>
          </a:lstStyle>
          <a:p>
            <a:pPr lvl="0"/>
            <a:endParaRPr lang="es-PE"/>
          </a:p>
        </p:txBody>
      </p:sp>
      <p:sp>
        <p:nvSpPr>
          <p:cNvPr id="8" name="Google Shape;136;p23">
            <a:extLst>
              <a:ext uri="{FF2B5EF4-FFF2-40B4-BE49-F238E27FC236}">
                <a16:creationId xmlns:a16="http://schemas.microsoft.com/office/drawing/2014/main" id="{96EE7584-252E-489A-B997-44698368B867}"/>
              </a:ext>
            </a:extLst>
          </p:cNvPr>
          <p:cNvSpPr txBox="1">
            <a:spLocks noGrp="1"/>
          </p:cNvSpPr>
          <p:nvPr>
            <p:ph type="subTitle" idx="4294967295"/>
          </p:nvPr>
        </p:nvSpPr>
        <p:spPr>
          <a:xfrm>
            <a:off x="1094853" y="2435900"/>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9" name="Google Shape;137;p23">
            <a:extLst>
              <a:ext uri="{FF2B5EF4-FFF2-40B4-BE49-F238E27FC236}">
                <a16:creationId xmlns:a16="http://schemas.microsoft.com/office/drawing/2014/main" id="{9B9598D8-0A5E-4648-B5B2-6A55884892E3}"/>
              </a:ext>
            </a:extLst>
          </p:cNvPr>
          <p:cNvSpPr txBox="1">
            <a:spLocks noGrp="1"/>
          </p:cNvSpPr>
          <p:nvPr>
            <p:ph type="subTitle" idx="4294967295"/>
          </p:nvPr>
        </p:nvSpPr>
        <p:spPr>
          <a:xfrm>
            <a:off x="1094853" y="4693736"/>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10" name="Google Shape;138;p23">
            <a:extLst>
              <a:ext uri="{FF2B5EF4-FFF2-40B4-BE49-F238E27FC236}">
                <a16:creationId xmlns:a16="http://schemas.microsoft.com/office/drawing/2014/main" id="{6080BFE7-94A6-4995-AAD0-9E908AB7D96F}"/>
              </a:ext>
            </a:extLst>
          </p:cNvPr>
          <p:cNvSpPr txBox="1">
            <a:spLocks noGrp="1"/>
          </p:cNvSpPr>
          <p:nvPr>
            <p:ph type="subTitle" idx="4294967295"/>
          </p:nvPr>
        </p:nvSpPr>
        <p:spPr>
          <a:xfrm>
            <a:off x="8959144" y="4693736"/>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11" name="Google Shape;139;p23">
            <a:extLst>
              <a:ext uri="{FF2B5EF4-FFF2-40B4-BE49-F238E27FC236}">
                <a16:creationId xmlns:a16="http://schemas.microsoft.com/office/drawing/2014/main" id="{B61ED6FA-5CA3-4DB7-ADB6-B17C0979EDA4}"/>
              </a:ext>
            </a:extLst>
          </p:cNvPr>
          <p:cNvSpPr txBox="1">
            <a:spLocks noGrp="1"/>
          </p:cNvSpPr>
          <p:nvPr>
            <p:ph type="subTitle" idx="4294967295"/>
          </p:nvPr>
        </p:nvSpPr>
        <p:spPr>
          <a:xfrm>
            <a:off x="8959144" y="2435900"/>
            <a:ext cx="2138000" cy="408797"/>
          </a:xfrm>
        </p:spPr>
        <p:txBody>
          <a:bodyPr anchor="ctr"/>
          <a:lstStyle>
            <a:lvl1pPr>
              <a:lnSpc>
                <a:spcPct val="100000"/>
              </a:lnSpc>
              <a:buNone/>
              <a:defRPr sz="2933">
                <a:latin typeface="Be Vietnam"/>
                <a:ea typeface="Be Vietnam"/>
                <a:cs typeface="Be Vietnam"/>
              </a:defRPr>
            </a:lvl1pPr>
          </a:lstStyle>
          <a:p>
            <a:pPr lvl="0"/>
            <a:endParaRPr lang="es-PE"/>
          </a:p>
        </p:txBody>
      </p:sp>
    </p:spTree>
    <p:extLst>
      <p:ext uri="{BB962C8B-B14F-4D97-AF65-F5344CB8AC3E}">
        <p14:creationId xmlns:p14="http://schemas.microsoft.com/office/powerpoint/2010/main" val="32901425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ONE_COLUMN_TEXT">
    <p:spTree>
      <p:nvGrpSpPr>
        <p:cNvPr id="1" name=""/>
        <p:cNvGrpSpPr/>
        <p:nvPr/>
      </p:nvGrpSpPr>
      <p:grpSpPr>
        <a:xfrm>
          <a:off x="0" y="0"/>
          <a:ext cx="0" cy="0"/>
          <a:chOff x="0" y="0"/>
          <a:chExt cx="0" cy="0"/>
        </a:xfrm>
      </p:grpSpPr>
      <p:sp>
        <p:nvSpPr>
          <p:cNvPr id="2" name="Google Shape;38;p7">
            <a:extLst>
              <a:ext uri="{FF2B5EF4-FFF2-40B4-BE49-F238E27FC236}">
                <a16:creationId xmlns:a16="http://schemas.microsoft.com/office/drawing/2014/main" id="{11FF0209-A400-4439-90C1-0810B5B81AC5}"/>
              </a:ext>
            </a:extLst>
          </p:cNvPr>
          <p:cNvSpPr/>
          <p:nvPr/>
        </p:nvSpPr>
        <p:spPr>
          <a:xfrm rot="10800009" flipH="1">
            <a:off x="0" y="-1"/>
            <a:ext cx="2920397"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39;p7">
            <a:extLst>
              <a:ext uri="{FF2B5EF4-FFF2-40B4-BE49-F238E27FC236}">
                <a16:creationId xmlns:a16="http://schemas.microsoft.com/office/drawing/2014/main" id="{CD850B42-BC89-4F1D-91B1-C52CACC165AE}"/>
              </a:ext>
            </a:extLst>
          </p:cNvPr>
          <p:cNvSpPr/>
          <p:nvPr/>
        </p:nvSpPr>
        <p:spPr>
          <a:xfrm>
            <a:off x="0" y="5186403"/>
            <a:ext cx="2920397"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40;p7">
            <a:extLst>
              <a:ext uri="{FF2B5EF4-FFF2-40B4-BE49-F238E27FC236}">
                <a16:creationId xmlns:a16="http://schemas.microsoft.com/office/drawing/2014/main" id="{7F3BD26D-CEBC-43F1-95CB-0C9656EE2252}"/>
              </a:ext>
            </a:extLst>
          </p:cNvPr>
          <p:cNvSpPr txBox="1">
            <a:spLocks noGrp="1"/>
          </p:cNvSpPr>
          <p:nvPr>
            <p:ph type="body" idx="4294967295"/>
          </p:nvPr>
        </p:nvSpPr>
        <p:spPr>
          <a:xfrm>
            <a:off x="821593" y="2631301"/>
            <a:ext cx="4351995" cy="2580400"/>
          </a:xfrm>
        </p:spPr>
        <p:txBody>
          <a:bodyPr/>
          <a:lstStyle>
            <a:lvl1pPr indent="-406385">
              <a:lnSpc>
                <a:spcPct val="100000"/>
              </a:lnSpc>
              <a:buSzPts val="1200"/>
              <a:defRPr sz="2133"/>
            </a:lvl1pPr>
          </a:lstStyle>
          <a:p>
            <a:pPr lvl="0"/>
            <a:endParaRPr lang="es-PE"/>
          </a:p>
        </p:txBody>
      </p:sp>
      <p:sp>
        <p:nvSpPr>
          <p:cNvPr id="5" name="Google Shape;41;p7">
            <a:extLst>
              <a:ext uri="{FF2B5EF4-FFF2-40B4-BE49-F238E27FC236}">
                <a16:creationId xmlns:a16="http://schemas.microsoft.com/office/drawing/2014/main" id="{BDFF7BC2-29D7-4989-AFBA-2C8452535BBB}"/>
              </a:ext>
            </a:extLst>
          </p:cNvPr>
          <p:cNvSpPr txBox="1">
            <a:spLocks noGrp="1"/>
          </p:cNvSpPr>
          <p:nvPr>
            <p:ph type="title"/>
          </p:nvPr>
        </p:nvSpPr>
        <p:spPr/>
        <p:txBody>
          <a:bodyPr/>
          <a:lstStyle>
            <a:lvl1pPr>
              <a:defRPr/>
            </a:lvl1pPr>
          </a:lstStyle>
          <a:p>
            <a:pPr lvl="0"/>
            <a:endParaRPr lang="es-PE"/>
          </a:p>
        </p:txBody>
      </p:sp>
    </p:spTree>
    <p:extLst>
      <p:ext uri="{BB962C8B-B14F-4D97-AF65-F5344CB8AC3E}">
        <p14:creationId xmlns:p14="http://schemas.microsoft.com/office/powerpoint/2010/main" val="27626686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EFFF0-86BD-4A60-8987-3605B072A1A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A7049B8-2D4F-4A3F-BA2C-249C319615F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2F943CD-2A31-42DA-8417-EFAC27F8129F}"/>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5" name="页脚占位符 4">
            <a:extLst>
              <a:ext uri="{FF2B5EF4-FFF2-40B4-BE49-F238E27FC236}">
                <a16:creationId xmlns:a16="http://schemas.microsoft.com/office/drawing/2014/main" id="{CFE55FDD-AB5E-44C8-8714-62E4F7AD90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C0452B-F2BD-4F7F-8050-7103F6917C27}"/>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1648068871"/>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_17_1_1">
    <p:spTree>
      <p:nvGrpSpPr>
        <p:cNvPr id="1" name=""/>
        <p:cNvGrpSpPr/>
        <p:nvPr/>
      </p:nvGrpSpPr>
      <p:grpSpPr>
        <a:xfrm>
          <a:off x="0" y="0"/>
          <a:ext cx="0" cy="0"/>
          <a:chOff x="0" y="0"/>
          <a:chExt cx="0" cy="0"/>
        </a:xfrm>
      </p:grpSpPr>
      <p:sp>
        <p:nvSpPr>
          <p:cNvPr id="2" name="Google Shape;74;p14">
            <a:extLst>
              <a:ext uri="{FF2B5EF4-FFF2-40B4-BE49-F238E27FC236}">
                <a16:creationId xmlns:a16="http://schemas.microsoft.com/office/drawing/2014/main" id="{25CE5F3B-017D-431E-96A9-9853D2DC0A02}"/>
              </a:ext>
            </a:extLst>
          </p:cNvPr>
          <p:cNvSpPr/>
          <p:nvPr/>
        </p:nvSpPr>
        <p:spPr>
          <a:xfrm rot="16200000">
            <a:off x="7997086" y="1890151"/>
            <a:ext cx="6061204" cy="2281196"/>
          </a:xfrm>
          <a:custGeom>
            <a:avLst>
              <a:gd name="f8" fmla="val 52282"/>
            </a:avLst>
            <a:gdLst>
              <a:gd name="f1" fmla="val 10800000"/>
              <a:gd name="f2" fmla="val 5400000"/>
              <a:gd name="f3" fmla="val 180"/>
              <a:gd name="f4" fmla="val w"/>
              <a:gd name="f5" fmla="val h"/>
              <a:gd name="f6" fmla="val ss"/>
              <a:gd name="f7" fmla="val 0"/>
              <a:gd name="f8" fmla="val 52282"/>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75;p14">
            <a:extLst>
              <a:ext uri="{FF2B5EF4-FFF2-40B4-BE49-F238E27FC236}">
                <a16:creationId xmlns:a16="http://schemas.microsoft.com/office/drawing/2014/main" id="{1B78866F-9C2B-4A79-BDA8-E43D0AA4D701}"/>
              </a:ext>
            </a:extLst>
          </p:cNvPr>
          <p:cNvSpPr/>
          <p:nvPr/>
        </p:nvSpPr>
        <p:spPr>
          <a:xfrm rot="5400013">
            <a:off x="-624403" y="624401"/>
            <a:ext cx="2920397"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76;p14">
            <a:extLst>
              <a:ext uri="{FF2B5EF4-FFF2-40B4-BE49-F238E27FC236}">
                <a16:creationId xmlns:a16="http://schemas.microsoft.com/office/drawing/2014/main" id="{EBBC944B-E611-40E4-9CB6-DDE14CE6DB3F}"/>
              </a:ext>
            </a:extLst>
          </p:cNvPr>
          <p:cNvSpPr txBox="1">
            <a:spLocks noGrp="1"/>
          </p:cNvSpPr>
          <p:nvPr>
            <p:ph type="title"/>
          </p:nvPr>
        </p:nvSpPr>
        <p:spPr/>
        <p:txBody>
          <a:bodyPr/>
          <a:lstStyle>
            <a:lvl1pPr>
              <a:defRPr/>
            </a:lvl1pPr>
          </a:lstStyle>
          <a:p>
            <a:pPr lvl="0"/>
            <a:endParaRPr lang="es-PE"/>
          </a:p>
        </p:txBody>
      </p:sp>
    </p:spTree>
    <p:extLst>
      <p:ext uri="{BB962C8B-B14F-4D97-AF65-F5344CB8AC3E}">
        <p14:creationId xmlns:p14="http://schemas.microsoft.com/office/powerpoint/2010/main" val="10588541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_TITLE_AND_DESCRIPTION">
    <p:spTree>
      <p:nvGrpSpPr>
        <p:cNvPr id="1" name=""/>
        <p:cNvGrpSpPr/>
        <p:nvPr/>
      </p:nvGrpSpPr>
      <p:grpSpPr>
        <a:xfrm>
          <a:off x="0" y="0"/>
          <a:ext cx="0" cy="0"/>
          <a:chOff x="0" y="0"/>
          <a:chExt cx="0" cy="0"/>
        </a:xfrm>
      </p:grpSpPr>
      <p:sp>
        <p:nvSpPr>
          <p:cNvPr id="2" name="Google Shape;45;p9">
            <a:extLst>
              <a:ext uri="{FF2B5EF4-FFF2-40B4-BE49-F238E27FC236}">
                <a16:creationId xmlns:a16="http://schemas.microsoft.com/office/drawing/2014/main" id="{997FC2FA-780E-413E-ABD0-3F0103CF5BA1}"/>
              </a:ext>
            </a:extLst>
          </p:cNvPr>
          <p:cNvSpPr/>
          <p:nvPr/>
        </p:nvSpPr>
        <p:spPr>
          <a:xfrm flipH="1">
            <a:off x="9889602" y="5527169"/>
            <a:ext cx="2302397" cy="1318003"/>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46;p9">
            <a:extLst>
              <a:ext uri="{FF2B5EF4-FFF2-40B4-BE49-F238E27FC236}">
                <a16:creationId xmlns:a16="http://schemas.microsoft.com/office/drawing/2014/main" id="{0577BD5D-709A-4C88-8F32-51197DB410B1}"/>
              </a:ext>
            </a:extLst>
          </p:cNvPr>
          <p:cNvSpPr/>
          <p:nvPr/>
        </p:nvSpPr>
        <p:spPr>
          <a:xfrm rot="16200006" flipH="1">
            <a:off x="5491210" y="157197"/>
            <a:ext cx="6857999" cy="6543604"/>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47;p9">
            <a:extLst>
              <a:ext uri="{FF2B5EF4-FFF2-40B4-BE49-F238E27FC236}">
                <a16:creationId xmlns:a16="http://schemas.microsoft.com/office/drawing/2014/main" id="{E2938947-A137-4D53-8B29-5A3BE4D39688}"/>
              </a:ext>
            </a:extLst>
          </p:cNvPr>
          <p:cNvSpPr txBox="1">
            <a:spLocks noGrp="1"/>
          </p:cNvSpPr>
          <p:nvPr>
            <p:ph type="title"/>
          </p:nvPr>
        </p:nvSpPr>
        <p:spPr>
          <a:xfrm>
            <a:off x="7165970" y="959998"/>
            <a:ext cx="4204399" cy="2468793"/>
          </a:xfrm>
        </p:spPr>
        <p:txBody>
          <a:bodyPr anchorCtr="0"/>
          <a:lstStyle>
            <a:lvl1pPr algn="r">
              <a:defRPr sz="7333"/>
            </a:lvl1pPr>
          </a:lstStyle>
          <a:p>
            <a:pPr lvl="0"/>
            <a:endParaRPr lang="es-PE"/>
          </a:p>
        </p:txBody>
      </p:sp>
      <p:sp>
        <p:nvSpPr>
          <p:cNvPr id="5" name="Google Shape;48;p9">
            <a:extLst>
              <a:ext uri="{FF2B5EF4-FFF2-40B4-BE49-F238E27FC236}">
                <a16:creationId xmlns:a16="http://schemas.microsoft.com/office/drawing/2014/main" id="{0D9F9E46-1BB9-4AB2-883C-3477B6D54C64}"/>
              </a:ext>
            </a:extLst>
          </p:cNvPr>
          <p:cNvSpPr txBox="1">
            <a:spLocks noGrp="1"/>
          </p:cNvSpPr>
          <p:nvPr>
            <p:ph type="title" idx="4294967295"/>
          </p:nvPr>
        </p:nvSpPr>
        <p:spPr>
          <a:xfrm>
            <a:off x="9210433" y="5060228"/>
            <a:ext cx="2205203" cy="1318003"/>
          </a:xfrm>
        </p:spPr>
        <p:txBody>
          <a:bodyPr anchor="b" anchorCtr="0"/>
          <a:lstStyle>
            <a:lvl1pPr algn="r">
              <a:defRPr sz="9333">
                <a:solidFill>
                  <a:srgbClr val="FFFFFF"/>
                </a:solidFill>
              </a:defRPr>
            </a:lvl1pPr>
          </a:lstStyle>
          <a:p>
            <a:pPr lvl="0"/>
            <a:r>
              <a:rPr lang="es-PE"/>
              <a:t>xx%</a:t>
            </a:r>
          </a:p>
        </p:txBody>
      </p:sp>
      <p:sp>
        <p:nvSpPr>
          <p:cNvPr id="6" name="Google Shape;49;p9">
            <a:extLst>
              <a:ext uri="{FF2B5EF4-FFF2-40B4-BE49-F238E27FC236}">
                <a16:creationId xmlns:a16="http://schemas.microsoft.com/office/drawing/2014/main" id="{09CA546D-5242-41B6-BBBF-3F12F5A2A875}"/>
              </a:ext>
            </a:extLst>
          </p:cNvPr>
          <p:cNvSpPr txBox="1">
            <a:spLocks noGrp="1"/>
          </p:cNvSpPr>
          <p:nvPr>
            <p:ph type="subTitle" idx="4294967295"/>
          </p:nvPr>
        </p:nvSpPr>
        <p:spPr>
          <a:xfrm>
            <a:off x="959998" y="5280964"/>
            <a:ext cx="3989197" cy="905195"/>
          </a:xfrm>
        </p:spPr>
        <p:txBody>
          <a:bodyPr anchor="b" anchorCtr="1"/>
          <a:lstStyle>
            <a:lvl1pPr algn="ctr">
              <a:lnSpc>
                <a:spcPct val="100000"/>
              </a:lnSpc>
              <a:buNone/>
              <a:defRPr sz="2133"/>
            </a:lvl1pPr>
          </a:lstStyle>
          <a:p>
            <a:pPr lvl="0"/>
            <a:endParaRPr lang="es-PE"/>
          </a:p>
        </p:txBody>
      </p:sp>
    </p:spTree>
    <p:extLst>
      <p:ext uri="{BB962C8B-B14F-4D97-AF65-F5344CB8AC3E}">
        <p14:creationId xmlns:p14="http://schemas.microsoft.com/office/powerpoint/2010/main" val="15788578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4CAE0D2E-7796-4637-AAC9-9E163EA305F8}"/>
              </a:ext>
            </a:extLst>
          </p:cNvPr>
          <p:cNvSpPr txBox="1">
            <a:spLocks noGrp="1"/>
          </p:cNvSpPr>
          <p:nvPr>
            <p:ph type="title"/>
          </p:nvPr>
        </p:nvSpPr>
        <p:spPr>
          <a:xfrm>
            <a:off x="1317419" y="131807"/>
            <a:ext cx="9559076" cy="865717"/>
          </a:xfrm>
        </p:spPr>
        <p:txBody>
          <a:bodyPr lIns="0" tIns="0" rIns="0" bIns="0" anchor="ctr"/>
          <a:lstStyle>
            <a:lvl1pPr>
              <a:lnSpc>
                <a:spcPct val="80000"/>
              </a:lnSpc>
              <a:defRPr sz="4800">
                <a:solidFill>
                  <a:srgbClr val="27348B"/>
                </a:solidFill>
              </a:defRPr>
            </a:lvl1pPr>
          </a:lstStyle>
          <a:p>
            <a:pPr lvl="0"/>
            <a:endParaRPr lang="es-PE"/>
          </a:p>
        </p:txBody>
      </p:sp>
    </p:spTree>
    <p:extLst>
      <p:ext uri="{BB962C8B-B14F-4D97-AF65-F5344CB8AC3E}">
        <p14:creationId xmlns:p14="http://schemas.microsoft.com/office/powerpoint/2010/main" val="126654382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_11">
    <p:bg>
      <p:bgPr>
        <a:solidFill>
          <a:schemeClr val="bg1"/>
        </a:solidFill>
        <a:effectLst/>
      </p:bgPr>
    </p:bg>
    <p:spTree>
      <p:nvGrpSpPr>
        <p:cNvPr id="1" name=""/>
        <p:cNvGrpSpPr/>
        <p:nvPr/>
      </p:nvGrpSpPr>
      <p:grpSpPr>
        <a:xfrm>
          <a:off x="0" y="0"/>
          <a:ext cx="0" cy="0"/>
          <a:chOff x="0" y="0"/>
          <a:chExt cx="0" cy="0"/>
        </a:xfrm>
      </p:grpSpPr>
      <p:sp>
        <p:nvSpPr>
          <p:cNvPr id="2" name="Google Shape;160;p26">
            <a:extLst>
              <a:ext uri="{FF2B5EF4-FFF2-40B4-BE49-F238E27FC236}">
                <a16:creationId xmlns:a16="http://schemas.microsoft.com/office/drawing/2014/main" id="{3658D6D2-5CC3-4006-AC20-47418E131312}"/>
              </a:ext>
            </a:extLst>
          </p:cNvPr>
          <p:cNvSpPr/>
          <p:nvPr/>
        </p:nvSpPr>
        <p:spPr>
          <a:xfrm rot="10800009" flipH="1">
            <a:off x="0" y="-1"/>
            <a:ext cx="2920397"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61;p26">
            <a:extLst>
              <a:ext uri="{FF2B5EF4-FFF2-40B4-BE49-F238E27FC236}">
                <a16:creationId xmlns:a16="http://schemas.microsoft.com/office/drawing/2014/main" id="{79679E88-4FE2-42ED-B9FC-3776E40BA34A}"/>
              </a:ext>
            </a:extLst>
          </p:cNvPr>
          <p:cNvSpPr/>
          <p:nvPr/>
        </p:nvSpPr>
        <p:spPr>
          <a:xfrm rot="16200006" flipH="1">
            <a:off x="8795603" y="1724803"/>
            <a:ext cx="5121200" cy="167159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3F3F3"/>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4" name="Google Shape;162;p26">
            <a:extLst>
              <a:ext uri="{FF2B5EF4-FFF2-40B4-BE49-F238E27FC236}">
                <a16:creationId xmlns:a16="http://schemas.microsoft.com/office/drawing/2014/main" id="{6B8283CA-8D8C-449D-BDB3-9919BC22C9C5}"/>
              </a:ext>
            </a:extLst>
          </p:cNvPr>
          <p:cNvSpPr txBox="1">
            <a:spLocks noGrp="1"/>
          </p:cNvSpPr>
          <p:nvPr>
            <p:ph type="subTitle" idx="4294967295"/>
          </p:nvPr>
        </p:nvSpPr>
        <p:spPr>
          <a:xfrm>
            <a:off x="3017300" y="1969495"/>
            <a:ext cx="6120797" cy="1364004"/>
          </a:xfrm>
        </p:spPr>
        <p:txBody>
          <a:bodyPr anchorCtr="1"/>
          <a:lstStyle>
            <a:lvl1pPr algn="ctr">
              <a:lnSpc>
                <a:spcPct val="100000"/>
              </a:lnSpc>
              <a:buNone/>
              <a:defRPr sz="2133"/>
            </a:lvl1pPr>
          </a:lstStyle>
          <a:p>
            <a:pPr lvl="0"/>
            <a:endParaRPr lang="es-PE"/>
          </a:p>
        </p:txBody>
      </p:sp>
      <p:sp>
        <p:nvSpPr>
          <p:cNvPr id="5" name="Google Shape;163;p26">
            <a:extLst>
              <a:ext uri="{FF2B5EF4-FFF2-40B4-BE49-F238E27FC236}">
                <a16:creationId xmlns:a16="http://schemas.microsoft.com/office/drawing/2014/main" id="{6F47DE81-6FA3-4585-8041-DBD2C763D4AA}"/>
              </a:ext>
            </a:extLst>
          </p:cNvPr>
          <p:cNvSpPr txBox="1">
            <a:spLocks noGrp="1"/>
          </p:cNvSpPr>
          <p:nvPr>
            <p:ph type="title"/>
          </p:nvPr>
        </p:nvSpPr>
        <p:spPr/>
        <p:txBody>
          <a:bodyPr/>
          <a:lstStyle>
            <a:lvl1pPr>
              <a:defRPr/>
            </a:lvl1pPr>
          </a:lstStyle>
          <a:p>
            <a:pPr lvl="0"/>
            <a:endParaRPr lang="es-PE"/>
          </a:p>
        </p:txBody>
      </p:sp>
      <p:sp>
        <p:nvSpPr>
          <p:cNvPr id="6" name="Google Shape;164;p26">
            <a:extLst>
              <a:ext uri="{FF2B5EF4-FFF2-40B4-BE49-F238E27FC236}">
                <a16:creationId xmlns:a16="http://schemas.microsoft.com/office/drawing/2014/main" id="{A0A6F1C6-7496-44E9-BF8B-28DC390CDB91}"/>
              </a:ext>
            </a:extLst>
          </p:cNvPr>
          <p:cNvSpPr txBox="1">
            <a:spLocks noGrp="1"/>
          </p:cNvSpPr>
          <p:nvPr>
            <p:ph type="subTitle" idx="4294967295"/>
          </p:nvPr>
        </p:nvSpPr>
        <p:spPr>
          <a:xfrm>
            <a:off x="1734995" y="4167969"/>
            <a:ext cx="2097999" cy="509199"/>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7" name="Google Shape;165;p26">
            <a:extLst>
              <a:ext uri="{FF2B5EF4-FFF2-40B4-BE49-F238E27FC236}">
                <a16:creationId xmlns:a16="http://schemas.microsoft.com/office/drawing/2014/main" id="{D3108510-D183-4887-AA84-A79E791FDF91}"/>
              </a:ext>
            </a:extLst>
          </p:cNvPr>
          <p:cNvSpPr txBox="1">
            <a:spLocks noGrp="1"/>
          </p:cNvSpPr>
          <p:nvPr>
            <p:ph type="subTitle" idx="4294967295"/>
          </p:nvPr>
        </p:nvSpPr>
        <p:spPr>
          <a:xfrm>
            <a:off x="5500628" y="4167969"/>
            <a:ext cx="2097999" cy="509199"/>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8" name="Google Shape;166;p26">
            <a:extLst>
              <a:ext uri="{FF2B5EF4-FFF2-40B4-BE49-F238E27FC236}">
                <a16:creationId xmlns:a16="http://schemas.microsoft.com/office/drawing/2014/main" id="{0216C00C-3CF9-4A7B-B747-199BD219318C}"/>
              </a:ext>
            </a:extLst>
          </p:cNvPr>
          <p:cNvSpPr txBox="1">
            <a:spLocks noGrp="1"/>
          </p:cNvSpPr>
          <p:nvPr>
            <p:ph type="subTitle" idx="4294967295"/>
          </p:nvPr>
        </p:nvSpPr>
        <p:spPr>
          <a:xfrm>
            <a:off x="9117934" y="4167969"/>
            <a:ext cx="2097999" cy="509199"/>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9" name="Google Shape;167;p26">
            <a:extLst>
              <a:ext uri="{FF2B5EF4-FFF2-40B4-BE49-F238E27FC236}">
                <a16:creationId xmlns:a16="http://schemas.microsoft.com/office/drawing/2014/main" id="{B24FF501-9788-4F75-B332-2DB2128CDD65}"/>
              </a:ext>
            </a:extLst>
          </p:cNvPr>
          <p:cNvSpPr txBox="1">
            <a:spLocks noGrp="1"/>
          </p:cNvSpPr>
          <p:nvPr>
            <p:ph type="subTitle" idx="4294967295"/>
          </p:nvPr>
        </p:nvSpPr>
        <p:spPr>
          <a:xfrm>
            <a:off x="1734995" y="5472403"/>
            <a:ext cx="2097999" cy="509199"/>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10" name="Google Shape;168;p26">
            <a:extLst>
              <a:ext uri="{FF2B5EF4-FFF2-40B4-BE49-F238E27FC236}">
                <a16:creationId xmlns:a16="http://schemas.microsoft.com/office/drawing/2014/main" id="{6205C37B-688F-4B12-A6A5-009CF5B7659E}"/>
              </a:ext>
            </a:extLst>
          </p:cNvPr>
          <p:cNvSpPr txBox="1">
            <a:spLocks noGrp="1"/>
          </p:cNvSpPr>
          <p:nvPr>
            <p:ph type="subTitle" idx="4294967295"/>
          </p:nvPr>
        </p:nvSpPr>
        <p:spPr>
          <a:xfrm>
            <a:off x="5500628" y="5472403"/>
            <a:ext cx="2097999" cy="509199"/>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11" name="Google Shape;169;p26">
            <a:extLst>
              <a:ext uri="{FF2B5EF4-FFF2-40B4-BE49-F238E27FC236}">
                <a16:creationId xmlns:a16="http://schemas.microsoft.com/office/drawing/2014/main" id="{59AE3280-8EB5-44AE-99BE-15D4CD75C983}"/>
              </a:ext>
            </a:extLst>
          </p:cNvPr>
          <p:cNvSpPr txBox="1">
            <a:spLocks noGrp="1"/>
          </p:cNvSpPr>
          <p:nvPr>
            <p:ph type="subTitle" idx="4294967295"/>
          </p:nvPr>
        </p:nvSpPr>
        <p:spPr>
          <a:xfrm>
            <a:off x="9117934" y="5472403"/>
            <a:ext cx="2097999" cy="509199"/>
          </a:xfrm>
        </p:spPr>
        <p:txBody>
          <a:bodyPr anchor="ctr"/>
          <a:lstStyle>
            <a:lvl1pPr>
              <a:lnSpc>
                <a:spcPct val="100000"/>
              </a:lnSpc>
              <a:buNone/>
              <a:defRPr sz="2933">
                <a:latin typeface="Be Vietnam"/>
                <a:ea typeface="Be Vietnam"/>
                <a:cs typeface="Be Vietnam"/>
              </a:defRPr>
            </a:lvl1pPr>
          </a:lstStyle>
          <a:p>
            <a:pPr lvl="0"/>
            <a:endParaRPr lang="es-PE"/>
          </a:p>
        </p:txBody>
      </p:sp>
      <p:sp>
        <p:nvSpPr>
          <p:cNvPr id="12" name="Google Shape;160;p26">
            <a:extLst>
              <a:ext uri="{FF2B5EF4-FFF2-40B4-BE49-F238E27FC236}">
                <a16:creationId xmlns:a16="http://schemas.microsoft.com/office/drawing/2014/main" id="{F8824F36-5633-45E7-9F00-1CF20231B464}"/>
              </a:ext>
            </a:extLst>
          </p:cNvPr>
          <p:cNvSpPr/>
          <p:nvPr userDrawn="1"/>
        </p:nvSpPr>
        <p:spPr>
          <a:xfrm rot="10800009">
            <a:off x="9325848" y="-2"/>
            <a:ext cx="2866150" cy="164054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924532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B8EDBA-B71F-4BB9-A140-1C46D04BBDB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91A4089-FC1F-49C4-9F0A-F4EC7CDF2C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CA5B341-E6D7-4CBC-8838-218E32DB01F9}"/>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5" name="页脚占位符 4">
            <a:extLst>
              <a:ext uri="{FF2B5EF4-FFF2-40B4-BE49-F238E27FC236}">
                <a16:creationId xmlns:a16="http://schemas.microsoft.com/office/drawing/2014/main" id="{A30332D7-F9C2-4C66-AD7C-B96D7EABB9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142B04F-4E87-4574-A5F1-EE4E9C671CB2}"/>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347149107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A6C3C-835E-4DA1-B346-37CA3F061F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14FCFE7-9355-48A6-ADD8-B4D94F7C0E9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BD08F98-4235-4227-A1C1-DEC58A82DF2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54A5F43-A9F1-4005-A56C-D082FC8BD377}"/>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6" name="页脚占位符 5">
            <a:extLst>
              <a:ext uri="{FF2B5EF4-FFF2-40B4-BE49-F238E27FC236}">
                <a16:creationId xmlns:a16="http://schemas.microsoft.com/office/drawing/2014/main" id="{BA24CAA6-098E-4273-BB07-FD2AF50A48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37EC72-F162-466B-96B1-8EB94812D587}"/>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328682084"/>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D8C9EE-39B7-43D2-8A4B-AAB195A48CD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BC8B4E5-6D36-4F93-9102-85B3B6592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72418D81-4F45-4F6E-A93D-8A2FA1489FF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70B30D0-D2F5-4B8B-988F-ECD492681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BCFD769-9A99-4033-A53E-D40389914B0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5FCC23D-5B22-46FA-A8F5-B619C62FA4E8}"/>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8" name="页脚占位符 7">
            <a:extLst>
              <a:ext uri="{FF2B5EF4-FFF2-40B4-BE49-F238E27FC236}">
                <a16:creationId xmlns:a16="http://schemas.microsoft.com/office/drawing/2014/main" id="{95A2F24F-5A18-48B0-A1F9-5C4344573E5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560B239-37F3-466E-9A5C-A799DEFCC6DB}"/>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314624495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13E48-9F22-4D6D-ADD1-BBA352FA207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3B9DBD3-EAAB-4F27-82F3-7750EDE08DFC}"/>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4" name="页脚占位符 3">
            <a:extLst>
              <a:ext uri="{FF2B5EF4-FFF2-40B4-BE49-F238E27FC236}">
                <a16:creationId xmlns:a16="http://schemas.microsoft.com/office/drawing/2014/main" id="{AC49451E-D12F-4737-8B2F-C7DC3209D3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88A71F2-7524-4E8D-BEAF-536B48083CFC}"/>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2286762415"/>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8265F9B-9C49-48FB-8CF3-BADBB3DAB237}"/>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3" name="页脚占位符 2">
            <a:extLst>
              <a:ext uri="{FF2B5EF4-FFF2-40B4-BE49-F238E27FC236}">
                <a16:creationId xmlns:a16="http://schemas.microsoft.com/office/drawing/2014/main" id="{28DDA68F-5906-4DBA-811A-39AD0EADAAD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0B7723E-CCF1-44DC-AC7D-10C4286CB8A7}"/>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652938807"/>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87522-02BF-4A1B-885C-43B95D952E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FC308F-DBC2-4A76-B799-AAD28C3FA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2DDB717-F211-4C32-B154-72780E6AF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9809AA-EA9B-45C4-A739-5CE5196F320D}"/>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6" name="页脚占位符 5">
            <a:extLst>
              <a:ext uri="{FF2B5EF4-FFF2-40B4-BE49-F238E27FC236}">
                <a16:creationId xmlns:a16="http://schemas.microsoft.com/office/drawing/2014/main" id="{0E18BF9F-C25A-4EC1-806F-78955BEB32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CE38B2C-38AE-4032-80F5-8FDCDD86C23D}"/>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85771489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4DCD58-5604-4558-A942-1469BC0C36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EBE6B3-72BD-4398-B38E-44AB03E2E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1FC397-04C5-4C1A-9A19-1F368BD9E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3F2E4C-AC8A-4430-9624-CA30C6D6197A}"/>
              </a:ext>
            </a:extLst>
          </p:cNvPr>
          <p:cNvSpPr>
            <a:spLocks noGrp="1"/>
          </p:cNvSpPr>
          <p:nvPr>
            <p:ph type="dt" sz="half" idx="10"/>
          </p:nvPr>
        </p:nvSpPr>
        <p:spPr/>
        <p:txBody>
          <a:bodyPr/>
          <a:lstStyle/>
          <a:p>
            <a:fld id="{AE6F2530-73E8-405C-8133-413C386E1D6F}" type="datetimeFigureOut">
              <a:rPr lang="zh-CN" altLang="en-US" smtClean="0"/>
              <a:t>2022/11/26</a:t>
            </a:fld>
            <a:endParaRPr lang="zh-CN" altLang="en-US"/>
          </a:p>
        </p:txBody>
      </p:sp>
      <p:sp>
        <p:nvSpPr>
          <p:cNvPr id="6" name="页脚占位符 5">
            <a:extLst>
              <a:ext uri="{FF2B5EF4-FFF2-40B4-BE49-F238E27FC236}">
                <a16:creationId xmlns:a16="http://schemas.microsoft.com/office/drawing/2014/main" id="{2DCFD727-541B-4401-B89F-28F0F61230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FFCE1A-4826-48A8-B534-C6EE1044EACC}"/>
              </a:ext>
            </a:extLst>
          </p:cNvPr>
          <p:cNvSpPr>
            <a:spLocks noGrp="1"/>
          </p:cNvSpPr>
          <p:nvPr>
            <p:ph type="sldNum" sz="quarter" idx="12"/>
          </p:nvPr>
        </p:nvSpPr>
        <p:spPr/>
        <p:txBody>
          <a:body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646552664"/>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E90B80A-A828-43B3-AE39-97CDB4445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F3BE08C-8C80-45BE-990B-4760D750B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BD78BCE-AF99-491A-BC9C-9CC942CD5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F2530-73E8-405C-8133-413C386E1D6F}" type="datetimeFigureOut">
              <a:rPr lang="zh-CN" altLang="en-US" smtClean="0"/>
              <a:t>2022/11/26</a:t>
            </a:fld>
            <a:endParaRPr lang="zh-CN" altLang="en-US"/>
          </a:p>
        </p:txBody>
      </p:sp>
      <p:sp>
        <p:nvSpPr>
          <p:cNvPr id="5" name="页脚占位符 4">
            <a:extLst>
              <a:ext uri="{FF2B5EF4-FFF2-40B4-BE49-F238E27FC236}">
                <a16:creationId xmlns:a16="http://schemas.microsoft.com/office/drawing/2014/main" id="{4DD65398-1DDA-490C-B143-34CE88838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2086155-E62D-44F0-80C7-306AAE380F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B4726-1D18-4557-9205-C21BAB9689EC}" type="slidenum">
              <a:rPr lang="zh-CN" altLang="en-US" smtClean="0"/>
              <a:t>‹Nº›</a:t>
            </a:fld>
            <a:endParaRPr lang="zh-CN" altLang="en-US"/>
          </a:p>
        </p:txBody>
      </p:sp>
    </p:spTree>
    <p:extLst>
      <p:ext uri="{BB962C8B-B14F-4D97-AF65-F5344CB8AC3E}">
        <p14:creationId xmlns:p14="http://schemas.microsoft.com/office/powerpoint/2010/main" val="696188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Elipse 35">
            <a:extLst>
              <a:ext uri="{FF2B5EF4-FFF2-40B4-BE49-F238E27FC236}">
                <a16:creationId xmlns:a16="http://schemas.microsoft.com/office/drawing/2014/main" id="{ED43F95A-EF2A-4D2C-88F0-8219B88F0039}"/>
              </a:ext>
            </a:extLst>
          </p:cNvPr>
          <p:cNvSpPr/>
          <p:nvPr/>
        </p:nvSpPr>
        <p:spPr>
          <a:xfrm>
            <a:off x="799378" y="1392311"/>
            <a:ext cx="3786069" cy="1924070"/>
          </a:xfrm>
          <a:prstGeom prst="ellipse">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TextBox 7">
            <a:extLst>
              <a:ext uri="{FF2B5EF4-FFF2-40B4-BE49-F238E27FC236}">
                <a16:creationId xmlns:a16="http://schemas.microsoft.com/office/drawing/2014/main" id="{5A7B536B-FE78-40B9-A48E-935C0C0698FD}"/>
              </a:ext>
            </a:extLst>
          </p:cNvPr>
          <p:cNvSpPr txBox="1"/>
          <p:nvPr/>
        </p:nvSpPr>
        <p:spPr>
          <a:xfrm>
            <a:off x="487045" y="4019139"/>
            <a:ext cx="6001884" cy="1446550"/>
          </a:xfrm>
          <a:prstGeom prst="rect">
            <a:avLst/>
          </a:prstGeom>
          <a:noFill/>
        </p:spPr>
        <p:txBody>
          <a:bodyPr wrap="square" rtlCol="0" anchor="ctr">
            <a:spAutoFit/>
          </a:bodyPr>
          <a:lstStyle/>
          <a:p>
            <a:r>
              <a:rPr lang="en-US" sz="8800" dirty="0">
                <a:solidFill>
                  <a:schemeClr val="bg1">
                    <a:lumMod val="50000"/>
                  </a:schemeClr>
                </a:solidFill>
                <a:latin typeface="+mj-lt"/>
              </a:rPr>
              <a:t>POLARIS</a:t>
            </a:r>
            <a:endParaRPr lang="ko-KR" altLang="en-US" sz="8800" dirty="0">
              <a:solidFill>
                <a:schemeClr val="bg1">
                  <a:lumMod val="50000"/>
                </a:schemeClr>
              </a:solidFill>
              <a:latin typeface="+mj-lt"/>
              <a:cs typeface="Arial" pitchFamily="34" charset="0"/>
            </a:endParaRPr>
          </a:p>
        </p:txBody>
      </p:sp>
      <p:sp>
        <p:nvSpPr>
          <p:cNvPr id="8" name="Google Shape;250;p41">
            <a:extLst>
              <a:ext uri="{FF2B5EF4-FFF2-40B4-BE49-F238E27FC236}">
                <a16:creationId xmlns:a16="http://schemas.microsoft.com/office/drawing/2014/main" id="{31B94E19-9464-49A2-A6DC-AFF4C4011A8A}"/>
              </a:ext>
            </a:extLst>
          </p:cNvPr>
          <p:cNvSpPr txBox="1">
            <a:spLocks noGrp="1"/>
          </p:cNvSpPr>
          <p:nvPr>
            <p:ph type="subTitle" idx="1"/>
          </p:nvPr>
        </p:nvSpPr>
        <p:spPr>
          <a:xfrm>
            <a:off x="487045" y="5930357"/>
            <a:ext cx="2599345" cy="663391"/>
          </a:xfrm>
        </p:spPr>
        <p:txBody>
          <a:bodyPr/>
          <a:lstStyle/>
          <a:p>
            <a:r>
              <a:rPr lang="en-US" sz="1067" dirty="0"/>
              <a:t>Here is where your presentation begins</a:t>
            </a:r>
          </a:p>
        </p:txBody>
      </p:sp>
      <p:sp>
        <p:nvSpPr>
          <p:cNvPr id="9" name="CuadroTexto 511">
            <a:extLst>
              <a:ext uri="{FF2B5EF4-FFF2-40B4-BE49-F238E27FC236}">
                <a16:creationId xmlns:a16="http://schemas.microsoft.com/office/drawing/2014/main" id="{C308ACC2-945E-46C0-934A-3266BC3E211A}"/>
              </a:ext>
            </a:extLst>
          </p:cNvPr>
          <p:cNvSpPr txBox="1"/>
          <p:nvPr/>
        </p:nvSpPr>
        <p:spPr>
          <a:xfrm>
            <a:off x="487045" y="5426319"/>
            <a:ext cx="1796052" cy="410433"/>
          </a:xfrm>
          <a:prstGeom prst="rect">
            <a:avLst/>
          </a:prstGeom>
          <a:solidFill>
            <a:srgbClr val="FFC100"/>
          </a:solidFill>
          <a:ln cap="flat">
            <a:noFill/>
          </a:ln>
        </p:spPr>
        <p:txBody>
          <a:bodyPr vert="horz" wrap="square" lIns="121920" tIns="60960" rIns="121920" bIns="60960" anchor="t" anchorCtr="0" compatLnSpc="1">
            <a:spAutoFit/>
          </a:bodyPr>
          <a:lstStyle/>
          <a:p>
            <a:pPr defTabSz="1219170">
              <a:defRPr sz="1800" b="0" i="0" u="none" strike="noStrike" kern="0" cap="none" spc="0" baseline="0">
                <a:solidFill>
                  <a:srgbClr val="000000"/>
                </a:solidFill>
                <a:uFillTx/>
              </a:defRPr>
            </a:pPr>
            <a:r>
              <a:rPr lang="en-GB" sz="1867" kern="0" dirty="0">
                <a:solidFill>
                  <a:srgbClr val="FFFFFF"/>
                </a:solidFill>
                <a:latin typeface="Arial"/>
                <a:ea typeface="Arial"/>
                <a:cs typeface="Arial"/>
              </a:rPr>
              <a:t>Free Template</a:t>
            </a:r>
            <a:endParaRPr lang="es-PE" sz="1867" kern="0" dirty="0">
              <a:solidFill>
                <a:srgbClr val="FFFFFF"/>
              </a:solidFill>
              <a:latin typeface="Arial"/>
              <a:ea typeface="Arial"/>
              <a:cs typeface="Arial"/>
            </a:endParaRPr>
          </a:p>
        </p:txBody>
      </p:sp>
      <p:cxnSp>
        <p:nvCxnSpPr>
          <p:cNvPr id="10" name="Conector recto 512">
            <a:extLst>
              <a:ext uri="{FF2B5EF4-FFF2-40B4-BE49-F238E27FC236}">
                <a16:creationId xmlns:a16="http://schemas.microsoft.com/office/drawing/2014/main" id="{83D48BD5-8F23-4D02-9905-43AFFC43FA50}"/>
              </a:ext>
            </a:extLst>
          </p:cNvPr>
          <p:cNvCxnSpPr/>
          <p:nvPr/>
        </p:nvCxnSpPr>
        <p:spPr>
          <a:xfrm>
            <a:off x="487045" y="6262052"/>
            <a:ext cx="8042611" cy="0"/>
          </a:xfrm>
          <a:prstGeom prst="straightConnector1">
            <a:avLst/>
          </a:prstGeom>
          <a:noFill/>
          <a:ln w="28575" cap="flat">
            <a:solidFill>
              <a:srgbClr val="FFC100"/>
            </a:solidFill>
            <a:custDash>
              <a:ds d="300000" sp="300000"/>
            </a:custDash>
          </a:ln>
        </p:spPr>
      </p:cxnSp>
      <p:sp>
        <p:nvSpPr>
          <p:cNvPr id="11" name="CuadroTexto 511">
            <a:extLst>
              <a:ext uri="{FF2B5EF4-FFF2-40B4-BE49-F238E27FC236}">
                <a16:creationId xmlns:a16="http://schemas.microsoft.com/office/drawing/2014/main" id="{F9F66C51-CA58-42F9-BF2D-F80FD1754300}"/>
              </a:ext>
            </a:extLst>
          </p:cNvPr>
          <p:cNvSpPr txBox="1"/>
          <p:nvPr/>
        </p:nvSpPr>
        <p:spPr>
          <a:xfrm>
            <a:off x="487045" y="3687444"/>
            <a:ext cx="1796052" cy="410433"/>
          </a:xfrm>
          <a:prstGeom prst="rect">
            <a:avLst/>
          </a:prstGeom>
          <a:noFill/>
          <a:ln cap="flat">
            <a:noFill/>
          </a:ln>
        </p:spPr>
        <p:txBody>
          <a:bodyPr vert="horz" wrap="square" lIns="121920" tIns="60960" rIns="121920" bIns="60960" anchor="t" anchorCtr="0" compatLnSpc="1">
            <a:spAutoFit/>
          </a:bodyPr>
          <a:lstStyle/>
          <a:p>
            <a:pPr defTabSz="1219170">
              <a:defRPr sz="1800" b="0" i="0" u="none" strike="noStrike" kern="0" cap="none" spc="0" baseline="0">
                <a:solidFill>
                  <a:srgbClr val="000000"/>
                </a:solidFill>
                <a:uFillTx/>
              </a:defRPr>
            </a:pPr>
            <a:r>
              <a:rPr lang="en-GB" sz="1867" kern="0" dirty="0">
                <a:solidFill>
                  <a:srgbClr val="FFC100"/>
                </a:solidFill>
                <a:latin typeface="Arial"/>
                <a:ea typeface="Arial"/>
                <a:cs typeface="Arial"/>
              </a:rPr>
              <a:t>Animated</a:t>
            </a:r>
            <a:endParaRPr lang="es-PE" sz="1867" kern="0" dirty="0">
              <a:solidFill>
                <a:srgbClr val="FFC100"/>
              </a:solidFill>
              <a:latin typeface="Arial"/>
              <a:ea typeface="Arial"/>
              <a:cs typeface="Arial"/>
            </a:endParaRPr>
          </a:p>
        </p:txBody>
      </p:sp>
      <p:sp>
        <p:nvSpPr>
          <p:cNvPr id="12" name="Rectángulo: esquina doblada 11">
            <a:extLst>
              <a:ext uri="{FF2B5EF4-FFF2-40B4-BE49-F238E27FC236}">
                <a16:creationId xmlns:a16="http://schemas.microsoft.com/office/drawing/2014/main" id="{B1176A7A-BAB4-4810-9B52-7CC8FB13721D}"/>
              </a:ext>
            </a:extLst>
          </p:cNvPr>
          <p:cNvSpPr/>
          <p:nvPr/>
        </p:nvSpPr>
        <p:spPr>
          <a:xfrm>
            <a:off x="5672374" y="743955"/>
            <a:ext cx="5063128" cy="5287163"/>
          </a:xfrm>
          <a:prstGeom prst="foldedCorner">
            <a:avLst/>
          </a:prstGeom>
          <a:blipFill>
            <a:blip r:embed="rId3" cstate="email">
              <a:extLst>
                <a:ext uri="{28A0092B-C50C-407E-A947-70E740481C1C}">
                  <a14:useLocalDpi xmlns:a14="http://schemas.microsoft.com/office/drawing/2010/main"/>
                </a:ext>
              </a:extLst>
            </a:blip>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Gráfico 13">
            <a:extLst>
              <a:ext uri="{FF2B5EF4-FFF2-40B4-BE49-F238E27FC236}">
                <a16:creationId xmlns:a16="http://schemas.microsoft.com/office/drawing/2014/main" id="{4C4694CD-87AE-41F3-B8ED-5E13DF3CB615}"/>
              </a:ext>
            </a:extLst>
          </p:cNvPr>
          <p:cNvSpPr/>
          <p:nvPr/>
        </p:nvSpPr>
        <p:spPr>
          <a:xfrm rot="5400000">
            <a:off x="-151649" y="151450"/>
            <a:ext cx="1395599" cy="1086122"/>
          </a:xfrm>
          <a:custGeom>
            <a:avLst/>
            <a:gdLst>
              <a:gd name="connsiteX0" fmla="*/ 1622 w 2336961"/>
              <a:gd name="connsiteY0" fmla="*/ 5818 h 1825569"/>
              <a:gd name="connsiteX1" fmla="*/ 261940 w 2336961"/>
              <a:gd name="connsiteY1" fmla="*/ 154408 h 1825569"/>
              <a:gd name="connsiteX2" fmla="*/ 692470 w 2336961"/>
              <a:gd name="connsiteY2" fmla="*/ 906788 h 1825569"/>
              <a:gd name="connsiteX3" fmla="*/ 806008 w 2336961"/>
              <a:gd name="connsiteY3" fmla="*/ 969843 h 1825569"/>
              <a:gd name="connsiteX4" fmla="*/ 1764985 w 2336961"/>
              <a:gd name="connsiteY4" fmla="*/ 968510 h 1825569"/>
              <a:gd name="connsiteX5" fmla="*/ 1877094 w 2336961"/>
              <a:gd name="connsiteY5" fmla="*/ 1021278 h 1825569"/>
              <a:gd name="connsiteX6" fmla="*/ 2336961 w 2336961"/>
              <a:gd name="connsiteY6" fmla="*/ 1824140 h 1825569"/>
              <a:gd name="connsiteX7" fmla="*/ 59820 w 2336961"/>
              <a:gd name="connsiteY7" fmla="*/ 1825569 h 1825569"/>
              <a:gd name="connsiteX8" fmla="*/ 3 w 2336961"/>
              <a:gd name="connsiteY8" fmla="*/ 1765752 h 1825569"/>
              <a:gd name="connsiteX9" fmla="*/ 1622 w 2336961"/>
              <a:gd name="connsiteY9" fmla="*/ 5818 h 18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961" h="1825569">
                <a:moveTo>
                  <a:pt x="1622" y="5818"/>
                </a:moveTo>
                <a:cubicBezTo>
                  <a:pt x="131829" y="-20376"/>
                  <a:pt x="202123" y="44108"/>
                  <a:pt x="261940" y="154408"/>
                </a:cubicBezTo>
                <a:cubicBezTo>
                  <a:pt x="399767" y="408249"/>
                  <a:pt x="550262" y="655232"/>
                  <a:pt x="692470" y="906788"/>
                </a:cubicBezTo>
                <a:cubicBezTo>
                  <a:pt x="719902" y="955270"/>
                  <a:pt x="753240" y="970129"/>
                  <a:pt x="806008" y="969843"/>
                </a:cubicBezTo>
                <a:cubicBezTo>
                  <a:pt x="1125667" y="968129"/>
                  <a:pt x="1445326" y="969367"/>
                  <a:pt x="1764985" y="968510"/>
                </a:cubicBezTo>
                <a:cubicBezTo>
                  <a:pt x="1812134" y="968414"/>
                  <a:pt x="1850615" y="974701"/>
                  <a:pt x="1877094" y="1021278"/>
                </a:cubicBezTo>
                <a:cubicBezTo>
                  <a:pt x="2029399" y="1289502"/>
                  <a:pt x="2183514" y="1556678"/>
                  <a:pt x="2336961" y="1824140"/>
                </a:cubicBezTo>
                <a:cubicBezTo>
                  <a:pt x="1577914" y="1824140"/>
                  <a:pt x="818867" y="1823569"/>
                  <a:pt x="59820" y="1825569"/>
                </a:cubicBezTo>
                <a:cubicBezTo>
                  <a:pt x="10099" y="1825664"/>
                  <a:pt x="-188" y="1815568"/>
                  <a:pt x="3" y="1765752"/>
                </a:cubicBezTo>
                <a:cubicBezTo>
                  <a:pt x="2384" y="1179107"/>
                  <a:pt x="1622" y="592463"/>
                  <a:pt x="1622" y="5818"/>
                </a:cubicBezTo>
                <a:close/>
              </a:path>
            </a:pathLst>
          </a:custGeom>
          <a:solidFill>
            <a:srgbClr val="FFC100"/>
          </a:solidFill>
          <a:ln w="9525" cap="flat">
            <a:noFill/>
            <a:prstDash val="solid"/>
            <a:miter/>
          </a:ln>
        </p:spPr>
        <p:txBody>
          <a:bodyPr rtlCol="0" anchor="ctr"/>
          <a:lstStyle/>
          <a:p>
            <a:endParaRPr lang="es-PE"/>
          </a:p>
        </p:txBody>
      </p:sp>
      <p:grpSp>
        <p:nvGrpSpPr>
          <p:cNvPr id="16" name="Grupo 15">
            <a:extLst>
              <a:ext uri="{FF2B5EF4-FFF2-40B4-BE49-F238E27FC236}">
                <a16:creationId xmlns:a16="http://schemas.microsoft.com/office/drawing/2014/main" id="{61117A2C-C1BF-49A3-8C57-D24415F38B58}"/>
              </a:ext>
            </a:extLst>
          </p:cNvPr>
          <p:cNvGrpSpPr/>
          <p:nvPr/>
        </p:nvGrpSpPr>
        <p:grpSpPr>
          <a:xfrm rot="5400000">
            <a:off x="10196340" y="4873760"/>
            <a:ext cx="2647044" cy="1344275"/>
            <a:chOff x="10772775" y="0"/>
            <a:chExt cx="1421891" cy="722093"/>
          </a:xfrm>
          <a:solidFill>
            <a:srgbClr val="FFC100"/>
          </a:solidFill>
        </p:grpSpPr>
        <p:sp>
          <p:nvSpPr>
            <p:cNvPr id="17" name="Forma libre: forma 16">
              <a:extLst>
                <a:ext uri="{FF2B5EF4-FFF2-40B4-BE49-F238E27FC236}">
                  <a16:creationId xmlns:a16="http://schemas.microsoft.com/office/drawing/2014/main" id="{4B866071-35FC-43D7-B693-8C07EC0CD756}"/>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no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BA150367-7579-4683-B880-BE072D4BD1F5}"/>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51B117EF-4A3A-4C6E-B0A3-612EA33A86D1}"/>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B6CB8390-4F0B-4000-B9D8-ADA956093726}"/>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noFill/>
              <a:prstDash val="solid"/>
              <a:miter/>
            </a:ln>
          </p:spPr>
          <p:txBody>
            <a:bodyPr rtlCol="0" anchor="ctr"/>
            <a:lstStyle/>
            <a:p>
              <a:endParaRPr lang="es-PE"/>
            </a:p>
          </p:txBody>
        </p:sp>
      </p:grpSp>
      <p:grpSp>
        <p:nvGrpSpPr>
          <p:cNvPr id="35" name="Grupo 34">
            <a:extLst>
              <a:ext uri="{FF2B5EF4-FFF2-40B4-BE49-F238E27FC236}">
                <a16:creationId xmlns:a16="http://schemas.microsoft.com/office/drawing/2014/main" id="{06DAF80C-0E04-459E-A68A-BB36B8DBB024}"/>
              </a:ext>
            </a:extLst>
          </p:cNvPr>
          <p:cNvGrpSpPr/>
          <p:nvPr/>
        </p:nvGrpSpPr>
        <p:grpSpPr>
          <a:xfrm>
            <a:off x="1181331" y="2021478"/>
            <a:ext cx="3008218" cy="1453205"/>
            <a:chOff x="1751042" y="2054752"/>
            <a:chExt cx="1800985" cy="870017"/>
          </a:xfrm>
        </p:grpSpPr>
        <p:sp>
          <p:nvSpPr>
            <p:cNvPr id="29" name="Forma libre: forma 28">
              <a:extLst>
                <a:ext uri="{FF2B5EF4-FFF2-40B4-BE49-F238E27FC236}">
                  <a16:creationId xmlns:a16="http://schemas.microsoft.com/office/drawing/2014/main" id="{98EFA362-CB4F-4470-9915-69C3705D2DEB}"/>
                </a:ext>
              </a:extLst>
            </p:cNvPr>
            <p:cNvSpPr/>
            <p:nvPr/>
          </p:nvSpPr>
          <p:spPr>
            <a:xfrm>
              <a:off x="2251753" y="2591489"/>
              <a:ext cx="795105" cy="333280"/>
            </a:xfrm>
            <a:custGeom>
              <a:avLst/>
              <a:gdLst>
                <a:gd name="connsiteX0" fmla="*/ 340067 w 795105"/>
                <a:gd name="connsiteY0" fmla="*/ 188691 h 333280"/>
                <a:gd name="connsiteX1" fmla="*/ 324922 w 795105"/>
                <a:gd name="connsiteY1" fmla="*/ 4763 h 333280"/>
                <a:gd name="connsiteX2" fmla="*/ 469226 w 795105"/>
                <a:gd name="connsiteY2" fmla="*/ 1525 h 333280"/>
                <a:gd name="connsiteX3" fmla="*/ 453890 w 795105"/>
                <a:gd name="connsiteY3" fmla="*/ 188119 h 333280"/>
                <a:gd name="connsiteX4" fmla="*/ 503516 w 795105"/>
                <a:gd name="connsiteY4" fmla="*/ 40577 h 333280"/>
                <a:gd name="connsiteX5" fmla="*/ 564190 w 795105"/>
                <a:gd name="connsiteY5" fmla="*/ 10478 h 333280"/>
                <a:gd name="connsiteX6" fmla="*/ 702683 w 795105"/>
                <a:gd name="connsiteY6" fmla="*/ 66199 h 333280"/>
                <a:gd name="connsiteX7" fmla="*/ 757452 w 795105"/>
                <a:gd name="connsiteY7" fmla="*/ 127159 h 333280"/>
                <a:gd name="connsiteX8" fmla="*/ 792028 w 795105"/>
                <a:gd name="connsiteY8" fmla="*/ 242888 h 333280"/>
                <a:gd name="connsiteX9" fmla="*/ 740212 w 795105"/>
                <a:gd name="connsiteY9" fmla="*/ 327756 h 333280"/>
                <a:gd name="connsiteX10" fmla="*/ 687444 w 795105"/>
                <a:gd name="connsiteY10" fmla="*/ 332995 h 333280"/>
                <a:gd name="connsiteX11" fmla="*/ 107752 w 795105"/>
                <a:gd name="connsiteY11" fmla="*/ 332995 h 333280"/>
                <a:gd name="connsiteX12" fmla="*/ 54983 w 795105"/>
                <a:gd name="connsiteY12" fmla="*/ 327756 h 333280"/>
                <a:gd name="connsiteX13" fmla="*/ 2405 w 795105"/>
                <a:gd name="connsiteY13" fmla="*/ 245460 h 333280"/>
                <a:gd name="connsiteX14" fmla="*/ 42887 w 795105"/>
                <a:gd name="connsiteY14" fmla="*/ 113062 h 333280"/>
                <a:gd name="connsiteX15" fmla="*/ 89559 w 795105"/>
                <a:gd name="connsiteY15" fmla="*/ 66961 h 333280"/>
                <a:gd name="connsiteX16" fmla="*/ 244436 w 795105"/>
                <a:gd name="connsiteY16" fmla="*/ 4382 h 333280"/>
                <a:gd name="connsiteX17" fmla="*/ 285679 w 795105"/>
                <a:gd name="connsiteY17" fmla="*/ 24861 h 333280"/>
                <a:gd name="connsiteX18" fmla="*/ 340067 w 795105"/>
                <a:gd name="connsiteY18" fmla="*/ 188786 h 3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5105" h="333280">
                  <a:moveTo>
                    <a:pt x="340067" y="188691"/>
                  </a:moveTo>
                  <a:cubicBezTo>
                    <a:pt x="341400" y="126874"/>
                    <a:pt x="368165" y="63913"/>
                    <a:pt x="324922" y="4763"/>
                  </a:cubicBezTo>
                  <a:cubicBezTo>
                    <a:pt x="374547" y="20956"/>
                    <a:pt x="420172" y="25623"/>
                    <a:pt x="469226" y="1525"/>
                  </a:cubicBezTo>
                  <a:cubicBezTo>
                    <a:pt x="429792" y="61246"/>
                    <a:pt x="451509" y="124873"/>
                    <a:pt x="453890" y="188119"/>
                  </a:cubicBezTo>
                  <a:cubicBezTo>
                    <a:pt x="470369" y="138875"/>
                    <a:pt x="486847" y="89726"/>
                    <a:pt x="503516" y="40577"/>
                  </a:cubicBezTo>
                  <a:cubicBezTo>
                    <a:pt x="519327" y="-6286"/>
                    <a:pt x="519613" y="-6762"/>
                    <a:pt x="564190" y="10478"/>
                  </a:cubicBezTo>
                  <a:cubicBezTo>
                    <a:pt x="610577" y="28480"/>
                    <a:pt x="656487" y="47626"/>
                    <a:pt x="702683" y="66199"/>
                  </a:cubicBezTo>
                  <a:cubicBezTo>
                    <a:pt x="730973" y="77534"/>
                    <a:pt x="749070" y="97632"/>
                    <a:pt x="757452" y="127159"/>
                  </a:cubicBezTo>
                  <a:cubicBezTo>
                    <a:pt x="768501" y="165831"/>
                    <a:pt x="781550" y="204026"/>
                    <a:pt x="792028" y="242888"/>
                  </a:cubicBezTo>
                  <a:cubicBezTo>
                    <a:pt x="803363" y="284989"/>
                    <a:pt x="782789" y="318517"/>
                    <a:pt x="740212" y="327756"/>
                  </a:cubicBezTo>
                  <a:cubicBezTo>
                    <a:pt x="723067" y="331471"/>
                    <a:pt x="705065" y="332995"/>
                    <a:pt x="687444" y="332995"/>
                  </a:cubicBezTo>
                  <a:cubicBezTo>
                    <a:pt x="494181" y="333376"/>
                    <a:pt x="301014" y="333376"/>
                    <a:pt x="107752" y="332995"/>
                  </a:cubicBezTo>
                  <a:cubicBezTo>
                    <a:pt x="90131" y="332995"/>
                    <a:pt x="72128" y="331566"/>
                    <a:pt x="54983" y="327756"/>
                  </a:cubicBezTo>
                  <a:cubicBezTo>
                    <a:pt x="14788" y="318802"/>
                    <a:pt x="-7691" y="285370"/>
                    <a:pt x="2405" y="245460"/>
                  </a:cubicBezTo>
                  <a:cubicBezTo>
                    <a:pt x="13740" y="200788"/>
                    <a:pt x="28028" y="156687"/>
                    <a:pt x="42887" y="113062"/>
                  </a:cubicBezTo>
                  <a:cubicBezTo>
                    <a:pt x="50411" y="90964"/>
                    <a:pt x="67461" y="75820"/>
                    <a:pt x="89559" y="66961"/>
                  </a:cubicBezTo>
                  <a:cubicBezTo>
                    <a:pt x="141280" y="46387"/>
                    <a:pt x="193191" y="26099"/>
                    <a:pt x="244436" y="4382"/>
                  </a:cubicBezTo>
                  <a:cubicBezTo>
                    <a:pt x="267962" y="-5619"/>
                    <a:pt x="278440" y="1620"/>
                    <a:pt x="285679" y="24861"/>
                  </a:cubicBezTo>
                  <a:cubicBezTo>
                    <a:pt x="302824" y="79820"/>
                    <a:pt x="321874" y="134208"/>
                    <a:pt x="340067" y="188786"/>
                  </a:cubicBezTo>
                  <a:close/>
                </a:path>
              </a:pathLst>
            </a:custGeom>
            <a:solidFill>
              <a:schemeClr val="bg1">
                <a:lumMod val="75000"/>
              </a:schemeClr>
            </a:solidFill>
            <a:ln w="9525" cap="flat">
              <a:no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F071DC0C-6552-48A6-A966-31BA385095B5}"/>
                </a:ext>
              </a:extLst>
            </p:cNvPr>
            <p:cNvSpPr/>
            <p:nvPr/>
          </p:nvSpPr>
          <p:spPr>
            <a:xfrm>
              <a:off x="3037171" y="2065355"/>
              <a:ext cx="412224" cy="608918"/>
            </a:xfrm>
            <a:custGeom>
              <a:avLst/>
              <a:gdLst>
                <a:gd name="connsiteX0" fmla="*/ 412184 w 412224"/>
                <a:gd name="connsiteY0" fmla="*/ 211905 h 608918"/>
                <a:gd name="connsiteX1" fmla="*/ 397230 w 412224"/>
                <a:gd name="connsiteY1" fmla="*/ 295248 h 608918"/>
                <a:gd name="connsiteX2" fmla="*/ 397040 w 412224"/>
                <a:gd name="connsiteY2" fmla="*/ 374020 h 608918"/>
                <a:gd name="connsiteX3" fmla="*/ 382562 w 412224"/>
                <a:gd name="connsiteY3" fmla="*/ 408501 h 608918"/>
                <a:gd name="connsiteX4" fmla="*/ 298932 w 412224"/>
                <a:gd name="connsiteY4" fmla="*/ 436028 h 608918"/>
                <a:gd name="connsiteX5" fmla="*/ 276167 w 412224"/>
                <a:gd name="connsiteY5" fmla="*/ 470889 h 608918"/>
                <a:gd name="connsiteX6" fmla="*/ 222732 w 412224"/>
                <a:gd name="connsiteY6" fmla="*/ 603478 h 608918"/>
                <a:gd name="connsiteX7" fmla="*/ 190347 w 412224"/>
                <a:gd name="connsiteY7" fmla="*/ 603287 h 608918"/>
                <a:gd name="connsiteX8" fmla="*/ 137483 w 412224"/>
                <a:gd name="connsiteY8" fmla="*/ 467270 h 608918"/>
                <a:gd name="connsiteX9" fmla="*/ 120148 w 412224"/>
                <a:gd name="connsiteY9" fmla="*/ 437933 h 608918"/>
                <a:gd name="connsiteX10" fmla="*/ 32899 w 412224"/>
                <a:gd name="connsiteY10" fmla="*/ 409644 h 608918"/>
                <a:gd name="connsiteX11" fmla="*/ 15278 w 412224"/>
                <a:gd name="connsiteY11" fmla="*/ 376878 h 608918"/>
                <a:gd name="connsiteX12" fmla="*/ 11944 w 412224"/>
                <a:gd name="connsiteY12" fmla="*/ 282104 h 608918"/>
                <a:gd name="connsiteX13" fmla="*/ 19850 w 412224"/>
                <a:gd name="connsiteY13" fmla="*/ 123227 h 608918"/>
                <a:gd name="connsiteX14" fmla="*/ 250736 w 412224"/>
                <a:gd name="connsiteY14" fmla="*/ 4926 h 608918"/>
                <a:gd name="connsiteX15" fmla="*/ 412184 w 412224"/>
                <a:gd name="connsiteY15" fmla="*/ 212000 h 6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224" h="608918">
                  <a:moveTo>
                    <a:pt x="412184" y="211905"/>
                  </a:moveTo>
                  <a:cubicBezTo>
                    <a:pt x="412756" y="240670"/>
                    <a:pt x="407136" y="268197"/>
                    <a:pt x="397230" y="295248"/>
                  </a:cubicBezTo>
                  <a:cubicBezTo>
                    <a:pt x="387800" y="321157"/>
                    <a:pt x="381800" y="347541"/>
                    <a:pt x="397040" y="374020"/>
                  </a:cubicBezTo>
                  <a:cubicBezTo>
                    <a:pt x="407041" y="391356"/>
                    <a:pt x="394468" y="400405"/>
                    <a:pt x="382562" y="408501"/>
                  </a:cubicBezTo>
                  <a:cubicBezTo>
                    <a:pt x="357416" y="425646"/>
                    <a:pt x="327888" y="430599"/>
                    <a:pt x="298932" y="436028"/>
                  </a:cubicBezTo>
                  <a:cubicBezTo>
                    <a:pt x="277596" y="440028"/>
                    <a:pt x="268643" y="446410"/>
                    <a:pt x="276167" y="470889"/>
                  </a:cubicBezTo>
                  <a:cubicBezTo>
                    <a:pt x="289979" y="515752"/>
                    <a:pt x="262451" y="578903"/>
                    <a:pt x="222732" y="603478"/>
                  </a:cubicBezTo>
                  <a:cubicBezTo>
                    <a:pt x="211112" y="610717"/>
                    <a:pt x="201872" y="610812"/>
                    <a:pt x="190347" y="603287"/>
                  </a:cubicBezTo>
                  <a:cubicBezTo>
                    <a:pt x="148056" y="575379"/>
                    <a:pt x="123958" y="517371"/>
                    <a:pt x="137483" y="467270"/>
                  </a:cubicBezTo>
                  <a:cubicBezTo>
                    <a:pt x="142532" y="448601"/>
                    <a:pt x="138245" y="441838"/>
                    <a:pt x="120148" y="437933"/>
                  </a:cubicBezTo>
                  <a:cubicBezTo>
                    <a:pt x="90239" y="431456"/>
                    <a:pt x="59283" y="426884"/>
                    <a:pt x="32899" y="409644"/>
                  </a:cubicBezTo>
                  <a:cubicBezTo>
                    <a:pt x="21564" y="402214"/>
                    <a:pt x="4133" y="393737"/>
                    <a:pt x="15278" y="376878"/>
                  </a:cubicBezTo>
                  <a:cubicBezTo>
                    <a:pt x="37185" y="343635"/>
                    <a:pt x="22136" y="312870"/>
                    <a:pt x="11944" y="282104"/>
                  </a:cubicBezTo>
                  <a:cubicBezTo>
                    <a:pt x="-5963" y="227811"/>
                    <a:pt x="-4058" y="174852"/>
                    <a:pt x="19850" y="123227"/>
                  </a:cubicBezTo>
                  <a:cubicBezTo>
                    <a:pt x="61569" y="33120"/>
                    <a:pt x="159010" y="-16410"/>
                    <a:pt x="250736" y="4926"/>
                  </a:cubicBezTo>
                  <a:cubicBezTo>
                    <a:pt x="345890" y="27024"/>
                    <a:pt x="412756" y="112654"/>
                    <a:pt x="412184" y="212000"/>
                  </a:cubicBezTo>
                  <a:close/>
                </a:path>
              </a:pathLst>
            </a:custGeom>
            <a:solidFill>
              <a:srgbClr val="FFC100"/>
            </a:solidFill>
            <a:ln w="9525" cap="flat">
              <a:noFill/>
              <a:prstDash val="solid"/>
              <a:miter/>
            </a:ln>
          </p:spPr>
          <p:txBody>
            <a:bodyPr rtlCol="0" anchor="ctr"/>
            <a:lstStyle/>
            <a:p>
              <a:endParaRPr lang="es-PE"/>
            </a:p>
          </p:txBody>
        </p:sp>
        <p:sp>
          <p:nvSpPr>
            <p:cNvPr id="31" name="Forma libre: forma 30">
              <a:extLst>
                <a:ext uri="{FF2B5EF4-FFF2-40B4-BE49-F238E27FC236}">
                  <a16:creationId xmlns:a16="http://schemas.microsoft.com/office/drawing/2014/main" id="{64004FFE-F052-44B2-97F0-6D1B962ED9D0}"/>
                </a:ext>
              </a:extLst>
            </p:cNvPr>
            <p:cNvSpPr/>
            <p:nvPr/>
          </p:nvSpPr>
          <p:spPr>
            <a:xfrm>
              <a:off x="2439943" y="2058470"/>
              <a:ext cx="419901" cy="504932"/>
            </a:xfrm>
            <a:custGeom>
              <a:avLst/>
              <a:gdLst>
                <a:gd name="connsiteX0" fmla="*/ 203598 w 419901"/>
                <a:gd name="connsiteY0" fmla="*/ 0 h 504932"/>
                <a:gd name="connsiteX1" fmla="*/ 382096 w 419901"/>
                <a:gd name="connsiteY1" fmla="*/ 173546 h 504932"/>
                <a:gd name="connsiteX2" fmla="*/ 408004 w 419901"/>
                <a:gd name="connsiteY2" fmla="*/ 239744 h 504932"/>
                <a:gd name="connsiteX3" fmla="*/ 389430 w 419901"/>
                <a:gd name="connsiteY3" fmla="*/ 344615 h 504932"/>
                <a:gd name="connsiteX4" fmla="*/ 359522 w 419901"/>
                <a:gd name="connsiteY4" fmla="*/ 381953 h 504932"/>
                <a:gd name="connsiteX5" fmla="*/ 291609 w 419901"/>
                <a:gd name="connsiteY5" fmla="*/ 471488 h 504932"/>
                <a:gd name="connsiteX6" fmla="*/ 126921 w 419901"/>
                <a:gd name="connsiteY6" fmla="*/ 471297 h 504932"/>
                <a:gd name="connsiteX7" fmla="*/ 69771 w 419901"/>
                <a:gd name="connsiteY7" fmla="*/ 404241 h 504932"/>
                <a:gd name="connsiteX8" fmla="*/ 21575 w 419901"/>
                <a:gd name="connsiteY8" fmla="*/ 337185 h 504932"/>
                <a:gd name="connsiteX9" fmla="*/ 26528 w 419901"/>
                <a:gd name="connsiteY9" fmla="*/ 227457 h 504932"/>
                <a:gd name="connsiteX10" fmla="*/ 35005 w 419901"/>
                <a:gd name="connsiteY10" fmla="*/ 170212 h 504932"/>
                <a:gd name="connsiteX11" fmla="*/ 157973 w 419901"/>
                <a:gd name="connsiteY11" fmla="*/ 6858 h 504932"/>
                <a:gd name="connsiteX12" fmla="*/ 203502 w 419901"/>
                <a:gd name="connsiteY12" fmla="*/ 0 h 50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901" h="504932">
                  <a:moveTo>
                    <a:pt x="203598" y="0"/>
                  </a:moveTo>
                  <a:cubicBezTo>
                    <a:pt x="313135" y="3143"/>
                    <a:pt x="381429" y="73819"/>
                    <a:pt x="382096" y="173546"/>
                  </a:cubicBezTo>
                  <a:cubicBezTo>
                    <a:pt x="382287" y="198596"/>
                    <a:pt x="377334" y="222409"/>
                    <a:pt x="408004" y="239744"/>
                  </a:cubicBezTo>
                  <a:cubicBezTo>
                    <a:pt x="431436" y="252984"/>
                    <a:pt x="417624" y="327279"/>
                    <a:pt x="389430" y="344615"/>
                  </a:cubicBezTo>
                  <a:cubicBezTo>
                    <a:pt x="373619" y="354330"/>
                    <a:pt x="366475" y="366808"/>
                    <a:pt x="359522" y="381953"/>
                  </a:cubicBezTo>
                  <a:cubicBezTo>
                    <a:pt x="343615" y="416814"/>
                    <a:pt x="322851" y="448151"/>
                    <a:pt x="291609" y="471488"/>
                  </a:cubicBezTo>
                  <a:cubicBezTo>
                    <a:pt x="231887" y="516160"/>
                    <a:pt x="186834" y="516065"/>
                    <a:pt x="126921" y="471297"/>
                  </a:cubicBezTo>
                  <a:cubicBezTo>
                    <a:pt x="102633" y="453200"/>
                    <a:pt x="84726" y="430054"/>
                    <a:pt x="69771" y="404241"/>
                  </a:cubicBezTo>
                  <a:cubicBezTo>
                    <a:pt x="55865" y="380429"/>
                    <a:pt x="46816" y="355664"/>
                    <a:pt x="21575" y="337185"/>
                  </a:cubicBezTo>
                  <a:cubicBezTo>
                    <a:pt x="-11001" y="313182"/>
                    <a:pt x="-4524" y="256604"/>
                    <a:pt x="26528" y="227457"/>
                  </a:cubicBezTo>
                  <a:cubicBezTo>
                    <a:pt x="44054" y="211074"/>
                    <a:pt x="34624" y="189357"/>
                    <a:pt x="35005" y="170212"/>
                  </a:cubicBezTo>
                  <a:cubicBezTo>
                    <a:pt x="36815" y="90964"/>
                    <a:pt x="82916" y="27813"/>
                    <a:pt x="157973" y="6858"/>
                  </a:cubicBezTo>
                  <a:cubicBezTo>
                    <a:pt x="175975" y="1810"/>
                    <a:pt x="195120" y="1143"/>
                    <a:pt x="203502" y="0"/>
                  </a:cubicBezTo>
                  <a:close/>
                </a:path>
              </a:pathLst>
            </a:custGeom>
            <a:solidFill>
              <a:schemeClr val="bg1">
                <a:lumMod val="75000"/>
              </a:schemeClr>
            </a:solidFill>
            <a:ln w="9525" cap="flat">
              <a:noFill/>
              <a:prstDash val="solid"/>
              <a:miter/>
            </a:ln>
          </p:spPr>
          <p:txBody>
            <a:bodyPr rtlCol="0" anchor="ctr"/>
            <a:lstStyle/>
            <a:p>
              <a:endParaRPr lang="es-PE"/>
            </a:p>
          </p:txBody>
        </p:sp>
        <p:sp>
          <p:nvSpPr>
            <p:cNvPr id="32" name="Forma libre: forma 31">
              <a:extLst>
                <a:ext uri="{FF2B5EF4-FFF2-40B4-BE49-F238E27FC236}">
                  <a16:creationId xmlns:a16="http://schemas.microsoft.com/office/drawing/2014/main" id="{E16301CF-9A87-4275-A0D3-9562C92BD0C5}"/>
                </a:ext>
              </a:extLst>
            </p:cNvPr>
            <p:cNvSpPr/>
            <p:nvPr/>
          </p:nvSpPr>
          <p:spPr>
            <a:xfrm>
              <a:off x="1751042" y="2522946"/>
              <a:ext cx="621913" cy="289582"/>
            </a:xfrm>
            <a:custGeom>
              <a:avLst/>
              <a:gdLst>
                <a:gd name="connsiteX0" fmla="*/ 295852 w 621913"/>
                <a:gd name="connsiteY0" fmla="*/ 159031 h 289582"/>
                <a:gd name="connsiteX1" fmla="*/ 282612 w 621913"/>
                <a:gd name="connsiteY1" fmla="*/ 4535 h 289582"/>
                <a:gd name="connsiteX2" fmla="*/ 409295 w 621913"/>
                <a:gd name="connsiteY2" fmla="*/ 1201 h 289582"/>
                <a:gd name="connsiteX3" fmla="*/ 396722 w 621913"/>
                <a:gd name="connsiteY3" fmla="*/ 157792 h 289582"/>
                <a:gd name="connsiteX4" fmla="*/ 439965 w 621913"/>
                <a:gd name="connsiteY4" fmla="*/ 28157 h 289582"/>
                <a:gd name="connsiteX5" fmla="*/ 485590 w 621913"/>
                <a:gd name="connsiteY5" fmla="*/ 5392 h 289582"/>
                <a:gd name="connsiteX6" fmla="*/ 604176 w 621913"/>
                <a:gd name="connsiteY6" fmla="*/ 53398 h 289582"/>
                <a:gd name="connsiteX7" fmla="*/ 621893 w 621913"/>
                <a:gd name="connsiteY7" fmla="*/ 68162 h 289582"/>
                <a:gd name="connsiteX8" fmla="*/ 603795 w 621913"/>
                <a:gd name="connsiteY8" fmla="*/ 82735 h 289582"/>
                <a:gd name="connsiteX9" fmla="*/ 537787 w 621913"/>
                <a:gd name="connsiteY9" fmla="*/ 116835 h 289582"/>
                <a:gd name="connsiteX10" fmla="*/ 483780 w 621913"/>
                <a:gd name="connsiteY10" fmla="*/ 222467 h 289582"/>
                <a:gd name="connsiteX11" fmla="*/ 392531 w 621913"/>
                <a:gd name="connsiteY11" fmla="*/ 289142 h 289582"/>
                <a:gd name="connsiteX12" fmla="*/ 79635 w 621913"/>
                <a:gd name="connsiteY12" fmla="*/ 289142 h 289582"/>
                <a:gd name="connsiteX13" fmla="*/ 7054 w 621913"/>
                <a:gd name="connsiteY13" fmla="*/ 190939 h 289582"/>
                <a:gd name="connsiteX14" fmla="*/ 162407 w 621913"/>
                <a:gd name="connsiteY14" fmla="*/ 23014 h 289582"/>
                <a:gd name="connsiteX15" fmla="*/ 266134 w 621913"/>
                <a:gd name="connsiteY15" fmla="*/ 70543 h 289582"/>
                <a:gd name="connsiteX16" fmla="*/ 295947 w 621913"/>
                <a:gd name="connsiteY16" fmla="*/ 159126 h 28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1913" h="289582">
                  <a:moveTo>
                    <a:pt x="295852" y="159031"/>
                  </a:moveTo>
                  <a:cubicBezTo>
                    <a:pt x="306996" y="101214"/>
                    <a:pt x="312711" y="52351"/>
                    <a:pt x="282612" y="4535"/>
                  </a:cubicBezTo>
                  <a:cubicBezTo>
                    <a:pt x="326618" y="17299"/>
                    <a:pt x="366528" y="21204"/>
                    <a:pt x="409295" y="1201"/>
                  </a:cubicBezTo>
                  <a:cubicBezTo>
                    <a:pt x="382339" y="50541"/>
                    <a:pt x="382815" y="100357"/>
                    <a:pt x="396722" y="157792"/>
                  </a:cubicBezTo>
                  <a:cubicBezTo>
                    <a:pt x="412629" y="110739"/>
                    <a:pt x="427678" y="69781"/>
                    <a:pt x="439965" y="28157"/>
                  </a:cubicBezTo>
                  <a:cubicBezTo>
                    <a:pt x="447681" y="2059"/>
                    <a:pt x="458634" y="-6800"/>
                    <a:pt x="485590" y="5392"/>
                  </a:cubicBezTo>
                  <a:cubicBezTo>
                    <a:pt x="524452" y="22918"/>
                    <a:pt x="564743" y="37206"/>
                    <a:pt x="604176" y="53398"/>
                  </a:cubicBezTo>
                  <a:cubicBezTo>
                    <a:pt x="611320" y="56351"/>
                    <a:pt x="622464" y="57685"/>
                    <a:pt x="621893" y="68162"/>
                  </a:cubicBezTo>
                  <a:cubicBezTo>
                    <a:pt x="621417" y="77687"/>
                    <a:pt x="610939" y="79402"/>
                    <a:pt x="603795" y="82735"/>
                  </a:cubicBezTo>
                  <a:cubicBezTo>
                    <a:pt x="581316" y="93118"/>
                    <a:pt x="557790" y="100833"/>
                    <a:pt x="537787" y="116835"/>
                  </a:cubicBezTo>
                  <a:cubicBezTo>
                    <a:pt x="503497" y="144172"/>
                    <a:pt x="495782" y="184367"/>
                    <a:pt x="483780" y="222467"/>
                  </a:cubicBezTo>
                  <a:cubicBezTo>
                    <a:pt x="459015" y="300953"/>
                    <a:pt x="471588" y="288571"/>
                    <a:pt x="392531" y="289142"/>
                  </a:cubicBezTo>
                  <a:cubicBezTo>
                    <a:pt x="288232" y="289904"/>
                    <a:pt x="183933" y="289523"/>
                    <a:pt x="79635" y="289142"/>
                  </a:cubicBezTo>
                  <a:cubicBezTo>
                    <a:pt x="11626" y="288952"/>
                    <a:pt x="-13710" y="255424"/>
                    <a:pt x="7054" y="190939"/>
                  </a:cubicBezTo>
                  <a:cubicBezTo>
                    <a:pt x="51631" y="53017"/>
                    <a:pt x="19722" y="81402"/>
                    <a:pt x="162407" y="23014"/>
                  </a:cubicBezTo>
                  <a:cubicBezTo>
                    <a:pt x="239655" y="-8609"/>
                    <a:pt x="240036" y="-7657"/>
                    <a:pt x="266134" y="70543"/>
                  </a:cubicBezTo>
                  <a:cubicBezTo>
                    <a:pt x="275088" y="97404"/>
                    <a:pt x="284136" y="124169"/>
                    <a:pt x="295947" y="159126"/>
                  </a:cubicBezTo>
                  <a:close/>
                </a:path>
              </a:pathLst>
            </a:custGeom>
            <a:solidFill>
              <a:srgbClr val="FFC100"/>
            </a:solidFill>
            <a:ln w="9525" cap="flat">
              <a:noFill/>
              <a:prstDash val="solid"/>
              <a:miter/>
            </a:ln>
          </p:spPr>
          <p:txBody>
            <a:bodyPr rtlCol="0" anchor="ctr"/>
            <a:lstStyle/>
            <a:p>
              <a:endParaRPr lang="es-PE"/>
            </a:p>
          </p:txBody>
        </p:sp>
        <p:sp>
          <p:nvSpPr>
            <p:cNvPr id="33" name="Forma libre: forma 32">
              <a:extLst>
                <a:ext uri="{FF2B5EF4-FFF2-40B4-BE49-F238E27FC236}">
                  <a16:creationId xmlns:a16="http://schemas.microsoft.com/office/drawing/2014/main" id="{52C1EE09-9E07-4DDF-8AA0-6D253D5704D9}"/>
                </a:ext>
              </a:extLst>
            </p:cNvPr>
            <p:cNvSpPr/>
            <p:nvPr/>
          </p:nvSpPr>
          <p:spPr>
            <a:xfrm>
              <a:off x="1915781" y="2054752"/>
              <a:ext cx="364933" cy="442249"/>
            </a:xfrm>
            <a:custGeom>
              <a:avLst/>
              <a:gdLst>
                <a:gd name="connsiteX0" fmla="*/ 181882 w 364933"/>
                <a:gd name="connsiteY0" fmla="*/ 4 h 442249"/>
                <a:gd name="connsiteX1" fmla="*/ 335520 w 364933"/>
                <a:gd name="connsiteY1" fmla="*/ 158881 h 442249"/>
                <a:gd name="connsiteX2" fmla="*/ 353903 w 364933"/>
                <a:gd name="connsiteY2" fmla="*/ 209458 h 442249"/>
                <a:gd name="connsiteX3" fmla="*/ 337139 w 364933"/>
                <a:gd name="connsiteY3" fmla="*/ 304708 h 442249"/>
                <a:gd name="connsiteX4" fmla="*/ 312374 w 364933"/>
                <a:gd name="connsiteY4" fmla="*/ 337570 h 442249"/>
                <a:gd name="connsiteX5" fmla="*/ 310850 w 364933"/>
                <a:gd name="connsiteY5" fmla="*/ 340808 h 442249"/>
                <a:gd name="connsiteX6" fmla="*/ 180358 w 364933"/>
                <a:gd name="connsiteY6" fmla="*/ 442249 h 442249"/>
                <a:gd name="connsiteX7" fmla="*/ 53580 w 364933"/>
                <a:gd name="connsiteY7" fmla="*/ 342142 h 442249"/>
                <a:gd name="connsiteX8" fmla="*/ 1193 w 364933"/>
                <a:gd name="connsiteY8" fmla="*/ 261179 h 442249"/>
                <a:gd name="connsiteX9" fmla="*/ 17290 w 364933"/>
                <a:gd name="connsiteY9" fmla="*/ 200600 h 442249"/>
                <a:gd name="connsiteX10" fmla="*/ 26910 w 364933"/>
                <a:gd name="connsiteY10" fmla="*/ 157452 h 442249"/>
                <a:gd name="connsiteX11" fmla="*/ 181882 w 364933"/>
                <a:gd name="connsiteY11" fmla="*/ 4 h 44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933" h="442249">
                  <a:moveTo>
                    <a:pt x="181882" y="4"/>
                  </a:moveTo>
                  <a:cubicBezTo>
                    <a:pt x="267416" y="575"/>
                    <a:pt x="332663" y="67536"/>
                    <a:pt x="335520" y="158881"/>
                  </a:cubicBezTo>
                  <a:cubicBezTo>
                    <a:pt x="336092" y="178216"/>
                    <a:pt x="337520" y="194218"/>
                    <a:pt x="353903" y="209458"/>
                  </a:cubicBezTo>
                  <a:cubicBezTo>
                    <a:pt x="374763" y="228889"/>
                    <a:pt x="364286" y="284992"/>
                    <a:pt x="337139" y="304708"/>
                  </a:cubicBezTo>
                  <a:cubicBezTo>
                    <a:pt x="324662" y="313757"/>
                    <a:pt x="316946" y="323854"/>
                    <a:pt x="312374" y="337570"/>
                  </a:cubicBezTo>
                  <a:cubicBezTo>
                    <a:pt x="311993" y="338713"/>
                    <a:pt x="311327" y="339665"/>
                    <a:pt x="310850" y="340808"/>
                  </a:cubicBezTo>
                  <a:cubicBezTo>
                    <a:pt x="282847" y="394815"/>
                    <a:pt x="244652" y="442345"/>
                    <a:pt x="180358" y="442249"/>
                  </a:cubicBezTo>
                  <a:cubicBezTo>
                    <a:pt x="117683" y="442154"/>
                    <a:pt x="76821" y="396625"/>
                    <a:pt x="53580" y="342142"/>
                  </a:cubicBezTo>
                  <a:cubicBezTo>
                    <a:pt x="40436" y="311376"/>
                    <a:pt x="2621" y="299851"/>
                    <a:pt x="1193" y="261179"/>
                  </a:cubicBezTo>
                  <a:cubicBezTo>
                    <a:pt x="335" y="238033"/>
                    <a:pt x="-5094" y="217078"/>
                    <a:pt x="17290" y="200600"/>
                  </a:cubicBezTo>
                  <a:cubicBezTo>
                    <a:pt x="32054" y="189742"/>
                    <a:pt x="26434" y="172406"/>
                    <a:pt x="26910" y="157452"/>
                  </a:cubicBezTo>
                  <a:cubicBezTo>
                    <a:pt x="29482" y="67155"/>
                    <a:pt x="96062" y="-568"/>
                    <a:pt x="181882" y="4"/>
                  </a:cubicBezTo>
                  <a:close/>
                </a:path>
              </a:pathLst>
            </a:custGeom>
            <a:solidFill>
              <a:srgbClr val="FFC100"/>
            </a:solidFill>
            <a:ln w="9525" cap="flat">
              <a:noFill/>
              <a:prstDash val="solid"/>
              <a:miter/>
            </a:ln>
          </p:spPr>
          <p:txBody>
            <a:bodyPr rtlCol="0" anchor="ctr"/>
            <a:lstStyle/>
            <a:p>
              <a:endParaRPr lang="es-PE"/>
            </a:p>
          </p:txBody>
        </p:sp>
        <p:sp>
          <p:nvSpPr>
            <p:cNvPr id="34" name="Forma libre: forma 33">
              <a:extLst>
                <a:ext uri="{FF2B5EF4-FFF2-40B4-BE49-F238E27FC236}">
                  <a16:creationId xmlns:a16="http://schemas.microsoft.com/office/drawing/2014/main" id="{B70E292A-3D8E-485C-827E-95B1965967A0}"/>
                </a:ext>
              </a:extLst>
            </p:cNvPr>
            <p:cNvSpPr/>
            <p:nvPr/>
          </p:nvSpPr>
          <p:spPr>
            <a:xfrm>
              <a:off x="2976021" y="2545515"/>
              <a:ext cx="576006" cy="266764"/>
            </a:xfrm>
            <a:custGeom>
              <a:avLst/>
              <a:gdLst>
                <a:gd name="connsiteX0" fmla="*/ 111098 w 576006"/>
                <a:gd name="connsiteY0" fmla="*/ 103410 h 266764"/>
                <a:gd name="connsiteX1" fmla="*/ 130434 w 576006"/>
                <a:gd name="connsiteY1" fmla="*/ 93504 h 266764"/>
                <a:gd name="connsiteX2" fmla="*/ 187775 w 576006"/>
                <a:gd name="connsiteY2" fmla="*/ 104362 h 266764"/>
                <a:gd name="connsiteX3" fmla="*/ 237781 w 576006"/>
                <a:gd name="connsiteY3" fmla="*/ 173323 h 266764"/>
                <a:gd name="connsiteX4" fmla="*/ 297503 w 576006"/>
                <a:gd name="connsiteY4" fmla="*/ 172942 h 266764"/>
                <a:gd name="connsiteX5" fmla="*/ 337698 w 576006"/>
                <a:gd name="connsiteY5" fmla="*/ 118745 h 266764"/>
                <a:gd name="connsiteX6" fmla="*/ 422375 w 576006"/>
                <a:gd name="connsiteY6" fmla="*/ 105886 h 266764"/>
                <a:gd name="connsiteX7" fmla="*/ 399992 w 576006"/>
                <a:gd name="connsiteY7" fmla="*/ 24352 h 266764"/>
                <a:gd name="connsiteX8" fmla="*/ 393229 w 576006"/>
                <a:gd name="connsiteY8" fmla="*/ 3397 h 266764"/>
                <a:gd name="connsiteX9" fmla="*/ 412946 w 576006"/>
                <a:gd name="connsiteY9" fmla="*/ 3493 h 266764"/>
                <a:gd name="connsiteX10" fmla="*/ 496766 w 576006"/>
                <a:gd name="connsiteY10" fmla="*/ 32734 h 266764"/>
                <a:gd name="connsiteX11" fmla="*/ 564012 w 576006"/>
                <a:gd name="connsiteY11" fmla="*/ 225520 h 266764"/>
                <a:gd name="connsiteX12" fmla="*/ 494003 w 576006"/>
                <a:gd name="connsiteY12" fmla="*/ 265906 h 266764"/>
                <a:gd name="connsiteX13" fmla="*/ 134911 w 576006"/>
                <a:gd name="connsiteY13" fmla="*/ 266764 h 266764"/>
                <a:gd name="connsiteX14" fmla="*/ 99573 w 576006"/>
                <a:gd name="connsiteY14" fmla="*/ 239427 h 266764"/>
                <a:gd name="connsiteX15" fmla="*/ 75284 w 576006"/>
                <a:gd name="connsiteY15" fmla="*/ 161417 h 266764"/>
                <a:gd name="connsiteX16" fmla="*/ 14896 w 576006"/>
                <a:gd name="connsiteY16" fmla="*/ 81312 h 266764"/>
                <a:gd name="connsiteX17" fmla="*/ 13181 w 576006"/>
                <a:gd name="connsiteY17" fmla="*/ 47974 h 266764"/>
                <a:gd name="connsiteX18" fmla="*/ 131387 w 576006"/>
                <a:gd name="connsiteY18" fmla="*/ 1111 h 266764"/>
                <a:gd name="connsiteX19" fmla="*/ 143579 w 576006"/>
                <a:gd name="connsiteY19" fmla="*/ 5112 h 266764"/>
                <a:gd name="connsiteX20" fmla="*/ 137006 w 576006"/>
                <a:gd name="connsiteY20" fmla="*/ 23686 h 266764"/>
                <a:gd name="connsiteX21" fmla="*/ 111194 w 576006"/>
                <a:gd name="connsiteY21" fmla="*/ 103315 h 2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06" h="266764">
                  <a:moveTo>
                    <a:pt x="111098" y="103410"/>
                  </a:moveTo>
                  <a:cubicBezTo>
                    <a:pt x="121195" y="104648"/>
                    <a:pt x="125195" y="97600"/>
                    <a:pt x="130434" y="93504"/>
                  </a:cubicBezTo>
                  <a:cubicBezTo>
                    <a:pt x="153866" y="75311"/>
                    <a:pt x="171582" y="76930"/>
                    <a:pt x="187775" y="104362"/>
                  </a:cubicBezTo>
                  <a:cubicBezTo>
                    <a:pt x="202157" y="128746"/>
                    <a:pt x="219874" y="151321"/>
                    <a:pt x="237781" y="173323"/>
                  </a:cubicBezTo>
                  <a:cubicBezTo>
                    <a:pt x="263403" y="204946"/>
                    <a:pt x="270547" y="204851"/>
                    <a:pt x="297503" y="172942"/>
                  </a:cubicBezTo>
                  <a:cubicBezTo>
                    <a:pt x="311981" y="155797"/>
                    <a:pt x="324935" y="137224"/>
                    <a:pt x="337698" y="118745"/>
                  </a:cubicBezTo>
                  <a:cubicBezTo>
                    <a:pt x="359539" y="86868"/>
                    <a:pt x="387771" y="82582"/>
                    <a:pt x="422375" y="105886"/>
                  </a:cubicBezTo>
                  <a:cubicBezTo>
                    <a:pt x="430186" y="73025"/>
                    <a:pt x="418851" y="47879"/>
                    <a:pt x="399992" y="24352"/>
                  </a:cubicBezTo>
                  <a:cubicBezTo>
                    <a:pt x="395134" y="18256"/>
                    <a:pt x="385895" y="12351"/>
                    <a:pt x="393229" y="3397"/>
                  </a:cubicBezTo>
                  <a:cubicBezTo>
                    <a:pt x="398563" y="-3080"/>
                    <a:pt x="406373" y="1302"/>
                    <a:pt x="412946" y="3493"/>
                  </a:cubicBezTo>
                  <a:cubicBezTo>
                    <a:pt x="440949" y="13018"/>
                    <a:pt x="469810" y="20828"/>
                    <a:pt x="496766" y="32734"/>
                  </a:cubicBezTo>
                  <a:cubicBezTo>
                    <a:pt x="561536" y="61309"/>
                    <a:pt x="595730" y="161798"/>
                    <a:pt x="564012" y="225520"/>
                  </a:cubicBezTo>
                  <a:cubicBezTo>
                    <a:pt x="549534" y="254572"/>
                    <a:pt x="523817" y="265716"/>
                    <a:pt x="494003" y="265906"/>
                  </a:cubicBezTo>
                  <a:cubicBezTo>
                    <a:pt x="374369" y="266764"/>
                    <a:pt x="254640" y="266097"/>
                    <a:pt x="134911" y="266764"/>
                  </a:cubicBezTo>
                  <a:cubicBezTo>
                    <a:pt x="114432" y="266859"/>
                    <a:pt x="104907" y="257429"/>
                    <a:pt x="99573" y="239427"/>
                  </a:cubicBezTo>
                  <a:cubicBezTo>
                    <a:pt x="91858" y="213328"/>
                    <a:pt x="83095" y="187516"/>
                    <a:pt x="75284" y="161417"/>
                  </a:cubicBezTo>
                  <a:cubicBezTo>
                    <a:pt x="64997" y="127222"/>
                    <a:pt x="46709" y="98647"/>
                    <a:pt x="14896" y="81312"/>
                  </a:cubicBezTo>
                  <a:cubicBezTo>
                    <a:pt x="-5869" y="69977"/>
                    <a:pt x="-3487" y="60262"/>
                    <a:pt x="13181" y="47974"/>
                  </a:cubicBezTo>
                  <a:cubicBezTo>
                    <a:pt x="48424" y="21876"/>
                    <a:pt x="91286" y="14923"/>
                    <a:pt x="131387" y="1111"/>
                  </a:cubicBezTo>
                  <a:cubicBezTo>
                    <a:pt x="134816" y="-32"/>
                    <a:pt x="142150" y="2254"/>
                    <a:pt x="143579" y="5112"/>
                  </a:cubicBezTo>
                  <a:cubicBezTo>
                    <a:pt x="147389" y="12446"/>
                    <a:pt x="141864" y="18447"/>
                    <a:pt x="137006" y="23686"/>
                  </a:cubicBezTo>
                  <a:cubicBezTo>
                    <a:pt x="115766" y="46260"/>
                    <a:pt x="104336" y="71787"/>
                    <a:pt x="111194" y="103315"/>
                  </a:cubicBezTo>
                  <a:close/>
                </a:path>
              </a:pathLst>
            </a:custGeom>
            <a:solidFill>
              <a:srgbClr val="FFC100"/>
            </a:solidFill>
            <a:ln w="9525" cap="flat">
              <a:noFill/>
              <a:prstDash val="solid"/>
              <a:miter/>
            </a:ln>
          </p:spPr>
          <p:txBody>
            <a:bodyPr rtlCol="0" anchor="ctr"/>
            <a:lstStyle/>
            <a:p>
              <a:endParaRPr lang="es-PE"/>
            </a:p>
          </p:txBody>
        </p:sp>
      </p:grpSp>
      <p:sp>
        <p:nvSpPr>
          <p:cNvPr id="37" name="Gráfico 13">
            <a:extLst>
              <a:ext uri="{FF2B5EF4-FFF2-40B4-BE49-F238E27FC236}">
                <a16:creationId xmlns:a16="http://schemas.microsoft.com/office/drawing/2014/main" id="{76FD4926-74E1-4E7C-8CF5-A0DB5CF5C4A6}"/>
              </a:ext>
            </a:extLst>
          </p:cNvPr>
          <p:cNvSpPr/>
          <p:nvPr/>
        </p:nvSpPr>
        <p:spPr>
          <a:xfrm rot="10800000">
            <a:off x="11394893" y="-3289"/>
            <a:ext cx="805491" cy="626872"/>
          </a:xfrm>
          <a:custGeom>
            <a:avLst/>
            <a:gdLst>
              <a:gd name="connsiteX0" fmla="*/ 1622 w 2336961"/>
              <a:gd name="connsiteY0" fmla="*/ 5818 h 1825569"/>
              <a:gd name="connsiteX1" fmla="*/ 261940 w 2336961"/>
              <a:gd name="connsiteY1" fmla="*/ 154408 h 1825569"/>
              <a:gd name="connsiteX2" fmla="*/ 692470 w 2336961"/>
              <a:gd name="connsiteY2" fmla="*/ 906788 h 1825569"/>
              <a:gd name="connsiteX3" fmla="*/ 806008 w 2336961"/>
              <a:gd name="connsiteY3" fmla="*/ 969843 h 1825569"/>
              <a:gd name="connsiteX4" fmla="*/ 1764985 w 2336961"/>
              <a:gd name="connsiteY4" fmla="*/ 968510 h 1825569"/>
              <a:gd name="connsiteX5" fmla="*/ 1877094 w 2336961"/>
              <a:gd name="connsiteY5" fmla="*/ 1021278 h 1825569"/>
              <a:gd name="connsiteX6" fmla="*/ 2336961 w 2336961"/>
              <a:gd name="connsiteY6" fmla="*/ 1824140 h 1825569"/>
              <a:gd name="connsiteX7" fmla="*/ 59820 w 2336961"/>
              <a:gd name="connsiteY7" fmla="*/ 1825569 h 1825569"/>
              <a:gd name="connsiteX8" fmla="*/ 3 w 2336961"/>
              <a:gd name="connsiteY8" fmla="*/ 1765752 h 1825569"/>
              <a:gd name="connsiteX9" fmla="*/ 1622 w 2336961"/>
              <a:gd name="connsiteY9" fmla="*/ 5818 h 18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961" h="1825569">
                <a:moveTo>
                  <a:pt x="1622" y="5818"/>
                </a:moveTo>
                <a:cubicBezTo>
                  <a:pt x="131829" y="-20376"/>
                  <a:pt x="202123" y="44108"/>
                  <a:pt x="261940" y="154408"/>
                </a:cubicBezTo>
                <a:cubicBezTo>
                  <a:pt x="399767" y="408249"/>
                  <a:pt x="550262" y="655232"/>
                  <a:pt x="692470" y="906788"/>
                </a:cubicBezTo>
                <a:cubicBezTo>
                  <a:pt x="719902" y="955270"/>
                  <a:pt x="753240" y="970129"/>
                  <a:pt x="806008" y="969843"/>
                </a:cubicBezTo>
                <a:cubicBezTo>
                  <a:pt x="1125667" y="968129"/>
                  <a:pt x="1445326" y="969367"/>
                  <a:pt x="1764985" y="968510"/>
                </a:cubicBezTo>
                <a:cubicBezTo>
                  <a:pt x="1812134" y="968414"/>
                  <a:pt x="1850615" y="974701"/>
                  <a:pt x="1877094" y="1021278"/>
                </a:cubicBezTo>
                <a:cubicBezTo>
                  <a:pt x="2029399" y="1289502"/>
                  <a:pt x="2183514" y="1556678"/>
                  <a:pt x="2336961" y="1824140"/>
                </a:cubicBezTo>
                <a:cubicBezTo>
                  <a:pt x="1577914" y="1824140"/>
                  <a:pt x="818867" y="1823569"/>
                  <a:pt x="59820" y="1825569"/>
                </a:cubicBezTo>
                <a:cubicBezTo>
                  <a:pt x="10099" y="1825664"/>
                  <a:pt x="-188" y="1815568"/>
                  <a:pt x="3" y="1765752"/>
                </a:cubicBezTo>
                <a:cubicBezTo>
                  <a:pt x="2384" y="1179107"/>
                  <a:pt x="1622" y="592463"/>
                  <a:pt x="1622" y="5818"/>
                </a:cubicBezTo>
                <a:close/>
              </a:path>
            </a:pathLst>
          </a:custGeom>
          <a:solidFill>
            <a:srgbClr val="FFC100"/>
          </a:solidFill>
          <a:ln w="9525" cap="flat">
            <a:noFill/>
            <a:prstDash val="solid"/>
            <a:miter/>
          </a:ln>
        </p:spPr>
        <p:txBody>
          <a:bodyPr rtlCol="0" anchor="ctr"/>
          <a:lstStyle/>
          <a:p>
            <a:endParaRPr lang="es-PE"/>
          </a:p>
        </p:txBody>
      </p:sp>
      <p:sp>
        <p:nvSpPr>
          <p:cNvPr id="38" name="Gráfico 13">
            <a:extLst>
              <a:ext uri="{FF2B5EF4-FFF2-40B4-BE49-F238E27FC236}">
                <a16:creationId xmlns:a16="http://schemas.microsoft.com/office/drawing/2014/main" id="{A9A2338E-866B-4736-AAC7-F6F5A27D1127}"/>
              </a:ext>
            </a:extLst>
          </p:cNvPr>
          <p:cNvSpPr/>
          <p:nvPr/>
        </p:nvSpPr>
        <p:spPr>
          <a:xfrm>
            <a:off x="-6113" y="6231128"/>
            <a:ext cx="805491" cy="626872"/>
          </a:xfrm>
          <a:custGeom>
            <a:avLst/>
            <a:gdLst>
              <a:gd name="connsiteX0" fmla="*/ 1622 w 2336961"/>
              <a:gd name="connsiteY0" fmla="*/ 5818 h 1825569"/>
              <a:gd name="connsiteX1" fmla="*/ 261940 w 2336961"/>
              <a:gd name="connsiteY1" fmla="*/ 154408 h 1825569"/>
              <a:gd name="connsiteX2" fmla="*/ 692470 w 2336961"/>
              <a:gd name="connsiteY2" fmla="*/ 906788 h 1825569"/>
              <a:gd name="connsiteX3" fmla="*/ 806008 w 2336961"/>
              <a:gd name="connsiteY3" fmla="*/ 969843 h 1825569"/>
              <a:gd name="connsiteX4" fmla="*/ 1764985 w 2336961"/>
              <a:gd name="connsiteY4" fmla="*/ 968510 h 1825569"/>
              <a:gd name="connsiteX5" fmla="*/ 1877094 w 2336961"/>
              <a:gd name="connsiteY5" fmla="*/ 1021278 h 1825569"/>
              <a:gd name="connsiteX6" fmla="*/ 2336961 w 2336961"/>
              <a:gd name="connsiteY6" fmla="*/ 1824140 h 1825569"/>
              <a:gd name="connsiteX7" fmla="*/ 59820 w 2336961"/>
              <a:gd name="connsiteY7" fmla="*/ 1825569 h 1825569"/>
              <a:gd name="connsiteX8" fmla="*/ 3 w 2336961"/>
              <a:gd name="connsiteY8" fmla="*/ 1765752 h 1825569"/>
              <a:gd name="connsiteX9" fmla="*/ 1622 w 2336961"/>
              <a:gd name="connsiteY9" fmla="*/ 5818 h 18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961" h="1825569">
                <a:moveTo>
                  <a:pt x="1622" y="5818"/>
                </a:moveTo>
                <a:cubicBezTo>
                  <a:pt x="131829" y="-20376"/>
                  <a:pt x="202123" y="44108"/>
                  <a:pt x="261940" y="154408"/>
                </a:cubicBezTo>
                <a:cubicBezTo>
                  <a:pt x="399767" y="408249"/>
                  <a:pt x="550262" y="655232"/>
                  <a:pt x="692470" y="906788"/>
                </a:cubicBezTo>
                <a:cubicBezTo>
                  <a:pt x="719902" y="955270"/>
                  <a:pt x="753240" y="970129"/>
                  <a:pt x="806008" y="969843"/>
                </a:cubicBezTo>
                <a:cubicBezTo>
                  <a:pt x="1125667" y="968129"/>
                  <a:pt x="1445326" y="969367"/>
                  <a:pt x="1764985" y="968510"/>
                </a:cubicBezTo>
                <a:cubicBezTo>
                  <a:pt x="1812134" y="968414"/>
                  <a:pt x="1850615" y="974701"/>
                  <a:pt x="1877094" y="1021278"/>
                </a:cubicBezTo>
                <a:cubicBezTo>
                  <a:pt x="2029399" y="1289502"/>
                  <a:pt x="2183514" y="1556678"/>
                  <a:pt x="2336961" y="1824140"/>
                </a:cubicBezTo>
                <a:cubicBezTo>
                  <a:pt x="1577914" y="1824140"/>
                  <a:pt x="818867" y="1823569"/>
                  <a:pt x="59820" y="1825569"/>
                </a:cubicBezTo>
                <a:cubicBezTo>
                  <a:pt x="10099" y="1825664"/>
                  <a:pt x="-188" y="1815568"/>
                  <a:pt x="3" y="1765752"/>
                </a:cubicBezTo>
                <a:cubicBezTo>
                  <a:pt x="2384" y="1179107"/>
                  <a:pt x="1622" y="592463"/>
                  <a:pt x="1622" y="5818"/>
                </a:cubicBezTo>
                <a:close/>
              </a:path>
            </a:pathLst>
          </a:custGeom>
          <a:solidFill>
            <a:srgbClr val="FFC100"/>
          </a:solidFill>
          <a:ln w="9525" cap="flat">
            <a:noFill/>
            <a:prstDash val="solid"/>
            <a:miter/>
          </a:ln>
        </p:spPr>
        <p:txBody>
          <a:bodyPr rtlCol="0" anchor="ctr"/>
          <a:lstStyle/>
          <a:p>
            <a:endParaRPr lang="es-PE"/>
          </a:p>
        </p:txBody>
      </p:sp>
      <p:sp>
        <p:nvSpPr>
          <p:cNvPr id="41" name="TextBox 59">
            <a:extLst>
              <a:ext uri="{FF2B5EF4-FFF2-40B4-BE49-F238E27FC236}">
                <a16:creationId xmlns:a16="http://schemas.microsoft.com/office/drawing/2014/main" id="{FC022FD8-AF38-4970-933C-98771E4940EE}"/>
              </a:ext>
            </a:extLst>
          </p:cNvPr>
          <p:cNvSpPr txBox="1"/>
          <p:nvPr/>
        </p:nvSpPr>
        <p:spPr>
          <a:xfrm>
            <a:off x="8503501" y="6362813"/>
            <a:ext cx="2232001" cy="338554"/>
          </a:xfrm>
          <a:prstGeom prst="rect">
            <a:avLst/>
          </a:prstGeom>
          <a:noFill/>
          <a:ln cap="flat">
            <a:noFill/>
          </a:ln>
        </p:spPr>
        <p:txBody>
          <a:bodyPr vert="horz" wrap="square" lIns="121920" tIns="60960" rIns="121920" bIns="60960" anchor="ctr" anchorCtr="0" compatLnSpc="1">
            <a:spAutoFit/>
          </a:bodyPr>
          <a:lstStyle/>
          <a:p>
            <a:pPr algn="r" defTabSz="1219170">
              <a:defRPr sz="1800" b="0" i="0" u="none" strike="noStrike" kern="0" cap="none" spc="0" baseline="0">
                <a:solidFill>
                  <a:srgbClr val="000000"/>
                </a:solidFill>
                <a:uFillTx/>
              </a:defRPr>
            </a:pPr>
            <a:r>
              <a:rPr lang="en-US" sz="1400" kern="0" dirty="0">
                <a:solidFill>
                  <a:srgbClr val="FFC100"/>
                </a:solidFill>
                <a:latin typeface="Arial" pitchFamily="34"/>
                <a:ea typeface="Arial"/>
                <a:cs typeface="Arial" pitchFamily="34"/>
              </a:rPr>
              <a:t>slidesppt.net</a:t>
            </a:r>
          </a:p>
        </p:txBody>
      </p:sp>
      <p:grpSp>
        <p:nvGrpSpPr>
          <p:cNvPr id="42" name="Gráfico 10">
            <a:extLst>
              <a:ext uri="{FF2B5EF4-FFF2-40B4-BE49-F238E27FC236}">
                <a16:creationId xmlns:a16="http://schemas.microsoft.com/office/drawing/2014/main" id="{C4C89086-ED16-4C36-ACE8-BA6824F44250}"/>
              </a:ext>
            </a:extLst>
          </p:cNvPr>
          <p:cNvGrpSpPr/>
          <p:nvPr/>
        </p:nvGrpSpPr>
        <p:grpSpPr>
          <a:xfrm>
            <a:off x="11275942" y="380003"/>
            <a:ext cx="629016" cy="629016"/>
            <a:chOff x="8171334" y="4118146"/>
            <a:chExt cx="637025" cy="637025"/>
          </a:xfrm>
        </p:grpSpPr>
        <p:sp>
          <p:nvSpPr>
            <p:cNvPr id="43" name="Forma libre: forma 30">
              <a:extLst>
                <a:ext uri="{FF2B5EF4-FFF2-40B4-BE49-F238E27FC236}">
                  <a16:creationId xmlns:a16="http://schemas.microsoft.com/office/drawing/2014/main" id="{508B8C7B-FE45-4212-93AA-F80A352EBFA4}"/>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100"/>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Forma libre: forma 31">
              <a:extLst>
                <a:ext uri="{FF2B5EF4-FFF2-40B4-BE49-F238E27FC236}">
                  <a16:creationId xmlns:a16="http://schemas.microsoft.com/office/drawing/2014/main" id="{6D27CF3C-626F-42E9-8732-60A95D079468}"/>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Tree>
    <p:extLst>
      <p:ext uri="{BB962C8B-B14F-4D97-AF65-F5344CB8AC3E}">
        <p14:creationId xmlns:p14="http://schemas.microsoft.com/office/powerpoint/2010/main" val="930451940"/>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ahyp="http://schemas.microsoft.com/office/drawing/2018/hyperlinkcolor" xmlns:a14="http://schemas.microsoft.com/office/drawing/2010/main" xmlns:a16="http://schemas.microsoft.com/office/drawing/2014/main"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537882" y="0"/>
            <a:ext cx="11201400" cy="6858000"/>
          </a:xfrm>
          <a:prstGeom prst="rect">
            <a:avLst/>
          </a:prstGeom>
          <a:solidFill>
            <a:srgbClr val="FFC100">
              <a:alpha val="32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46584" cy="1246584"/>
            <a:chOff x="5472708" y="774700"/>
            <a:chExt cx="1246584"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820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02</a:t>
              </a:r>
              <a:endParaRPr lang="zh-CN" altLang="en-US" sz="2000" dirty="0"/>
            </a:p>
          </p:txBody>
        </p:sp>
      </p:grpSp>
      <p:grpSp>
        <p:nvGrpSpPr>
          <p:cNvPr id="15" name="组合 2">
            <a:extLst>
              <a:ext uri="{FF2B5EF4-FFF2-40B4-BE49-F238E27FC236}">
                <a16:creationId xmlns:a16="http://schemas.microsoft.com/office/drawing/2014/main" id="{8CE45757-95E2-4BA0-A9EA-28DC70BB3BB2}"/>
              </a:ext>
            </a:extLst>
          </p:cNvPr>
          <p:cNvGrpSpPr/>
          <p:nvPr/>
        </p:nvGrpSpPr>
        <p:grpSpPr>
          <a:xfrm>
            <a:off x="2893153" y="3278583"/>
            <a:ext cx="6405695" cy="1107995"/>
            <a:chOff x="3441024" y="4582486"/>
            <a:chExt cx="5181600" cy="762000"/>
          </a:xfrm>
        </p:grpSpPr>
        <p:cxnSp>
          <p:nvCxnSpPr>
            <p:cNvPr id="16" name="直接连接符 24">
              <a:extLst>
                <a:ext uri="{FF2B5EF4-FFF2-40B4-BE49-F238E27FC236}">
                  <a16:creationId xmlns:a16="http://schemas.microsoft.com/office/drawing/2014/main" id="{5B07DA24-A6B4-43F4-BFE0-DA5E7879CC3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7" name="直接连接符 25">
              <a:extLst>
                <a:ext uri="{FF2B5EF4-FFF2-40B4-BE49-F238E27FC236}">
                  <a16:creationId xmlns:a16="http://schemas.microsoft.com/office/drawing/2014/main" id="{CD96EEAD-25D4-4612-A2E8-EDEC0DB63F0A}"/>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8" name="矩形 26">
              <a:extLst>
                <a:ext uri="{FF2B5EF4-FFF2-40B4-BE49-F238E27FC236}">
                  <a16:creationId xmlns:a16="http://schemas.microsoft.com/office/drawing/2014/main" id="{CE2FA416-A8D3-4B5F-8A7A-C4F7CA98A5D8}"/>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19" name="文本框 28">
            <a:extLst>
              <a:ext uri="{FF2B5EF4-FFF2-40B4-BE49-F238E27FC236}">
                <a16:creationId xmlns:a16="http://schemas.microsoft.com/office/drawing/2014/main" id="{F69A5AE8-E7E5-46BD-829A-11AD6B5C62A4}"/>
              </a:ext>
            </a:extLst>
          </p:cNvPr>
          <p:cNvSpPr txBox="1"/>
          <p:nvPr/>
        </p:nvSpPr>
        <p:spPr>
          <a:xfrm>
            <a:off x="3029434" y="3509414"/>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sp>
        <p:nvSpPr>
          <p:cNvPr id="20" name="文本框 63">
            <a:extLst>
              <a:ext uri="{FF2B5EF4-FFF2-40B4-BE49-F238E27FC236}">
                <a16:creationId xmlns:a16="http://schemas.microsoft.com/office/drawing/2014/main" id="{1C99B398-FCF8-4528-A9CF-47AF4001882B}"/>
              </a:ext>
            </a:extLst>
          </p:cNvPr>
          <p:cNvSpPr txBox="1"/>
          <p:nvPr/>
        </p:nvSpPr>
        <p:spPr>
          <a:xfrm>
            <a:off x="3535353" y="4712431"/>
            <a:ext cx="5121294" cy="626646"/>
          </a:xfrm>
          <a:prstGeom prst="rect">
            <a:avLst/>
          </a:prstGeom>
          <a:noFill/>
        </p:spPr>
        <p:txBody>
          <a:bodyPr wrap="square" rtlCol="0">
            <a:spAutoFit/>
          </a:bodyPr>
          <a:lstStyle/>
          <a:p>
            <a:pPr algn="ctr">
              <a:lnSpc>
                <a:spcPct val="130000"/>
              </a:lnSpc>
            </a:pPr>
            <a:r>
              <a:rPr lang="zh-CN" altLang="en-US" sz="1400" b="1" dirty="0">
                <a:solidFill>
                  <a:schemeClr val="bg1"/>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5751915"/>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5;p54">
            <a:extLst>
              <a:ext uri="{FF2B5EF4-FFF2-40B4-BE49-F238E27FC236}">
                <a16:creationId xmlns:a16="http://schemas.microsoft.com/office/drawing/2014/main" id="{64AC04DF-5E0D-4DC1-9B10-4C7BFD13DB88}"/>
              </a:ext>
            </a:extLst>
          </p:cNvPr>
          <p:cNvSpPr txBox="1">
            <a:spLocks noGrp="1"/>
          </p:cNvSpPr>
          <p:nvPr>
            <p:ph type="title"/>
          </p:nvPr>
        </p:nvSpPr>
        <p:spPr>
          <a:xfrm>
            <a:off x="349020" y="354880"/>
            <a:ext cx="7015605" cy="3320405"/>
          </a:xfrm>
        </p:spPr>
        <p:txBody>
          <a:bodyPr/>
          <a:lstStyle/>
          <a:p>
            <a:pPr lvl="0"/>
            <a:r>
              <a:rPr lang="en-GB" dirty="0">
                <a:solidFill>
                  <a:srgbClr val="FFFFFF"/>
                </a:solidFill>
              </a:rPr>
              <a:t>Awesome</a:t>
            </a:r>
          </a:p>
          <a:p>
            <a:pPr lvl="0"/>
            <a:r>
              <a:rPr lang="en-GB" dirty="0">
                <a:solidFill>
                  <a:srgbClr val="FFFFFF"/>
                </a:solidFill>
              </a:rPr>
              <a:t>Words</a:t>
            </a:r>
          </a:p>
        </p:txBody>
      </p:sp>
      <p:sp>
        <p:nvSpPr>
          <p:cNvPr id="3" name="Google Shape;1089;p54">
            <a:extLst>
              <a:ext uri="{FF2B5EF4-FFF2-40B4-BE49-F238E27FC236}">
                <a16:creationId xmlns:a16="http://schemas.microsoft.com/office/drawing/2014/main" id="{EAD41BCB-84DC-4E9A-BD7D-056849FC0547}"/>
              </a:ext>
            </a:extLst>
          </p:cNvPr>
          <p:cNvSpPr/>
          <p:nvPr/>
        </p:nvSpPr>
        <p:spPr>
          <a:xfrm>
            <a:off x="9447813" y="3369747"/>
            <a:ext cx="826215" cy="1119444"/>
          </a:xfrm>
          <a:custGeom>
            <a:avLst/>
            <a:gdLst>
              <a:gd name="f0" fmla="val w"/>
              <a:gd name="f1" fmla="val h"/>
              <a:gd name="f2" fmla="val 0"/>
              <a:gd name="f3" fmla="val 47602"/>
              <a:gd name="f4" fmla="val 64447"/>
              <a:gd name="f5" fmla="val 10909"/>
              <a:gd name="f6" fmla="val 4070"/>
              <a:gd name="f7" fmla="val 34"/>
              <a:gd name="f8" fmla="val 1"/>
              <a:gd name="f9" fmla="val 5838"/>
              <a:gd name="f10" fmla="val 15545"/>
              <a:gd name="f11" fmla="val 23484"/>
              <a:gd name="f12" fmla="val 2769"/>
              <a:gd name="f13" fmla="val 32424"/>
              <a:gd name="f14" fmla="val 7239"/>
              <a:gd name="f15" fmla="val 40496"/>
              <a:gd name="f16" fmla="val 12076"/>
              <a:gd name="f17" fmla="val 49202"/>
              <a:gd name="f18" fmla="val 18914"/>
              <a:gd name="f19" fmla="val 56908"/>
              <a:gd name="f20" fmla="val 26320"/>
              <a:gd name="f21" fmla="val 61178"/>
              <a:gd name="f22" fmla="val 30022"/>
              <a:gd name="f23" fmla="val 63312"/>
              <a:gd name="f24" fmla="val 33625"/>
              <a:gd name="f25" fmla="val 36694"/>
              <a:gd name="f26" fmla="val 39863"/>
              <a:gd name="f27" fmla="val 42398"/>
              <a:gd name="f28" fmla="val 63279"/>
              <a:gd name="f29" fmla="val 44266"/>
              <a:gd name="f30" fmla="val 60944"/>
              <a:gd name="f31" fmla="val 46434"/>
              <a:gd name="f32" fmla="val 58242"/>
              <a:gd name="f33" fmla="val 47601"/>
              <a:gd name="f34" fmla="val 54072"/>
              <a:gd name="f35" fmla="val 48902"/>
              <a:gd name="f36" fmla="val 47568"/>
              <a:gd name="f37" fmla="val 45099"/>
              <a:gd name="f38" fmla="val 47001"/>
              <a:gd name="f39" fmla="val 41297"/>
              <a:gd name="f40" fmla="val 45967"/>
              <a:gd name="f41" fmla="val 37627"/>
              <a:gd name="f42" fmla="val 45533"/>
              <a:gd name="f43" fmla="val 36160"/>
              <a:gd name="f44" fmla="val 45100"/>
              <a:gd name="f45" fmla="val 34725"/>
              <a:gd name="f46" fmla="val 44566"/>
              <a:gd name="f47" fmla="val 33258"/>
              <a:gd name="f48" fmla="val 43632"/>
              <a:gd name="f49" fmla="val 30656"/>
              <a:gd name="f50" fmla="val 42498"/>
              <a:gd name="f51" fmla="val 28154"/>
              <a:gd name="f52" fmla="val 41230"/>
              <a:gd name="f53" fmla="val 25719"/>
              <a:gd name="f54" fmla="val 40963"/>
              <a:gd name="f55" fmla="val 25218"/>
              <a:gd name="f56" fmla="val 40697"/>
              <a:gd name="f57" fmla="val 24718"/>
              <a:gd name="f58" fmla="val 40430"/>
              <a:gd name="f59" fmla="val 24218"/>
              <a:gd name="f60" fmla="val 39963"/>
              <a:gd name="f61" fmla="val 23384"/>
              <a:gd name="f62" fmla="val 39496"/>
              <a:gd name="f63" fmla="val 22550"/>
              <a:gd name="f64" fmla="val 39029"/>
              <a:gd name="f65" fmla="val 21749"/>
              <a:gd name="f66" fmla="val 37361"/>
              <a:gd name="f67" fmla="val 19014"/>
              <a:gd name="f68" fmla="val 35526"/>
              <a:gd name="f69" fmla="val 16412"/>
              <a:gd name="f70" fmla="val 33491"/>
              <a:gd name="f71" fmla="val 13944"/>
              <a:gd name="f72" fmla="val 33458"/>
              <a:gd name="f73" fmla="val 13910"/>
              <a:gd name="f74" fmla="val 33425"/>
              <a:gd name="f75" fmla="val 13877"/>
              <a:gd name="f76" fmla="val 32090"/>
              <a:gd name="f77" fmla="val 12309"/>
              <a:gd name="f78" fmla="val 30689"/>
              <a:gd name="f79" fmla="val 10775"/>
              <a:gd name="f80" fmla="val 29222"/>
              <a:gd name="f81" fmla="val 9374"/>
              <a:gd name="f82" fmla="val 28188"/>
              <a:gd name="f83" fmla="val 8373"/>
              <a:gd name="f84" fmla="val 27120"/>
              <a:gd name="f85" fmla="val 7439"/>
              <a:gd name="f86" fmla="val 26019"/>
              <a:gd name="f87" fmla="val 6538"/>
              <a:gd name="f88" fmla="val 25552"/>
              <a:gd name="f89" fmla="val 6172"/>
              <a:gd name="f90" fmla="val 25085"/>
              <a:gd name="f91" fmla="val 24618"/>
              <a:gd name="f92" fmla="val 5504"/>
              <a:gd name="f93" fmla="val 24085"/>
              <a:gd name="f94" fmla="val 5071"/>
              <a:gd name="f95" fmla="val 23518"/>
              <a:gd name="f96" fmla="val 4704"/>
              <a:gd name="f97" fmla="val 22951"/>
              <a:gd name="f98" fmla="val 4304"/>
              <a:gd name="f99" fmla="val 22383"/>
              <a:gd name="f100" fmla="val 3937"/>
              <a:gd name="f101" fmla="val 21816"/>
              <a:gd name="f102" fmla="val 3603"/>
              <a:gd name="f103" fmla="val 21283"/>
              <a:gd name="f104" fmla="val 3269"/>
              <a:gd name="f105" fmla="val 17547"/>
              <a:gd name="f106" fmla="val 1135"/>
              <a:gd name="f107" fmla="val 13977"/>
              <a:gd name="f108" fmla="*/ f0 1 47602"/>
              <a:gd name="f109" fmla="*/ f1 1 64447"/>
              <a:gd name="f110" fmla="val f2"/>
              <a:gd name="f111" fmla="val f3"/>
              <a:gd name="f112" fmla="val f4"/>
              <a:gd name="f113" fmla="+- f112 0 f110"/>
              <a:gd name="f114" fmla="+- f111 0 f110"/>
              <a:gd name="f115" fmla="*/ f114 1 47602"/>
              <a:gd name="f116" fmla="*/ f113 1 64447"/>
              <a:gd name="f117" fmla="*/ f110 1 f115"/>
              <a:gd name="f118" fmla="*/ f111 1 f115"/>
              <a:gd name="f119" fmla="*/ f110 1 f116"/>
              <a:gd name="f120" fmla="*/ f112 1 f116"/>
              <a:gd name="f121" fmla="*/ f117 f108 1"/>
              <a:gd name="f122" fmla="*/ f118 f108 1"/>
              <a:gd name="f123" fmla="*/ f120 f109 1"/>
              <a:gd name="f124" fmla="*/ f119 f109 1"/>
            </a:gdLst>
            <a:ahLst/>
            <a:cxnLst>
              <a:cxn ang="3cd4">
                <a:pos x="hc" y="t"/>
              </a:cxn>
              <a:cxn ang="0">
                <a:pos x="r" y="vc"/>
              </a:cxn>
              <a:cxn ang="cd4">
                <a:pos x="hc" y="b"/>
              </a:cxn>
              <a:cxn ang="cd2">
                <a:pos x="l" y="vc"/>
              </a:cxn>
            </a:cxnLst>
            <a:rect l="f121" t="f124" r="f122" b="f123"/>
            <a:pathLst>
              <a:path w="47602" h="64447">
                <a:moveTo>
                  <a:pt x="f5" y="f2"/>
                </a:moveTo>
                <a:cubicBezTo>
                  <a:pt x="f6" y="f7"/>
                  <a:pt x="f8" y="f9"/>
                  <a:pt x="f8" y="f10"/>
                </a:cubicBezTo>
                <a:cubicBezTo>
                  <a:pt x="f8" y="f11"/>
                  <a:pt x="f12" y="f13"/>
                  <a:pt x="f14" y="f15"/>
                </a:cubicBezTo>
                <a:cubicBezTo>
                  <a:pt x="f16" y="f17"/>
                  <a:pt x="f18" y="f19"/>
                  <a:pt x="f20" y="f21"/>
                </a:cubicBezTo>
                <a:cubicBezTo>
                  <a:pt x="f22" y="f23"/>
                  <a:pt x="f24" y="f4"/>
                  <a:pt x="f25" y="f4"/>
                </a:cubicBezTo>
                <a:cubicBezTo>
                  <a:pt x="f26" y="f4"/>
                  <a:pt x="f27" y="f28"/>
                  <a:pt x="f29" y="f30"/>
                </a:cubicBezTo>
                <a:cubicBezTo>
                  <a:pt x="f31" y="f32"/>
                  <a:pt x="f33" y="f34"/>
                  <a:pt x="f33"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1"/>
                  <a:pt x="f72" y="f73"/>
                  <a:pt x="f74" y="f75"/>
                </a:cubicBezTo>
                <a:cubicBezTo>
                  <a:pt x="f76" y="f77"/>
                  <a:pt x="f78" y="f79"/>
                  <a:pt x="f80" y="f81"/>
                </a:cubicBezTo>
                <a:cubicBezTo>
                  <a:pt x="f82" y="f83"/>
                  <a:pt x="f84" y="f85"/>
                  <a:pt x="f86" y="f87"/>
                </a:cubicBezTo>
                <a:cubicBezTo>
                  <a:pt x="f88" y="f89"/>
                  <a:pt x="f90" y="f9"/>
                  <a:pt x="f91" y="f92"/>
                </a:cubicBezTo>
                <a:cubicBezTo>
                  <a:pt x="f93" y="f94"/>
                  <a:pt x="f95" y="f96"/>
                  <a:pt x="f97" y="f98"/>
                </a:cubicBezTo>
                <a:cubicBezTo>
                  <a:pt x="f99" y="f100"/>
                  <a:pt x="f101" y="f102"/>
                  <a:pt x="f103" y="f104"/>
                </a:cubicBezTo>
                <a:cubicBezTo>
                  <a:pt x="f105" y="f106"/>
                  <a:pt x="f107" y="f7"/>
                  <a:pt x="f5" y="f2"/>
                </a:cubicBez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0" name="Google Shape;1936;p57">
            <a:extLst>
              <a:ext uri="{FF2B5EF4-FFF2-40B4-BE49-F238E27FC236}">
                <a16:creationId xmlns:a16="http://schemas.microsoft.com/office/drawing/2014/main" id="{C678F50F-90F8-4674-B375-6D212B69ECC1}"/>
              </a:ext>
            </a:extLst>
          </p:cNvPr>
          <p:cNvSpPr txBox="1"/>
          <p:nvPr/>
        </p:nvSpPr>
        <p:spPr>
          <a:xfrm>
            <a:off x="349020" y="4819075"/>
            <a:ext cx="3745652" cy="914119"/>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n-US" sz="1467" kern="0" dirty="0">
                <a:solidFill>
                  <a:srgbClr val="FFFFFF"/>
                </a:solidFill>
                <a:latin typeface="Arial"/>
                <a:ea typeface="Arial"/>
                <a:cs typeface="Arial"/>
              </a:rPr>
              <a:t>Mercury is the closest planet to </a:t>
            </a:r>
          </a:p>
          <a:p>
            <a:pPr defTabSz="1219170">
              <a:defRPr sz="1800" b="0" i="0" u="none" strike="noStrike" kern="0" cap="none" spc="0" baseline="0">
                <a:solidFill>
                  <a:srgbClr val="000000"/>
                </a:solidFill>
                <a:uFillTx/>
              </a:defRPr>
            </a:pPr>
            <a:r>
              <a:rPr lang="en-US" sz="1467" kern="0" dirty="0">
                <a:solidFill>
                  <a:srgbClr val="FFFFFF"/>
                </a:solidFill>
                <a:latin typeface="Arial"/>
                <a:ea typeface="Arial"/>
                <a:cs typeface="Arial"/>
              </a:rPr>
              <a:t>the Sun and the smallest one in the Solar System—it’s only a bit larger than the Moon</a:t>
            </a:r>
          </a:p>
        </p:txBody>
      </p:sp>
      <p:pic>
        <p:nvPicPr>
          <p:cNvPr id="14" name="Imagen 13">
            <a:extLst>
              <a:ext uri="{FF2B5EF4-FFF2-40B4-BE49-F238E27FC236}">
                <a16:creationId xmlns:a16="http://schemas.microsoft.com/office/drawing/2014/main" id="{71AF1F81-4DD5-49BF-9A04-9339BD36A5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2348" y="2509344"/>
            <a:ext cx="5966011" cy="3993776"/>
          </a:xfrm>
          <a:prstGeom prst="rect">
            <a:avLst/>
          </a:prstGeom>
          <a:ln w="57150">
            <a:solidFill>
              <a:srgbClr val="FFFFFF"/>
            </a:solidFill>
          </a:ln>
        </p:spPr>
      </p:pic>
      <p:sp>
        <p:nvSpPr>
          <p:cNvPr id="15" name="Google Shape;1936;p57">
            <a:extLst>
              <a:ext uri="{FF2B5EF4-FFF2-40B4-BE49-F238E27FC236}">
                <a16:creationId xmlns:a16="http://schemas.microsoft.com/office/drawing/2014/main" id="{DDF2D0F5-B174-4B46-9F7F-D3B7FFDED6E7}"/>
              </a:ext>
            </a:extLst>
          </p:cNvPr>
          <p:cNvSpPr txBox="1"/>
          <p:nvPr/>
        </p:nvSpPr>
        <p:spPr>
          <a:xfrm>
            <a:off x="349020" y="3675285"/>
            <a:ext cx="3745652" cy="914119"/>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n-US" sz="1467" kern="0" dirty="0">
                <a:solidFill>
                  <a:srgbClr val="FFFFFF"/>
                </a:solidFill>
                <a:latin typeface="Arial"/>
                <a:ea typeface="Arial"/>
                <a:cs typeface="Arial"/>
              </a:rPr>
              <a:t>Mercury is the closest planet to </a:t>
            </a:r>
          </a:p>
          <a:p>
            <a:pPr defTabSz="1219170">
              <a:defRPr sz="1800" b="0" i="0" u="none" strike="noStrike" kern="0" cap="none" spc="0" baseline="0">
                <a:solidFill>
                  <a:srgbClr val="000000"/>
                </a:solidFill>
                <a:uFillTx/>
              </a:defRPr>
            </a:pPr>
            <a:r>
              <a:rPr lang="en-US" sz="1467" kern="0" dirty="0">
                <a:solidFill>
                  <a:srgbClr val="FFFFFF"/>
                </a:solidFill>
                <a:latin typeface="Arial"/>
                <a:ea typeface="Arial"/>
                <a:cs typeface="Arial"/>
              </a:rPr>
              <a:t>the Sun and the smallest one in the Solar System—it’s only a bit larger than the Moon</a:t>
            </a:r>
          </a:p>
        </p:txBody>
      </p:sp>
    </p:spTree>
    <p:extLst>
      <p:ext uri="{BB962C8B-B14F-4D97-AF65-F5344CB8AC3E}">
        <p14:creationId xmlns:p14="http://schemas.microsoft.com/office/powerpoint/2010/main" val="155685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oogle Shape;850;p47">
            <a:extLst>
              <a:ext uri="{FF2B5EF4-FFF2-40B4-BE49-F238E27FC236}">
                <a16:creationId xmlns:a16="http://schemas.microsoft.com/office/drawing/2014/main" id="{A6BDEE3A-8A2F-49BA-9893-C7332DCAA6A7}"/>
              </a:ext>
            </a:extLst>
          </p:cNvPr>
          <p:cNvSpPr txBox="1">
            <a:spLocks noGrp="1"/>
          </p:cNvSpPr>
          <p:nvPr>
            <p:ph type="title"/>
          </p:nvPr>
        </p:nvSpPr>
        <p:spPr>
          <a:xfrm>
            <a:off x="213700" y="248644"/>
            <a:ext cx="10515600" cy="1325563"/>
          </a:xfrm>
        </p:spPr>
        <p:txBody>
          <a:bodyPr/>
          <a:lstStyle/>
          <a:p>
            <a:pPr lvl="0"/>
            <a:r>
              <a:rPr lang="en-GB" dirty="0"/>
              <a:t>Trust</a:t>
            </a:r>
          </a:p>
        </p:txBody>
      </p:sp>
      <p:sp>
        <p:nvSpPr>
          <p:cNvPr id="3" name="Google Shape;851;p47">
            <a:extLst>
              <a:ext uri="{FF2B5EF4-FFF2-40B4-BE49-F238E27FC236}">
                <a16:creationId xmlns:a16="http://schemas.microsoft.com/office/drawing/2014/main" id="{A6F8E390-D1F8-4728-824F-E03AE7E835C9}"/>
              </a:ext>
            </a:extLst>
          </p:cNvPr>
          <p:cNvSpPr txBox="1">
            <a:spLocks noGrp="1"/>
          </p:cNvSpPr>
          <p:nvPr>
            <p:ph type="subTitle" idx="4294967295"/>
          </p:nvPr>
        </p:nvSpPr>
        <p:spPr>
          <a:xfrm>
            <a:off x="8686702" y="2616501"/>
            <a:ext cx="2435205" cy="660001"/>
          </a:xfrm>
        </p:spPr>
        <p:txBody>
          <a:bodyPr/>
          <a:lstStyle/>
          <a:p>
            <a:pPr marL="0" indent="0">
              <a:spcAft>
                <a:spcPts val="2133"/>
              </a:spcAft>
              <a:buNone/>
            </a:pPr>
            <a:r>
              <a:rPr lang="en-GB" sz="2933">
                <a:latin typeface="Be Vietnam"/>
              </a:rPr>
              <a:t>MARS</a:t>
            </a:r>
          </a:p>
        </p:txBody>
      </p:sp>
      <p:sp>
        <p:nvSpPr>
          <p:cNvPr id="4" name="Google Shape;852;p47">
            <a:extLst>
              <a:ext uri="{FF2B5EF4-FFF2-40B4-BE49-F238E27FC236}">
                <a16:creationId xmlns:a16="http://schemas.microsoft.com/office/drawing/2014/main" id="{F56CA3F4-234E-4E20-B18A-50EFE3280819}"/>
              </a:ext>
            </a:extLst>
          </p:cNvPr>
          <p:cNvSpPr txBox="1"/>
          <p:nvPr/>
        </p:nvSpPr>
        <p:spPr>
          <a:xfrm>
            <a:off x="7236500" y="5075371"/>
            <a:ext cx="3492800" cy="871203"/>
          </a:xfrm>
          <a:prstGeom prst="rect">
            <a:avLst/>
          </a:prstGeom>
          <a:noFill/>
          <a:ln cap="flat">
            <a:noFill/>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r>
              <a:rPr lang="en-US" sz="1733" kern="0">
                <a:solidFill>
                  <a:srgbClr val="000000"/>
                </a:solidFill>
                <a:latin typeface="Libre Franklin"/>
                <a:ea typeface="Libre Franklin"/>
                <a:cs typeface="Libre Franklin"/>
              </a:rPr>
              <a:t>To modify this graph, click on it, follow the link, change the data and paste the new graph here</a:t>
            </a:r>
          </a:p>
        </p:txBody>
      </p:sp>
      <p:sp>
        <p:nvSpPr>
          <p:cNvPr id="5" name="Google Shape;853;p47">
            <a:extLst>
              <a:ext uri="{FF2B5EF4-FFF2-40B4-BE49-F238E27FC236}">
                <a16:creationId xmlns:a16="http://schemas.microsoft.com/office/drawing/2014/main" id="{AD75A26D-61F4-40C2-A81F-51E35B3C4788}"/>
              </a:ext>
            </a:extLst>
          </p:cNvPr>
          <p:cNvSpPr/>
          <p:nvPr/>
        </p:nvSpPr>
        <p:spPr>
          <a:xfrm flipH="1">
            <a:off x="7380975" y="2616501"/>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6" name="Google Shape;855;p47">
            <a:extLst>
              <a:ext uri="{FF2B5EF4-FFF2-40B4-BE49-F238E27FC236}">
                <a16:creationId xmlns:a16="http://schemas.microsoft.com/office/drawing/2014/main" id="{6BA8FB2B-918B-4223-B5A4-F9DA0910BF09}"/>
              </a:ext>
            </a:extLst>
          </p:cNvPr>
          <p:cNvSpPr txBox="1">
            <a:spLocks noGrp="1"/>
          </p:cNvSpPr>
          <p:nvPr>
            <p:ph type="subTitle" idx="4294967295"/>
          </p:nvPr>
        </p:nvSpPr>
        <p:spPr>
          <a:xfrm>
            <a:off x="8686702" y="3390901"/>
            <a:ext cx="2435205" cy="660001"/>
          </a:xfrm>
        </p:spPr>
        <p:txBody>
          <a:bodyPr/>
          <a:lstStyle/>
          <a:p>
            <a:pPr marL="0" indent="0">
              <a:spcAft>
                <a:spcPts val="2133"/>
              </a:spcAft>
              <a:buNone/>
            </a:pPr>
            <a:r>
              <a:rPr lang="en-GB" sz="2933">
                <a:latin typeface="Be Vietnam"/>
              </a:rPr>
              <a:t>VENUS</a:t>
            </a:r>
          </a:p>
        </p:txBody>
      </p:sp>
      <p:sp>
        <p:nvSpPr>
          <p:cNvPr id="7" name="Google Shape;856;p47">
            <a:extLst>
              <a:ext uri="{FF2B5EF4-FFF2-40B4-BE49-F238E27FC236}">
                <a16:creationId xmlns:a16="http://schemas.microsoft.com/office/drawing/2014/main" id="{15673E6A-2A80-4224-A3BE-064B4161A58F}"/>
              </a:ext>
            </a:extLst>
          </p:cNvPr>
          <p:cNvSpPr/>
          <p:nvPr/>
        </p:nvSpPr>
        <p:spPr>
          <a:xfrm flipH="1">
            <a:off x="7380975" y="3390901"/>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434343"/>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8" name="Google Shape;857;p47">
            <a:extLst>
              <a:ext uri="{FF2B5EF4-FFF2-40B4-BE49-F238E27FC236}">
                <a16:creationId xmlns:a16="http://schemas.microsoft.com/office/drawing/2014/main" id="{7B6F47FA-BFA5-421B-9721-0E31355A6A5D}"/>
              </a:ext>
            </a:extLst>
          </p:cNvPr>
          <p:cNvSpPr txBox="1">
            <a:spLocks noGrp="1"/>
          </p:cNvSpPr>
          <p:nvPr>
            <p:ph type="subTitle" idx="4294967295"/>
          </p:nvPr>
        </p:nvSpPr>
        <p:spPr>
          <a:xfrm>
            <a:off x="8686702" y="4175090"/>
            <a:ext cx="2435205" cy="660001"/>
          </a:xfrm>
        </p:spPr>
        <p:txBody>
          <a:bodyPr/>
          <a:lstStyle/>
          <a:p>
            <a:pPr marL="0" indent="0">
              <a:spcAft>
                <a:spcPts val="2133"/>
              </a:spcAft>
              <a:buNone/>
            </a:pPr>
            <a:r>
              <a:rPr lang="en-GB" sz="2933">
                <a:latin typeface="Be Vietnam"/>
              </a:rPr>
              <a:t>JUPITER</a:t>
            </a:r>
          </a:p>
        </p:txBody>
      </p:sp>
      <p:sp>
        <p:nvSpPr>
          <p:cNvPr id="9" name="Google Shape;858;p47">
            <a:extLst>
              <a:ext uri="{FF2B5EF4-FFF2-40B4-BE49-F238E27FC236}">
                <a16:creationId xmlns:a16="http://schemas.microsoft.com/office/drawing/2014/main" id="{8B93C0E1-7EB8-48F7-97B4-37914CA68343}"/>
              </a:ext>
            </a:extLst>
          </p:cNvPr>
          <p:cNvSpPr/>
          <p:nvPr/>
        </p:nvSpPr>
        <p:spPr>
          <a:xfrm flipH="1">
            <a:off x="7380975" y="4175090"/>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CCCCCC"/>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cxnSp>
        <p:nvCxnSpPr>
          <p:cNvPr id="10" name="Conector recto 10">
            <a:extLst>
              <a:ext uri="{FF2B5EF4-FFF2-40B4-BE49-F238E27FC236}">
                <a16:creationId xmlns:a16="http://schemas.microsoft.com/office/drawing/2014/main" id="{7AB34411-92D5-42F7-B323-7F026E2A22B6}"/>
              </a:ext>
            </a:extLst>
          </p:cNvPr>
          <p:cNvCxnSpPr>
            <a:cxnSpLocks/>
          </p:cNvCxnSpPr>
          <p:nvPr/>
        </p:nvCxnSpPr>
        <p:spPr>
          <a:xfrm>
            <a:off x="325605" y="1290058"/>
            <a:ext cx="10499277" cy="0"/>
          </a:xfrm>
          <a:prstGeom prst="straightConnector1">
            <a:avLst/>
          </a:prstGeom>
          <a:noFill/>
          <a:ln w="28575" cap="flat">
            <a:solidFill>
              <a:srgbClr val="FFC100"/>
            </a:solidFill>
            <a:custDash>
              <a:ds d="300000" sp="300000"/>
            </a:custDash>
          </a:ln>
        </p:spPr>
      </p:cxnSp>
      <p:pic>
        <p:nvPicPr>
          <p:cNvPr id="4098" name="Picture 2" descr="Hombre sujetando la tabla de surf amarilla mientras camina por la orilla del mar durante el día">
            <a:extLst>
              <a:ext uri="{FF2B5EF4-FFF2-40B4-BE49-F238E27FC236}">
                <a16:creationId xmlns:a16="http://schemas.microsoft.com/office/drawing/2014/main" id="{1F5B6F3E-EC2A-47C1-AFA8-D2F87D7E3C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3246"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7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211317B-AF81-4678-9A0E-DB111314C4E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43688" y="0"/>
            <a:ext cx="7148311" cy="6858000"/>
          </a:xfrm>
          <a:prstGeom prst="rect">
            <a:avLst/>
          </a:prstGeom>
        </p:spPr>
      </p:pic>
      <p:sp>
        <p:nvSpPr>
          <p:cNvPr id="4" name="Paralelogramo 3">
            <a:extLst>
              <a:ext uri="{FF2B5EF4-FFF2-40B4-BE49-F238E27FC236}">
                <a16:creationId xmlns:a16="http://schemas.microsoft.com/office/drawing/2014/main" id="{45880832-958B-462C-9D07-AEA403F0E527}"/>
              </a:ext>
            </a:extLst>
          </p:cNvPr>
          <p:cNvSpPr/>
          <p:nvPr/>
        </p:nvSpPr>
        <p:spPr>
          <a:xfrm>
            <a:off x="2680098" y="0"/>
            <a:ext cx="5886706" cy="6858000"/>
          </a:xfrm>
          <a:prstGeom prst="parallelogram">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矩形 6">
            <a:extLst>
              <a:ext uri="{FF2B5EF4-FFF2-40B4-BE49-F238E27FC236}">
                <a16:creationId xmlns:a16="http://schemas.microsoft.com/office/drawing/2014/main" id="{4AFD4133-EF9E-4A8E-9174-F8075F997E3D}"/>
              </a:ext>
            </a:extLst>
          </p:cNvPr>
          <p:cNvSpPr/>
          <p:nvPr/>
        </p:nvSpPr>
        <p:spPr>
          <a:xfrm>
            <a:off x="819407" y="2324947"/>
            <a:ext cx="4127349" cy="457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矩形 7">
            <a:extLst>
              <a:ext uri="{FF2B5EF4-FFF2-40B4-BE49-F238E27FC236}">
                <a16:creationId xmlns:a16="http://schemas.microsoft.com/office/drawing/2014/main" id="{7DA5E1BA-023F-4A20-8F8E-690C3AB3D4E0}"/>
              </a:ext>
            </a:extLst>
          </p:cNvPr>
          <p:cNvSpPr/>
          <p:nvPr/>
        </p:nvSpPr>
        <p:spPr>
          <a:xfrm>
            <a:off x="4901036"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C5AA8966-15AB-40BB-B708-A3EC2F98E5A2}"/>
              </a:ext>
            </a:extLst>
          </p:cNvPr>
          <p:cNvSpPr/>
          <p:nvPr/>
        </p:nvSpPr>
        <p:spPr>
          <a:xfrm rot="16200000">
            <a:off x="4597029" y="1627240"/>
            <a:ext cx="45719" cy="65373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A1A4738F-556E-484F-86B1-70D749351D80}"/>
              </a:ext>
            </a:extLst>
          </p:cNvPr>
          <p:cNvSpPr/>
          <p:nvPr/>
        </p:nvSpPr>
        <p:spPr>
          <a:xfrm rot="16200000">
            <a:off x="878335" y="1826600"/>
            <a:ext cx="45719" cy="25501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矩形 2">
            <a:extLst>
              <a:ext uri="{FF2B5EF4-FFF2-40B4-BE49-F238E27FC236}">
                <a16:creationId xmlns:a16="http://schemas.microsoft.com/office/drawing/2014/main" id="{BE60CAF2-DDE1-4799-AE02-598E6C8CD5E8}"/>
              </a:ext>
            </a:extLst>
          </p:cNvPr>
          <p:cNvSpPr/>
          <p:nvPr/>
        </p:nvSpPr>
        <p:spPr>
          <a:xfrm>
            <a:off x="0" y="242046"/>
            <a:ext cx="6096000" cy="6320119"/>
          </a:xfrm>
          <a:prstGeom prst="rect">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文本框 4">
            <a:extLst>
              <a:ext uri="{FF2B5EF4-FFF2-40B4-BE49-F238E27FC236}">
                <a16:creationId xmlns:a16="http://schemas.microsoft.com/office/drawing/2014/main" id="{6801890C-5F21-468A-835F-DD580A79E34D}"/>
              </a:ext>
            </a:extLst>
          </p:cNvPr>
          <p:cNvSpPr txBox="1"/>
          <p:nvPr/>
        </p:nvSpPr>
        <p:spPr>
          <a:xfrm>
            <a:off x="1157307" y="1566181"/>
            <a:ext cx="3038781" cy="584775"/>
          </a:xfrm>
          <a:prstGeom prst="rect">
            <a:avLst/>
          </a:prstGeom>
          <a:noFill/>
        </p:spPr>
        <p:txBody>
          <a:bodyPr wrap="none" rtlCol="0">
            <a:spAutoFit/>
          </a:bodyPr>
          <a:lstStyle/>
          <a:p>
            <a:r>
              <a:rPr lang="zh-CN" altLang="en-US" sz="3200" b="1" dirty="0">
                <a:solidFill>
                  <a:schemeClr val="bg1"/>
                </a:solidFill>
                <a:effectLst>
                  <a:outerShdw blurRad="38100" dist="38100" dir="2700000" algn="tl">
                    <a:srgbClr val="000000">
                      <a:alpha val="43137"/>
                    </a:srgbClr>
                  </a:outerShdw>
                </a:effectLst>
              </a:rPr>
              <a:t>replace the text</a:t>
            </a:r>
          </a:p>
        </p:txBody>
      </p:sp>
      <p:sp>
        <p:nvSpPr>
          <p:cNvPr id="10" name="矩形 9">
            <a:extLst>
              <a:ext uri="{FF2B5EF4-FFF2-40B4-BE49-F238E27FC236}">
                <a16:creationId xmlns:a16="http://schemas.microsoft.com/office/drawing/2014/main" id="{DD98E3E9-1635-4FDA-BA02-5140F0DC07E3}"/>
              </a:ext>
            </a:extLst>
          </p:cNvPr>
          <p:cNvSpPr/>
          <p:nvPr/>
        </p:nvSpPr>
        <p:spPr>
          <a:xfrm>
            <a:off x="773688" y="1976967"/>
            <a:ext cx="45719" cy="3936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文本框 11">
            <a:extLst>
              <a:ext uri="{FF2B5EF4-FFF2-40B4-BE49-F238E27FC236}">
                <a16:creationId xmlns:a16="http://schemas.microsoft.com/office/drawing/2014/main" id="{080F223F-8397-46A5-A77F-DAF3150CD028}"/>
              </a:ext>
            </a:extLst>
          </p:cNvPr>
          <p:cNvSpPr txBox="1"/>
          <p:nvPr/>
        </p:nvSpPr>
        <p:spPr>
          <a:xfrm>
            <a:off x="882906" y="2452521"/>
            <a:ext cx="3587585" cy="369332"/>
          </a:xfrm>
          <a:prstGeom prst="rect">
            <a:avLst/>
          </a:prstGeom>
          <a:noFill/>
        </p:spPr>
        <p:txBody>
          <a:bodyPr wrap="none" rtlCol="0">
            <a:spAutoFit/>
          </a:bodyPr>
          <a:lstStyle/>
          <a:p>
            <a:r>
              <a:rPr lang="en-US" altLang="zh-CN" dirty="0">
                <a:solidFill>
                  <a:schemeClr val="bg1"/>
                </a:solidFill>
              </a:rPr>
              <a:t>Click here and change the words</a:t>
            </a:r>
            <a:endParaRPr lang="zh-CN" altLang="en-US" dirty="0">
              <a:solidFill>
                <a:schemeClr val="bg1"/>
              </a:solidFill>
            </a:endParaRPr>
          </a:p>
        </p:txBody>
      </p:sp>
      <p:sp>
        <p:nvSpPr>
          <p:cNvPr id="13" name="文本框 12">
            <a:extLst>
              <a:ext uri="{FF2B5EF4-FFF2-40B4-BE49-F238E27FC236}">
                <a16:creationId xmlns:a16="http://schemas.microsoft.com/office/drawing/2014/main" id="{8A8F2D29-E619-41D9-B3D4-3D80E097AD16}"/>
              </a:ext>
            </a:extLst>
          </p:cNvPr>
          <p:cNvSpPr txBox="1"/>
          <p:nvPr/>
        </p:nvSpPr>
        <p:spPr>
          <a:xfrm>
            <a:off x="819406" y="3190432"/>
            <a:ext cx="4717793" cy="1499449"/>
          </a:xfrm>
          <a:prstGeom prst="rect">
            <a:avLst/>
          </a:prstGeom>
          <a:noFill/>
        </p:spPr>
        <p:txBody>
          <a:bodyPr wrap="square" rtlCol="0">
            <a:spAutoFit/>
          </a:bodyPr>
          <a:lstStyle/>
          <a:p>
            <a:pPr algn="just">
              <a:lnSpc>
                <a:spcPct val="130000"/>
              </a:lnSpc>
            </a:pPr>
            <a:r>
              <a:rPr lang="zh-CN" altLang="en-US" b="1" dirty="0">
                <a:solidFill>
                  <a:schemeClr val="bg1"/>
                </a:solidFill>
                <a:effectLst>
                  <a:outerShdw blurRad="38100" dist="38100" dir="2700000" algn="tl">
                    <a:srgbClr val="000000">
                      <a:alpha val="43137"/>
                    </a:srgbClr>
                  </a:outerShdw>
                </a:effectLst>
              </a:rPr>
              <a:t>Click here to replace text Click here to replace text Click here to replace text Click here to replace text Click here to replace text Click here to replace text Click here to replace text Click here to replace text click here to replace text</a:t>
            </a:r>
            <a:endParaRPr lang="zh-CN" altLang="en-US" dirty="0"/>
          </a:p>
        </p:txBody>
      </p:sp>
      <p:sp>
        <p:nvSpPr>
          <p:cNvPr id="14" name="矩形 13">
            <a:extLst>
              <a:ext uri="{FF2B5EF4-FFF2-40B4-BE49-F238E27FC236}">
                <a16:creationId xmlns:a16="http://schemas.microsoft.com/office/drawing/2014/main" id="{3D328C57-DC04-4AB3-87E8-2BA0E3D68C33}"/>
              </a:ext>
            </a:extLst>
          </p:cNvPr>
          <p:cNvSpPr/>
          <p:nvPr/>
        </p:nvSpPr>
        <p:spPr>
          <a:xfrm>
            <a:off x="982982" y="2987193"/>
            <a:ext cx="1010809" cy="9219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3858171964"/>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D57912B4-590B-4645-87CC-F6A17FB117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7643" y="2042009"/>
            <a:ext cx="1561948" cy="1789732"/>
          </a:xfrm>
          <a:prstGeom prst="rect">
            <a:avLst/>
          </a:prstGeom>
        </p:spPr>
      </p:pic>
      <p:sp>
        <p:nvSpPr>
          <p:cNvPr id="13" name="Rectángulo: esquinas redondeadas 12">
            <a:extLst>
              <a:ext uri="{FF2B5EF4-FFF2-40B4-BE49-F238E27FC236}">
                <a16:creationId xmlns:a16="http://schemas.microsoft.com/office/drawing/2014/main" id="{4B776E4B-7567-4DC2-BC70-196EB67D7EFB}"/>
              </a:ext>
            </a:extLst>
          </p:cNvPr>
          <p:cNvSpPr/>
          <p:nvPr/>
        </p:nvSpPr>
        <p:spPr>
          <a:xfrm>
            <a:off x="1385047" y="1001568"/>
            <a:ext cx="2307874" cy="2877667"/>
          </a:xfrm>
          <a:prstGeom prst="roundRect">
            <a:avLst/>
          </a:prstGeom>
          <a:noFill/>
          <a:ln w="7620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图片 3">
            <a:extLst>
              <a:ext uri="{FF2B5EF4-FFF2-40B4-BE49-F238E27FC236}">
                <a16:creationId xmlns:a16="http://schemas.microsoft.com/office/drawing/2014/main" id="{17F43226-D695-4821-8D13-1B308B40535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193606" y="214804"/>
            <a:ext cx="6433270" cy="6428391"/>
          </a:xfrm>
          <a:custGeom>
            <a:avLst/>
            <a:gdLst>
              <a:gd name="connsiteX0" fmla="*/ 5163071 w 10326142"/>
              <a:gd name="connsiteY0" fmla="*/ 0 h 10318310"/>
              <a:gd name="connsiteX1" fmla="*/ 10326142 w 10326142"/>
              <a:gd name="connsiteY1" fmla="*/ 5163071 h 10318310"/>
              <a:gd name="connsiteX2" fmla="*/ 5690965 w 10326142"/>
              <a:gd name="connsiteY2" fmla="*/ 10299486 h 10318310"/>
              <a:gd name="connsiteX3" fmla="*/ 5443410 w 10326142"/>
              <a:gd name="connsiteY3" fmla="*/ 10318310 h 10318310"/>
              <a:gd name="connsiteX4" fmla="*/ 4882732 w 10326142"/>
              <a:gd name="connsiteY4" fmla="*/ 10318310 h 10318310"/>
              <a:gd name="connsiteX5" fmla="*/ 4635177 w 10326142"/>
              <a:gd name="connsiteY5" fmla="*/ 10299486 h 10318310"/>
              <a:gd name="connsiteX6" fmla="*/ 0 w 10326142"/>
              <a:gd name="connsiteY6" fmla="*/ 5163071 h 10318310"/>
              <a:gd name="connsiteX7" fmla="*/ 5163071 w 10326142"/>
              <a:gd name="connsiteY7" fmla="*/ 0 h 1031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142" h="10318310">
                <a:moveTo>
                  <a:pt x="5163071" y="0"/>
                </a:moveTo>
                <a:cubicBezTo>
                  <a:pt x="8014556" y="0"/>
                  <a:pt x="10326142" y="2311586"/>
                  <a:pt x="10326142" y="5163071"/>
                </a:cubicBezTo>
                <a:cubicBezTo>
                  <a:pt x="10326142" y="7836338"/>
                  <a:pt x="8294475" y="10035085"/>
                  <a:pt x="5690965" y="10299486"/>
                </a:cubicBezTo>
                <a:lnTo>
                  <a:pt x="5443410" y="10318310"/>
                </a:lnTo>
                <a:lnTo>
                  <a:pt x="4882732" y="10318310"/>
                </a:lnTo>
                <a:lnTo>
                  <a:pt x="4635177" y="10299486"/>
                </a:lnTo>
                <a:cubicBezTo>
                  <a:pt x="2031668" y="10035085"/>
                  <a:pt x="0" y="7836338"/>
                  <a:pt x="0" y="5163071"/>
                </a:cubicBezTo>
                <a:cubicBezTo>
                  <a:pt x="0" y="2311586"/>
                  <a:pt x="2311586" y="0"/>
                  <a:pt x="5163071" y="0"/>
                </a:cubicBezTo>
                <a:close/>
              </a:path>
            </a:pathLst>
          </a:custGeom>
          <a:ln w="57150">
            <a:solidFill>
              <a:srgbClr val="FFC100"/>
            </a:solidFill>
          </a:ln>
        </p:spPr>
      </p:pic>
      <p:grpSp>
        <p:nvGrpSpPr>
          <p:cNvPr id="5" name="组合 4">
            <a:extLst>
              <a:ext uri="{FF2B5EF4-FFF2-40B4-BE49-F238E27FC236}">
                <a16:creationId xmlns:a16="http://schemas.microsoft.com/office/drawing/2014/main" id="{134559E4-9E07-4BA3-9C65-B7463989E768}"/>
              </a:ext>
            </a:extLst>
          </p:cNvPr>
          <p:cNvGrpSpPr/>
          <p:nvPr/>
        </p:nvGrpSpPr>
        <p:grpSpPr>
          <a:xfrm>
            <a:off x="721845" y="3879238"/>
            <a:ext cx="3079932" cy="1977194"/>
            <a:chOff x="697675" y="1799266"/>
            <a:chExt cx="3079932" cy="1977194"/>
          </a:xfrm>
        </p:grpSpPr>
        <p:grpSp>
          <p:nvGrpSpPr>
            <p:cNvPr id="6" name="组合 5">
              <a:extLst>
                <a:ext uri="{FF2B5EF4-FFF2-40B4-BE49-F238E27FC236}">
                  <a16:creationId xmlns:a16="http://schemas.microsoft.com/office/drawing/2014/main" id="{77092321-C8DA-4B88-B921-2BD7D448246E}"/>
                </a:ext>
              </a:extLst>
            </p:cNvPr>
            <p:cNvGrpSpPr/>
            <p:nvPr/>
          </p:nvGrpSpPr>
          <p:grpSpPr>
            <a:xfrm>
              <a:off x="697675" y="2305350"/>
              <a:ext cx="379306" cy="379306"/>
              <a:chOff x="1841319" y="1815919"/>
              <a:chExt cx="203562" cy="203562"/>
            </a:xfrm>
          </p:grpSpPr>
          <p:sp>
            <p:nvSpPr>
              <p:cNvPr id="11" name="椭圆 10">
                <a:extLst>
                  <a:ext uri="{FF2B5EF4-FFF2-40B4-BE49-F238E27FC236}">
                    <a16:creationId xmlns:a16="http://schemas.microsoft.com/office/drawing/2014/main" id="{5440EA13-D475-48DE-B0E1-E13E71FFBFB1}"/>
                  </a:ext>
                </a:extLst>
              </p:cNvPr>
              <p:cNvSpPr/>
              <p:nvPr/>
            </p:nvSpPr>
            <p:spPr>
              <a:xfrm>
                <a:off x="1892300" y="1866900"/>
                <a:ext cx="101600" cy="101600"/>
              </a:xfrm>
              <a:prstGeom prst="ellips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椭圆 11">
                <a:extLst>
                  <a:ext uri="{FF2B5EF4-FFF2-40B4-BE49-F238E27FC236}">
                    <a16:creationId xmlns:a16="http://schemas.microsoft.com/office/drawing/2014/main" id="{4B5B6BA1-5F1B-4719-ABD0-5CE8AF3A1DAD}"/>
                  </a:ext>
                </a:extLst>
              </p:cNvPr>
              <p:cNvSpPr/>
              <p:nvPr/>
            </p:nvSpPr>
            <p:spPr>
              <a:xfrm>
                <a:off x="1841319" y="1815919"/>
                <a:ext cx="203562" cy="203562"/>
              </a:xfrm>
              <a:prstGeom prst="ellipse">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C100"/>
                  </a:solidFill>
                </a:endParaRPr>
              </a:p>
            </p:txBody>
          </p:sp>
        </p:grpSp>
        <p:cxnSp>
          <p:nvCxnSpPr>
            <p:cNvPr id="7" name="直接连接符 6">
              <a:extLst>
                <a:ext uri="{FF2B5EF4-FFF2-40B4-BE49-F238E27FC236}">
                  <a16:creationId xmlns:a16="http://schemas.microsoft.com/office/drawing/2014/main" id="{53FC957C-B509-49A0-9306-AC697603616D}"/>
                </a:ext>
              </a:extLst>
            </p:cNvPr>
            <p:cNvCxnSpPr>
              <a:stCxn id="12" idx="6"/>
            </p:cNvCxnSpPr>
            <p:nvPr/>
          </p:nvCxnSpPr>
          <p:spPr>
            <a:xfrm>
              <a:off x="1076981" y="2495003"/>
              <a:ext cx="2591770" cy="0"/>
            </a:xfrm>
            <a:prstGeom prst="line">
              <a:avLst/>
            </a:prstGeom>
            <a:ln>
              <a:solidFill>
                <a:srgbClr val="FFC100"/>
              </a:solidFill>
              <a:prstDash val="dash"/>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id="{43249EA4-81BF-42AC-8571-BE11206A0CD5}"/>
                </a:ext>
              </a:extLst>
            </p:cNvPr>
            <p:cNvSpPr/>
            <p:nvPr/>
          </p:nvSpPr>
          <p:spPr>
            <a:xfrm>
              <a:off x="3587954" y="2400008"/>
              <a:ext cx="189653" cy="189653"/>
            </a:xfrm>
            <a:prstGeom prst="ellipse">
              <a:avLst/>
            </a:prstGeom>
            <a:solidFill>
              <a:srgbClr val="FFC100"/>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a:extLst>
                <a:ext uri="{FF2B5EF4-FFF2-40B4-BE49-F238E27FC236}">
                  <a16:creationId xmlns:a16="http://schemas.microsoft.com/office/drawing/2014/main" id="{35CC9E85-AE50-4034-9B16-7EAB8E884D25}"/>
                </a:ext>
              </a:extLst>
            </p:cNvPr>
            <p:cNvSpPr txBox="1"/>
            <p:nvPr/>
          </p:nvSpPr>
          <p:spPr>
            <a:xfrm>
              <a:off x="1171976" y="1799266"/>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10" name="文本框 9">
              <a:extLst>
                <a:ext uri="{FF2B5EF4-FFF2-40B4-BE49-F238E27FC236}">
                  <a16:creationId xmlns:a16="http://schemas.microsoft.com/office/drawing/2014/main" id="{4F41D658-8830-427C-86C3-9CD16965B85E}"/>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pic>
        <p:nvPicPr>
          <p:cNvPr id="3" name="Gráfico 2">
            <a:extLst>
              <a:ext uri="{FF2B5EF4-FFF2-40B4-BE49-F238E27FC236}">
                <a16:creationId xmlns:a16="http://schemas.microsoft.com/office/drawing/2014/main" id="{8DC0F725-22BC-419C-86DD-D74A4FF421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7478" y="2374111"/>
            <a:ext cx="982278" cy="1125527"/>
          </a:xfrm>
          <a:prstGeom prst="rect">
            <a:avLst/>
          </a:prstGeom>
        </p:spPr>
      </p:pic>
    </p:spTree>
    <p:extLst>
      <p:ext uri="{BB962C8B-B14F-4D97-AF65-F5344CB8AC3E}">
        <p14:creationId xmlns:p14="http://schemas.microsoft.com/office/powerpoint/2010/main" val="4191003751"/>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Elipse 38">
            <a:extLst>
              <a:ext uri="{FF2B5EF4-FFF2-40B4-BE49-F238E27FC236}">
                <a16:creationId xmlns:a16="http://schemas.microsoft.com/office/drawing/2014/main" id="{5943E5C5-4E74-44FD-9154-C2983EA11945}"/>
              </a:ext>
            </a:extLst>
          </p:cNvPr>
          <p:cNvSpPr/>
          <p:nvPr/>
        </p:nvSpPr>
        <p:spPr>
          <a:xfrm>
            <a:off x="181298" y="153015"/>
            <a:ext cx="5958980" cy="5958980"/>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4" name="组合 23">
            <a:extLst>
              <a:ext uri="{FF2B5EF4-FFF2-40B4-BE49-F238E27FC236}">
                <a16:creationId xmlns:a16="http://schemas.microsoft.com/office/drawing/2014/main" id="{642F4110-A488-41C7-BA8D-669E7233D2A0}"/>
              </a:ext>
            </a:extLst>
          </p:cNvPr>
          <p:cNvGrpSpPr/>
          <p:nvPr/>
        </p:nvGrpSpPr>
        <p:grpSpPr>
          <a:xfrm>
            <a:off x="6616205" y="1386443"/>
            <a:ext cx="3962895" cy="1435344"/>
            <a:chOff x="6590805" y="1386443"/>
            <a:chExt cx="3962895" cy="1435344"/>
          </a:xfrm>
        </p:grpSpPr>
        <p:grpSp>
          <p:nvGrpSpPr>
            <p:cNvPr id="21" name="组合 20">
              <a:extLst>
                <a:ext uri="{FF2B5EF4-FFF2-40B4-BE49-F238E27FC236}">
                  <a16:creationId xmlns:a16="http://schemas.microsoft.com/office/drawing/2014/main" id="{FBF618FA-84FF-4D8C-9E35-6B3E8D7A3EBC}"/>
                </a:ext>
              </a:extLst>
            </p:cNvPr>
            <p:cNvGrpSpPr/>
            <p:nvPr/>
          </p:nvGrpSpPr>
          <p:grpSpPr>
            <a:xfrm>
              <a:off x="6590805" y="1386444"/>
              <a:ext cx="2121395" cy="658256"/>
              <a:chOff x="6590805" y="1386444"/>
              <a:chExt cx="2121395" cy="658256"/>
            </a:xfrm>
          </p:grpSpPr>
          <p:cxnSp>
            <p:nvCxnSpPr>
              <p:cNvPr id="15" name="直接连接符 14">
                <a:extLst>
                  <a:ext uri="{FF2B5EF4-FFF2-40B4-BE49-F238E27FC236}">
                    <a16:creationId xmlns:a16="http://schemas.microsoft.com/office/drawing/2014/main" id="{B8953B94-609D-4D5E-AA5E-6E51A4ED68E8}"/>
                  </a:ext>
                </a:extLst>
              </p:cNvPr>
              <p:cNvCxnSpPr>
                <a:cxnSpLocks/>
              </p:cNvCxnSpPr>
              <p:nvPr/>
            </p:nvCxnSpPr>
            <p:spPr>
              <a:xfrm>
                <a:off x="6590805" y="1386444"/>
                <a:ext cx="521195" cy="658256"/>
              </a:xfrm>
              <a:prstGeom prst="line">
                <a:avLst/>
              </a:prstGeom>
              <a:ln w="19050">
                <a:solidFill>
                  <a:srgbClr val="82250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A22CB069-E3F2-465B-9690-D1ACF1A83739}"/>
                  </a:ext>
                </a:extLst>
              </p:cNvPr>
              <p:cNvCxnSpPr/>
              <p:nvPr/>
            </p:nvCxnSpPr>
            <p:spPr>
              <a:xfrm>
                <a:off x="7112000" y="2044700"/>
                <a:ext cx="1600200" cy="0"/>
              </a:xfrm>
              <a:prstGeom prst="line">
                <a:avLst/>
              </a:prstGeom>
              <a:ln w="19050">
                <a:solidFill>
                  <a:srgbClr val="822505"/>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2" name="文本框 21">
              <a:extLst>
                <a:ext uri="{FF2B5EF4-FFF2-40B4-BE49-F238E27FC236}">
                  <a16:creationId xmlns:a16="http://schemas.microsoft.com/office/drawing/2014/main" id="{836B6655-2EA8-4E91-BAA3-C9EFA8FEBC08}"/>
                </a:ext>
              </a:extLst>
            </p:cNvPr>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23" name="文本框 22">
              <a:extLst>
                <a:ext uri="{FF2B5EF4-FFF2-40B4-BE49-F238E27FC236}">
                  <a16:creationId xmlns:a16="http://schemas.microsoft.com/office/drawing/2014/main" id="{DA3A9880-74D8-4FC1-AAC2-11FCCB2033C8}"/>
                </a:ext>
              </a:extLst>
            </p:cNvPr>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Click here to replace the text Click here to replace the text Click here to replace the text</a:t>
              </a:r>
              <a:endParaRPr lang="zh-CN" altLang="en-US" sz="1600" b="1" dirty="0">
                <a:solidFill>
                  <a:schemeClr val="bg1"/>
                </a:solidFill>
                <a:effectLst>
                  <a:outerShdw blurRad="38100" dist="38100" dir="2700000" algn="tl">
                    <a:srgbClr val="000000">
                      <a:alpha val="43137"/>
                    </a:srgbClr>
                  </a:outerShdw>
                </a:effectLst>
              </a:endParaRPr>
            </a:p>
          </p:txBody>
        </p:sp>
      </p:grpSp>
      <p:grpSp>
        <p:nvGrpSpPr>
          <p:cNvPr id="25" name="组合 24">
            <a:extLst>
              <a:ext uri="{FF2B5EF4-FFF2-40B4-BE49-F238E27FC236}">
                <a16:creationId xmlns:a16="http://schemas.microsoft.com/office/drawing/2014/main" id="{78BB8DCD-5580-46A5-A16F-C9AFF6786AAE}"/>
              </a:ext>
            </a:extLst>
          </p:cNvPr>
          <p:cNvGrpSpPr/>
          <p:nvPr/>
        </p:nvGrpSpPr>
        <p:grpSpPr>
          <a:xfrm>
            <a:off x="6324105" y="2986643"/>
            <a:ext cx="3962895" cy="1435344"/>
            <a:chOff x="6590805" y="1386443"/>
            <a:chExt cx="3962895" cy="1435344"/>
          </a:xfrm>
        </p:grpSpPr>
        <p:grpSp>
          <p:nvGrpSpPr>
            <p:cNvPr id="26" name="组合 25">
              <a:extLst>
                <a:ext uri="{FF2B5EF4-FFF2-40B4-BE49-F238E27FC236}">
                  <a16:creationId xmlns:a16="http://schemas.microsoft.com/office/drawing/2014/main" id="{8F001E5B-8BF5-4BD5-A1A9-4A7219E9D35F}"/>
                </a:ext>
              </a:extLst>
            </p:cNvPr>
            <p:cNvGrpSpPr/>
            <p:nvPr/>
          </p:nvGrpSpPr>
          <p:grpSpPr>
            <a:xfrm>
              <a:off x="6590805" y="1386444"/>
              <a:ext cx="2121395" cy="658256"/>
              <a:chOff x="6590805" y="1386444"/>
              <a:chExt cx="2121395" cy="658256"/>
            </a:xfrm>
          </p:grpSpPr>
          <p:cxnSp>
            <p:nvCxnSpPr>
              <p:cNvPr id="29" name="直接连接符 28">
                <a:extLst>
                  <a:ext uri="{FF2B5EF4-FFF2-40B4-BE49-F238E27FC236}">
                    <a16:creationId xmlns:a16="http://schemas.microsoft.com/office/drawing/2014/main" id="{BAFCB24A-CCCE-4C68-949E-E2E17ACBE1A2}"/>
                  </a:ext>
                </a:extLst>
              </p:cNvPr>
              <p:cNvCxnSpPr>
                <a:cxnSpLocks/>
              </p:cNvCxnSpPr>
              <p:nvPr/>
            </p:nvCxnSpPr>
            <p:spPr>
              <a:xfrm>
                <a:off x="6590805" y="1386444"/>
                <a:ext cx="521195" cy="658256"/>
              </a:xfrm>
              <a:prstGeom prst="line">
                <a:avLst/>
              </a:prstGeom>
              <a:ln w="19050">
                <a:solidFill>
                  <a:srgbClr val="D2824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45C3B045-0CC2-44DC-9770-9C1AE8770136}"/>
                  </a:ext>
                </a:extLst>
              </p:cNvPr>
              <p:cNvCxnSpPr/>
              <p:nvPr/>
            </p:nvCxnSpPr>
            <p:spPr>
              <a:xfrm>
                <a:off x="7112000" y="2044700"/>
                <a:ext cx="1600200" cy="0"/>
              </a:xfrm>
              <a:prstGeom prst="line">
                <a:avLst/>
              </a:prstGeom>
              <a:ln w="19050">
                <a:solidFill>
                  <a:srgbClr val="D2824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52589094-91ED-4FD0-B789-8AA2638F350D}"/>
                </a:ext>
              </a:extLst>
            </p:cNvPr>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D28244"/>
                  </a:solidFill>
                  <a:effectLst>
                    <a:outerShdw blurRad="38100" dist="38100" dir="2700000" algn="tl">
                      <a:srgbClr val="000000">
                        <a:alpha val="43137"/>
                      </a:srgbClr>
                    </a:outerShdw>
                  </a:effectLst>
                </a:rPr>
                <a:t>Replace the text</a:t>
              </a:r>
            </a:p>
          </p:txBody>
        </p:sp>
        <p:sp>
          <p:nvSpPr>
            <p:cNvPr id="28" name="文本框 27">
              <a:extLst>
                <a:ext uri="{FF2B5EF4-FFF2-40B4-BE49-F238E27FC236}">
                  <a16:creationId xmlns:a16="http://schemas.microsoft.com/office/drawing/2014/main" id="{3CA865E7-729A-4065-8CB4-8F2DE9B0C797}"/>
                </a:ext>
              </a:extLst>
            </p:cNvPr>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Click here to replace the text Click here to replace the text Click here to replace the text</a:t>
              </a:r>
              <a:endParaRPr lang="zh-CN" altLang="en-US" sz="1600" b="1" dirty="0">
                <a:solidFill>
                  <a:schemeClr val="bg1"/>
                </a:solidFill>
                <a:effectLst>
                  <a:outerShdw blurRad="38100" dist="38100" dir="2700000" algn="tl">
                    <a:srgbClr val="000000">
                      <a:alpha val="43137"/>
                    </a:srgbClr>
                  </a:outerShdw>
                </a:effectLst>
              </a:endParaRPr>
            </a:p>
          </p:txBody>
        </p:sp>
      </p:grpSp>
      <p:grpSp>
        <p:nvGrpSpPr>
          <p:cNvPr id="31" name="组合 30">
            <a:extLst>
              <a:ext uri="{FF2B5EF4-FFF2-40B4-BE49-F238E27FC236}">
                <a16:creationId xmlns:a16="http://schemas.microsoft.com/office/drawing/2014/main" id="{C3AD24C4-2905-4416-9A99-05F053A00A4C}"/>
              </a:ext>
            </a:extLst>
          </p:cNvPr>
          <p:cNvGrpSpPr/>
          <p:nvPr/>
        </p:nvGrpSpPr>
        <p:grpSpPr>
          <a:xfrm>
            <a:off x="5257305" y="4586843"/>
            <a:ext cx="3962895" cy="1435344"/>
            <a:chOff x="6590805" y="1386443"/>
            <a:chExt cx="3962895" cy="1435344"/>
          </a:xfrm>
        </p:grpSpPr>
        <p:grpSp>
          <p:nvGrpSpPr>
            <p:cNvPr id="32" name="组合 31">
              <a:extLst>
                <a:ext uri="{FF2B5EF4-FFF2-40B4-BE49-F238E27FC236}">
                  <a16:creationId xmlns:a16="http://schemas.microsoft.com/office/drawing/2014/main" id="{C123A780-C240-465F-8042-3A116825B21E}"/>
                </a:ext>
              </a:extLst>
            </p:cNvPr>
            <p:cNvGrpSpPr/>
            <p:nvPr/>
          </p:nvGrpSpPr>
          <p:grpSpPr>
            <a:xfrm>
              <a:off x="6590805" y="1386444"/>
              <a:ext cx="2121395" cy="658256"/>
              <a:chOff x="6590805" y="1386444"/>
              <a:chExt cx="2121395" cy="658256"/>
            </a:xfrm>
          </p:grpSpPr>
          <p:cxnSp>
            <p:nvCxnSpPr>
              <p:cNvPr id="35" name="直接连接符 34">
                <a:extLst>
                  <a:ext uri="{FF2B5EF4-FFF2-40B4-BE49-F238E27FC236}">
                    <a16:creationId xmlns:a16="http://schemas.microsoft.com/office/drawing/2014/main" id="{8617544C-4B0B-4480-B8F7-0EDF067EB0A3}"/>
                  </a:ext>
                </a:extLst>
              </p:cNvPr>
              <p:cNvCxnSpPr>
                <a:cxnSpLocks/>
              </p:cNvCxnSpPr>
              <p:nvPr/>
            </p:nvCxnSpPr>
            <p:spPr>
              <a:xfrm>
                <a:off x="6590805" y="1386444"/>
                <a:ext cx="521195" cy="658256"/>
              </a:xfrm>
              <a:prstGeom prst="line">
                <a:avLst/>
              </a:prstGeom>
              <a:ln w="19050">
                <a:solidFill>
                  <a:srgbClr val="87845A"/>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2BCDECD4-00A2-49BF-B1ED-24330263F8A7}"/>
                  </a:ext>
                </a:extLst>
              </p:cNvPr>
              <p:cNvCxnSpPr/>
              <p:nvPr/>
            </p:nvCxnSpPr>
            <p:spPr>
              <a:xfrm>
                <a:off x="7112000" y="2044700"/>
                <a:ext cx="1600200" cy="0"/>
              </a:xfrm>
              <a:prstGeom prst="line">
                <a:avLst/>
              </a:prstGeom>
              <a:ln w="19050">
                <a:solidFill>
                  <a:srgbClr val="87845A"/>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91E15F00-C943-40E3-9D2D-1CE14351CF98}"/>
                </a:ext>
              </a:extLst>
            </p:cNvPr>
            <p:cNvSpPr txBox="1"/>
            <p:nvPr/>
          </p:nvSpPr>
          <p:spPr>
            <a:xfrm>
              <a:off x="7112000" y="1386443"/>
              <a:ext cx="1620957" cy="600742"/>
            </a:xfrm>
            <a:prstGeom prst="rect">
              <a:avLst/>
            </a:prstGeom>
            <a:noFill/>
          </p:spPr>
          <p:txBody>
            <a:bodyPr wrap="none" rtlCol="0">
              <a:spAutoFit/>
            </a:bodyPr>
            <a:lstStyle/>
            <a:p>
              <a:pPr algn="just">
                <a:lnSpc>
                  <a:spcPct val="130000"/>
                </a:lnSpc>
              </a:pPr>
              <a:r>
                <a:rPr lang="zh-CN" altLang="en-US" sz="2800" b="1" dirty="0">
                  <a:solidFill>
                    <a:srgbClr val="87845A"/>
                  </a:solidFill>
                  <a:effectLst>
                    <a:outerShdw blurRad="38100" dist="38100" dir="2700000" algn="tl">
                      <a:srgbClr val="000000">
                        <a:alpha val="43137"/>
                      </a:srgbClr>
                    </a:outerShdw>
                  </a:effectLst>
                </a:rPr>
                <a:t>Replace the text</a:t>
              </a:r>
            </a:p>
          </p:txBody>
        </p:sp>
        <p:sp>
          <p:nvSpPr>
            <p:cNvPr id="34" name="文本框 33">
              <a:extLst>
                <a:ext uri="{FF2B5EF4-FFF2-40B4-BE49-F238E27FC236}">
                  <a16:creationId xmlns:a16="http://schemas.microsoft.com/office/drawing/2014/main" id="{5C66915A-5490-418E-8A35-19438656BBD1}"/>
                </a:ext>
              </a:extLst>
            </p:cNvPr>
            <p:cNvSpPr txBox="1"/>
            <p:nvPr/>
          </p:nvSpPr>
          <p:spPr>
            <a:xfrm>
              <a:off x="7112000" y="2118838"/>
              <a:ext cx="3441700" cy="702949"/>
            </a:xfrm>
            <a:prstGeom prst="rect">
              <a:avLst/>
            </a:prstGeom>
            <a:noFill/>
          </p:spPr>
          <p:txBody>
            <a:bodyPr wrap="square" rtlCol="0">
              <a:spAutoFit/>
            </a:bodyPr>
            <a:lstStyle/>
            <a:p>
              <a:pPr algn="just">
                <a:lnSpc>
                  <a:spcPct val="130000"/>
                </a:lnSpc>
              </a:pPr>
              <a:r>
                <a:rPr lang="zh-CN" altLang="en-US" sz="1600" dirty="0">
                  <a:solidFill>
                    <a:schemeClr val="tx1">
                      <a:lumMod val="85000"/>
                      <a:lumOff val="15000"/>
                    </a:schemeClr>
                  </a:solidFill>
                </a:rPr>
                <a:t>Click here to replace the text Click here to replace the text Click here to replace the text</a:t>
              </a:r>
              <a:endParaRPr lang="zh-CN" altLang="en-US" sz="1600" b="1" dirty="0">
                <a:solidFill>
                  <a:schemeClr val="bg1"/>
                </a:solidFill>
                <a:effectLst>
                  <a:outerShdw blurRad="38100" dist="38100" dir="2700000" algn="tl">
                    <a:srgbClr val="000000">
                      <a:alpha val="43137"/>
                    </a:srgbClr>
                  </a:outerShdw>
                </a:effectLst>
              </a:endParaRPr>
            </a:p>
          </p:txBody>
        </p:sp>
      </p:grpSp>
      <p:sp>
        <p:nvSpPr>
          <p:cNvPr id="2" name="Elipse 1">
            <a:extLst>
              <a:ext uri="{FF2B5EF4-FFF2-40B4-BE49-F238E27FC236}">
                <a16:creationId xmlns:a16="http://schemas.microsoft.com/office/drawing/2014/main" id="{CE7FD7BB-FE01-4623-B77E-D2E9CFEA9CBB}"/>
              </a:ext>
            </a:extLst>
          </p:cNvPr>
          <p:cNvSpPr/>
          <p:nvPr/>
        </p:nvSpPr>
        <p:spPr>
          <a:xfrm>
            <a:off x="340447" y="173479"/>
            <a:ext cx="5071621" cy="5071621"/>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Elipse 36">
            <a:extLst>
              <a:ext uri="{FF2B5EF4-FFF2-40B4-BE49-F238E27FC236}">
                <a16:creationId xmlns:a16="http://schemas.microsoft.com/office/drawing/2014/main" id="{6ABB0A87-980D-44EC-9F4D-DF508BCC1532}"/>
              </a:ext>
            </a:extLst>
          </p:cNvPr>
          <p:cNvSpPr/>
          <p:nvPr/>
        </p:nvSpPr>
        <p:spPr>
          <a:xfrm>
            <a:off x="1233214" y="1178159"/>
            <a:ext cx="3953890" cy="395389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Elipse 37">
            <a:extLst>
              <a:ext uri="{FF2B5EF4-FFF2-40B4-BE49-F238E27FC236}">
                <a16:creationId xmlns:a16="http://schemas.microsoft.com/office/drawing/2014/main" id="{DE13C0CC-7A75-4B86-AB90-19C71B7F88AF}"/>
              </a:ext>
            </a:extLst>
          </p:cNvPr>
          <p:cNvSpPr/>
          <p:nvPr/>
        </p:nvSpPr>
        <p:spPr>
          <a:xfrm>
            <a:off x="1739041" y="1720666"/>
            <a:ext cx="2964107" cy="2964107"/>
          </a:xfrm>
          <a:prstGeom prst="ellips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ráfico 3">
            <a:extLst>
              <a:ext uri="{FF2B5EF4-FFF2-40B4-BE49-F238E27FC236}">
                <a16:creationId xmlns:a16="http://schemas.microsoft.com/office/drawing/2014/main" id="{954C4D7C-2E81-4ADC-ABBD-3B67AFF0C9CB}"/>
              </a:ext>
            </a:extLst>
          </p:cNvPr>
          <p:cNvSpPr/>
          <p:nvPr/>
        </p:nvSpPr>
        <p:spPr>
          <a:xfrm>
            <a:off x="2249603" y="1887679"/>
            <a:ext cx="1975483" cy="2493358"/>
          </a:xfrm>
          <a:custGeom>
            <a:avLst/>
            <a:gdLst>
              <a:gd name="connsiteX0" fmla="*/ 938304 w 1975483"/>
              <a:gd name="connsiteY0" fmla="*/ 2492518 h 2493358"/>
              <a:gd name="connsiteX1" fmla="*/ 186015 w 1975483"/>
              <a:gd name="connsiteY1" fmla="*/ 2454336 h 2493358"/>
              <a:gd name="connsiteX2" fmla="*/ 9361 w 1975483"/>
              <a:gd name="connsiteY2" fmla="*/ 2230075 h 2493358"/>
              <a:gd name="connsiteX3" fmla="*/ 69535 w 1975483"/>
              <a:gd name="connsiteY3" fmla="*/ 1807653 h 2493358"/>
              <a:gd name="connsiteX4" fmla="*/ 232656 w 1975483"/>
              <a:gd name="connsiteY4" fmla="*/ 1527085 h 2493358"/>
              <a:gd name="connsiteX5" fmla="*/ 509598 w 1975483"/>
              <a:gd name="connsiteY5" fmla="*/ 1372180 h 2493358"/>
              <a:gd name="connsiteX6" fmla="*/ 547781 w 1975483"/>
              <a:gd name="connsiteY6" fmla="*/ 1264400 h 2493358"/>
              <a:gd name="connsiteX7" fmla="*/ 383452 w 1975483"/>
              <a:gd name="connsiteY7" fmla="*/ 562135 h 2493358"/>
              <a:gd name="connsiteX8" fmla="*/ 389010 w 1975483"/>
              <a:gd name="connsiteY8" fmla="*/ 480695 h 2493358"/>
              <a:gd name="connsiteX9" fmla="*/ 349619 w 1975483"/>
              <a:gd name="connsiteY9" fmla="*/ 170645 h 2493358"/>
              <a:gd name="connsiteX10" fmla="*/ 353969 w 1975483"/>
              <a:gd name="connsiteY10" fmla="*/ 27099 h 2493358"/>
              <a:gd name="connsiteX11" fmla="*/ 481083 w 1975483"/>
              <a:gd name="connsiteY11" fmla="*/ 14049 h 2493358"/>
              <a:gd name="connsiteX12" fmla="*/ 921629 w 1975483"/>
              <a:gd name="connsiteY12" fmla="*/ 21782 h 2493358"/>
              <a:gd name="connsiteX13" fmla="*/ 1229746 w 1975483"/>
              <a:gd name="connsiteY13" fmla="*/ 7041 h 2493358"/>
              <a:gd name="connsiteX14" fmla="*/ 1565896 w 1975483"/>
              <a:gd name="connsiteY14" fmla="*/ 313708 h 2493358"/>
              <a:gd name="connsiteX15" fmla="*/ 1417033 w 1975483"/>
              <a:gd name="connsiteY15" fmla="*/ 1285666 h 2493358"/>
              <a:gd name="connsiteX16" fmla="*/ 1452074 w 1975483"/>
              <a:gd name="connsiteY16" fmla="*/ 1368072 h 2493358"/>
              <a:gd name="connsiteX17" fmla="*/ 1519256 w 1975483"/>
              <a:gd name="connsiteY17" fmla="*/ 1395622 h 2493358"/>
              <a:gd name="connsiteX18" fmla="*/ 1924762 w 1975483"/>
              <a:gd name="connsiteY18" fmla="*/ 1938149 h 2493358"/>
              <a:gd name="connsiteX19" fmla="*/ 1971885 w 1975483"/>
              <a:gd name="connsiteY19" fmla="*/ 2279857 h 2493358"/>
              <a:gd name="connsiteX20" fmla="*/ 1853713 w 1975483"/>
              <a:gd name="connsiteY20" fmla="*/ 2440078 h 2493358"/>
              <a:gd name="connsiteX21" fmla="*/ 938062 w 1975483"/>
              <a:gd name="connsiteY21" fmla="*/ 2492276 h 2493358"/>
              <a:gd name="connsiteX22" fmla="*/ 1397942 w 1975483"/>
              <a:gd name="connsiteY22" fmla="*/ 2355255 h 2493358"/>
              <a:gd name="connsiteX23" fmla="*/ 1753908 w 1975483"/>
              <a:gd name="connsiteY23" fmla="*/ 2324564 h 2493358"/>
              <a:gd name="connsiteX24" fmla="*/ 1829064 w 1975483"/>
              <a:gd name="connsiteY24" fmla="*/ 2227900 h 2493358"/>
              <a:gd name="connsiteX25" fmla="*/ 1786290 w 1975483"/>
              <a:gd name="connsiteY25" fmla="*/ 1922924 h 2493358"/>
              <a:gd name="connsiteX26" fmla="*/ 1544388 w 1975483"/>
              <a:gd name="connsiteY26" fmla="*/ 1564059 h 2493358"/>
              <a:gd name="connsiteX27" fmla="*/ 1303694 w 1975483"/>
              <a:gd name="connsiteY27" fmla="*/ 1457728 h 2493358"/>
              <a:gd name="connsiteX28" fmla="*/ 1183589 w 1975483"/>
              <a:gd name="connsiteY28" fmla="*/ 1464978 h 2493358"/>
              <a:gd name="connsiteX29" fmla="*/ 782675 w 1975483"/>
              <a:gd name="connsiteY29" fmla="*/ 1462320 h 2493358"/>
              <a:gd name="connsiteX30" fmla="*/ 688669 w 1975483"/>
              <a:gd name="connsiteY30" fmla="*/ 1452412 h 2493358"/>
              <a:gd name="connsiteX31" fmla="*/ 322312 w 1975483"/>
              <a:gd name="connsiteY31" fmla="*/ 1630515 h 2493358"/>
              <a:gd name="connsiteX32" fmla="*/ 205348 w 1975483"/>
              <a:gd name="connsiteY32" fmla="*/ 1815144 h 2493358"/>
              <a:gd name="connsiteX33" fmla="*/ 146141 w 1975483"/>
              <a:gd name="connsiteY33" fmla="*/ 2228142 h 2493358"/>
              <a:gd name="connsiteX34" fmla="*/ 221539 w 1975483"/>
              <a:gd name="connsiteY34" fmla="*/ 2326981 h 2493358"/>
              <a:gd name="connsiteX35" fmla="*/ 664986 w 1975483"/>
              <a:gd name="connsiteY35" fmla="*/ 2356222 h 2493358"/>
              <a:gd name="connsiteX36" fmla="*/ 822790 w 1975483"/>
              <a:gd name="connsiteY36" fmla="*/ 2225242 h 2493358"/>
              <a:gd name="connsiteX37" fmla="*/ 842606 w 1975483"/>
              <a:gd name="connsiteY37" fmla="*/ 2090637 h 2493358"/>
              <a:gd name="connsiteX38" fmla="*/ 896013 w 1975483"/>
              <a:gd name="connsiteY38" fmla="*/ 1787595 h 2493358"/>
              <a:gd name="connsiteX39" fmla="*/ 897705 w 1975483"/>
              <a:gd name="connsiteY39" fmla="*/ 1714613 h 2493358"/>
              <a:gd name="connsiteX40" fmla="*/ 915105 w 1975483"/>
              <a:gd name="connsiteY40" fmla="*/ 1587017 h 2493358"/>
              <a:gd name="connsiteX41" fmla="*/ 1031826 w 1975483"/>
              <a:gd name="connsiteY41" fmla="*/ 1589916 h 2493358"/>
              <a:gd name="connsiteX42" fmla="*/ 1044393 w 1975483"/>
              <a:gd name="connsiteY42" fmla="*/ 1720171 h 2493358"/>
              <a:gd name="connsiteX43" fmla="*/ 1022160 w 1975483"/>
              <a:gd name="connsiteY43" fmla="*/ 1763912 h 2493358"/>
              <a:gd name="connsiteX44" fmla="*/ 1100216 w 1975483"/>
              <a:gd name="connsiteY44" fmla="*/ 2160477 h 2493358"/>
              <a:gd name="connsiteX45" fmla="*/ 1397700 w 1975483"/>
              <a:gd name="connsiteY45" fmla="*/ 2355738 h 2493358"/>
              <a:gd name="connsiteX46" fmla="*/ 967303 w 1975483"/>
              <a:gd name="connsiteY46" fmla="*/ 1444920 h 2493358"/>
              <a:gd name="connsiteX47" fmla="*/ 1308528 w 1975483"/>
              <a:gd name="connsiteY47" fmla="*/ 1217518 h 2493358"/>
              <a:gd name="connsiteX48" fmla="*/ 1342602 w 1975483"/>
              <a:gd name="connsiteY48" fmla="*/ 611434 h 2493358"/>
              <a:gd name="connsiteX49" fmla="*/ 1216213 w 1975483"/>
              <a:gd name="connsiteY49" fmla="*/ 528786 h 2493358"/>
              <a:gd name="connsiteX50" fmla="*/ 729509 w 1975483"/>
              <a:gd name="connsiteY50" fmla="*/ 509211 h 2493358"/>
              <a:gd name="connsiteX51" fmla="*/ 652903 w 1975483"/>
              <a:gd name="connsiteY51" fmla="*/ 548844 h 2493358"/>
              <a:gd name="connsiteX52" fmla="*/ 669578 w 1975483"/>
              <a:gd name="connsiteY52" fmla="*/ 1223318 h 2493358"/>
              <a:gd name="connsiteX53" fmla="*/ 967545 w 1975483"/>
              <a:gd name="connsiteY53" fmla="*/ 1444920 h 249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75483" h="2493358">
                <a:moveTo>
                  <a:pt x="938304" y="2492518"/>
                </a:moveTo>
                <a:cubicBezTo>
                  <a:pt x="711385" y="2497351"/>
                  <a:pt x="448458" y="2480918"/>
                  <a:pt x="186015" y="2454336"/>
                </a:cubicBezTo>
                <a:cubicBezTo>
                  <a:pt x="6945" y="2436211"/>
                  <a:pt x="-17946" y="2404795"/>
                  <a:pt x="9361" y="2230075"/>
                </a:cubicBezTo>
                <a:cubicBezTo>
                  <a:pt x="31353" y="2089428"/>
                  <a:pt x="56727" y="1949024"/>
                  <a:pt x="69535" y="1807653"/>
                </a:cubicBezTo>
                <a:cubicBezTo>
                  <a:pt x="80651" y="1685372"/>
                  <a:pt x="138650" y="1597891"/>
                  <a:pt x="232656" y="1527085"/>
                </a:cubicBezTo>
                <a:cubicBezTo>
                  <a:pt x="317962" y="1462803"/>
                  <a:pt x="410759" y="1410846"/>
                  <a:pt x="509598" y="1372180"/>
                </a:cubicBezTo>
                <a:cubicBezTo>
                  <a:pt x="571463" y="1348014"/>
                  <a:pt x="571463" y="1321915"/>
                  <a:pt x="547781" y="1264400"/>
                </a:cubicBezTo>
                <a:cubicBezTo>
                  <a:pt x="455708" y="1039656"/>
                  <a:pt x="384177" y="808870"/>
                  <a:pt x="383452" y="562135"/>
                </a:cubicBezTo>
                <a:cubicBezTo>
                  <a:pt x="383452" y="534827"/>
                  <a:pt x="382002" y="506553"/>
                  <a:pt x="389010" y="480695"/>
                </a:cubicBezTo>
                <a:cubicBezTo>
                  <a:pt x="418009" y="371465"/>
                  <a:pt x="419701" y="269242"/>
                  <a:pt x="349619" y="170645"/>
                </a:cubicBezTo>
                <a:cubicBezTo>
                  <a:pt x="319653" y="128354"/>
                  <a:pt x="312404" y="72048"/>
                  <a:pt x="353969" y="27099"/>
                </a:cubicBezTo>
                <a:cubicBezTo>
                  <a:pt x="390943" y="-12775"/>
                  <a:pt x="437100" y="-934"/>
                  <a:pt x="481083" y="14049"/>
                </a:cubicBezTo>
                <a:cubicBezTo>
                  <a:pt x="627045" y="64314"/>
                  <a:pt x="774700" y="45948"/>
                  <a:pt x="921629" y="21782"/>
                </a:cubicBezTo>
                <a:cubicBezTo>
                  <a:pt x="1024093" y="4866"/>
                  <a:pt x="1126799" y="7041"/>
                  <a:pt x="1229746" y="7041"/>
                </a:cubicBezTo>
                <a:cubicBezTo>
                  <a:pt x="1404467" y="7283"/>
                  <a:pt x="1534722" y="124971"/>
                  <a:pt x="1565896" y="313708"/>
                </a:cubicBezTo>
                <a:cubicBezTo>
                  <a:pt x="1623170" y="661699"/>
                  <a:pt x="1541247" y="973682"/>
                  <a:pt x="1417033" y="1285666"/>
                </a:cubicBezTo>
                <a:cubicBezTo>
                  <a:pt x="1398425" y="1332306"/>
                  <a:pt x="1410267" y="1352848"/>
                  <a:pt x="1452074" y="1368072"/>
                </a:cubicBezTo>
                <a:cubicBezTo>
                  <a:pt x="1474790" y="1376289"/>
                  <a:pt x="1497023" y="1386438"/>
                  <a:pt x="1519256" y="1395622"/>
                </a:cubicBezTo>
                <a:cubicBezTo>
                  <a:pt x="1761158" y="1496636"/>
                  <a:pt x="1922828" y="1653232"/>
                  <a:pt x="1924762" y="1938149"/>
                </a:cubicBezTo>
                <a:cubicBezTo>
                  <a:pt x="1925487" y="2052213"/>
                  <a:pt x="1957869" y="2165552"/>
                  <a:pt x="1971885" y="2279857"/>
                </a:cubicBezTo>
                <a:cubicBezTo>
                  <a:pt x="1985660" y="2392229"/>
                  <a:pt x="1962702" y="2423162"/>
                  <a:pt x="1853713" y="2440078"/>
                </a:cubicBezTo>
                <a:cubicBezTo>
                  <a:pt x="1562513" y="2485027"/>
                  <a:pt x="1268895" y="2493726"/>
                  <a:pt x="938062" y="2492276"/>
                </a:cubicBezTo>
                <a:close/>
                <a:moveTo>
                  <a:pt x="1397942" y="2355255"/>
                </a:moveTo>
                <a:cubicBezTo>
                  <a:pt x="1470682" y="2348730"/>
                  <a:pt x="1612295" y="2334472"/>
                  <a:pt x="1753908" y="2324564"/>
                </a:cubicBezTo>
                <a:cubicBezTo>
                  <a:pt x="1819639" y="2319973"/>
                  <a:pt x="1844047" y="2298706"/>
                  <a:pt x="1829064" y="2227900"/>
                </a:cubicBezTo>
                <a:cubicBezTo>
                  <a:pt x="1808040" y="2127611"/>
                  <a:pt x="1787257" y="2024663"/>
                  <a:pt x="1786290" y="1922924"/>
                </a:cubicBezTo>
                <a:cubicBezTo>
                  <a:pt x="1784840" y="1745062"/>
                  <a:pt x="1698084" y="1633899"/>
                  <a:pt x="1544388" y="1564059"/>
                </a:cubicBezTo>
                <a:cubicBezTo>
                  <a:pt x="1464640" y="1527810"/>
                  <a:pt x="1383926" y="1493011"/>
                  <a:pt x="1303694" y="1457728"/>
                </a:cubicBezTo>
                <a:cubicBezTo>
                  <a:pt x="1262371" y="1439604"/>
                  <a:pt x="1224671" y="1439845"/>
                  <a:pt x="1183589" y="1464978"/>
                </a:cubicBezTo>
                <a:cubicBezTo>
                  <a:pt x="1050434" y="1546659"/>
                  <a:pt x="915346" y="1551493"/>
                  <a:pt x="782675" y="1462320"/>
                </a:cubicBezTo>
                <a:cubicBezTo>
                  <a:pt x="752225" y="1441779"/>
                  <a:pt x="722743" y="1439604"/>
                  <a:pt x="688669" y="1452412"/>
                </a:cubicBezTo>
                <a:cubicBezTo>
                  <a:pt x="561072" y="1500744"/>
                  <a:pt x="434442" y="1550526"/>
                  <a:pt x="322312" y="1630515"/>
                </a:cubicBezTo>
                <a:cubicBezTo>
                  <a:pt x="258272" y="1676189"/>
                  <a:pt x="214531" y="1731529"/>
                  <a:pt x="205348" y="1815144"/>
                </a:cubicBezTo>
                <a:cubicBezTo>
                  <a:pt x="190365" y="1953374"/>
                  <a:pt x="171757" y="2091603"/>
                  <a:pt x="146141" y="2228142"/>
                </a:cubicBezTo>
                <a:cubicBezTo>
                  <a:pt x="132850" y="2298706"/>
                  <a:pt x="157258" y="2322873"/>
                  <a:pt x="221539" y="2326981"/>
                </a:cubicBezTo>
                <a:cubicBezTo>
                  <a:pt x="369435" y="2336405"/>
                  <a:pt x="517090" y="2349455"/>
                  <a:pt x="664986" y="2356222"/>
                </a:cubicBezTo>
                <a:cubicBezTo>
                  <a:pt x="803699" y="2362747"/>
                  <a:pt x="803941" y="2359847"/>
                  <a:pt x="822790" y="2225242"/>
                </a:cubicBezTo>
                <a:cubicBezTo>
                  <a:pt x="829073" y="2180293"/>
                  <a:pt x="835357" y="2135344"/>
                  <a:pt x="842606" y="2090637"/>
                </a:cubicBezTo>
                <a:cubicBezTo>
                  <a:pt x="859039" y="1989381"/>
                  <a:pt x="872331" y="1887159"/>
                  <a:pt x="896013" y="1787595"/>
                </a:cubicBezTo>
                <a:cubicBezTo>
                  <a:pt x="902297" y="1760529"/>
                  <a:pt x="925738" y="1746512"/>
                  <a:pt x="897705" y="1714613"/>
                </a:cubicBezTo>
                <a:cubicBezTo>
                  <a:pt x="859764" y="1671356"/>
                  <a:pt x="871364" y="1622541"/>
                  <a:pt x="915105" y="1587017"/>
                </a:cubicBezTo>
                <a:cubicBezTo>
                  <a:pt x="952562" y="1556567"/>
                  <a:pt x="995336" y="1559226"/>
                  <a:pt x="1031826" y="1589916"/>
                </a:cubicBezTo>
                <a:cubicBezTo>
                  <a:pt x="1076775" y="1627857"/>
                  <a:pt x="1073150" y="1673289"/>
                  <a:pt x="1044393" y="1720171"/>
                </a:cubicBezTo>
                <a:cubicBezTo>
                  <a:pt x="1035935" y="1734188"/>
                  <a:pt x="1010319" y="1741438"/>
                  <a:pt x="1022160" y="1763912"/>
                </a:cubicBezTo>
                <a:cubicBezTo>
                  <a:pt x="1088133" y="1888367"/>
                  <a:pt x="1076534" y="2028047"/>
                  <a:pt x="1100216" y="2160477"/>
                </a:cubicBezTo>
                <a:cubicBezTo>
                  <a:pt x="1141057" y="2389087"/>
                  <a:pt x="1097317" y="2358397"/>
                  <a:pt x="1397700" y="2355738"/>
                </a:cubicBezTo>
                <a:close/>
                <a:moveTo>
                  <a:pt x="967303" y="1444920"/>
                </a:moveTo>
                <a:cubicBezTo>
                  <a:pt x="1108191" y="1442262"/>
                  <a:pt x="1247871" y="1339798"/>
                  <a:pt x="1308528" y="1217518"/>
                </a:cubicBezTo>
                <a:cubicBezTo>
                  <a:pt x="1406642" y="1019598"/>
                  <a:pt x="1415342" y="819503"/>
                  <a:pt x="1342602" y="611434"/>
                </a:cubicBezTo>
                <a:cubicBezTo>
                  <a:pt x="1319161" y="544010"/>
                  <a:pt x="1284362" y="519119"/>
                  <a:pt x="1216213" y="528786"/>
                </a:cubicBezTo>
                <a:cubicBezTo>
                  <a:pt x="1052851" y="552227"/>
                  <a:pt x="890214" y="548844"/>
                  <a:pt x="729509" y="509211"/>
                </a:cubicBezTo>
                <a:cubicBezTo>
                  <a:pt x="688910" y="499061"/>
                  <a:pt x="667403" y="510903"/>
                  <a:pt x="652903" y="548844"/>
                </a:cubicBezTo>
                <a:cubicBezTo>
                  <a:pt x="564939" y="776246"/>
                  <a:pt x="549956" y="1001232"/>
                  <a:pt x="669578" y="1223318"/>
                </a:cubicBezTo>
                <a:cubicBezTo>
                  <a:pt x="738692" y="1351881"/>
                  <a:pt x="843815" y="1428487"/>
                  <a:pt x="967545" y="1444920"/>
                </a:cubicBezTo>
                <a:close/>
              </a:path>
            </a:pathLst>
          </a:custGeom>
          <a:solidFill>
            <a:schemeClr val="bg1"/>
          </a:solidFill>
          <a:ln w="24161" cap="flat">
            <a:noFill/>
            <a:prstDash val="solid"/>
            <a:miter/>
          </a:ln>
        </p:spPr>
        <p:txBody>
          <a:bodyPr rtlCol="0" anchor="ctr"/>
          <a:lstStyle/>
          <a:p>
            <a:endParaRPr lang="es-PE"/>
          </a:p>
        </p:txBody>
      </p:sp>
      <p:sp>
        <p:nvSpPr>
          <p:cNvPr id="6" name="Rectángulo 5">
            <a:extLst>
              <a:ext uri="{FF2B5EF4-FFF2-40B4-BE49-F238E27FC236}">
                <a16:creationId xmlns:a16="http://schemas.microsoft.com/office/drawing/2014/main" id="{9FC04F2A-85ED-4017-AA5D-A9AE0EB964AC}"/>
              </a:ext>
            </a:extLst>
          </p:cNvPr>
          <p:cNvSpPr/>
          <p:nvPr/>
        </p:nvSpPr>
        <p:spPr>
          <a:xfrm>
            <a:off x="181298" y="153015"/>
            <a:ext cx="11829404" cy="6531506"/>
          </a:xfrm>
          <a:prstGeom prst="rect">
            <a:avLst/>
          </a:prstGeom>
          <a:noFill/>
          <a:ln w="571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01878826"/>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9AEC7A4-D50F-4575-B1CE-B65635ED90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30B57A4D-8680-4694-9A66-C7C697703237}"/>
              </a:ext>
            </a:extLst>
          </p:cNvPr>
          <p:cNvSpPr/>
          <p:nvPr/>
        </p:nvSpPr>
        <p:spPr>
          <a:xfrm>
            <a:off x="0" y="0"/>
            <a:ext cx="12192000" cy="6858000"/>
          </a:xfrm>
          <a:prstGeom prst="rect">
            <a:avLst/>
          </a:prstGeom>
          <a:solidFill>
            <a:srgbClr val="FFC100">
              <a:alpha val="32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58292" cy="1246584"/>
            <a:chOff x="5472708" y="774700"/>
            <a:chExt cx="1258292"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4947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03</a:t>
              </a:r>
              <a:endParaRPr lang="zh-CN" altLang="en-US" sz="2000" dirty="0"/>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018505" y="3541700"/>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grpSp>
        <p:nvGrpSpPr>
          <p:cNvPr id="15" name="Grupo 14">
            <a:extLst>
              <a:ext uri="{FF2B5EF4-FFF2-40B4-BE49-F238E27FC236}">
                <a16:creationId xmlns:a16="http://schemas.microsoft.com/office/drawing/2014/main" id="{348096F2-5A3B-4B52-B425-73B48D2A3A8F}"/>
              </a:ext>
            </a:extLst>
          </p:cNvPr>
          <p:cNvGrpSpPr/>
          <p:nvPr/>
        </p:nvGrpSpPr>
        <p:grpSpPr>
          <a:xfrm>
            <a:off x="9308463" y="0"/>
            <a:ext cx="2886203" cy="1465729"/>
            <a:chOff x="10772775" y="0"/>
            <a:chExt cx="1421891" cy="722093"/>
          </a:xfrm>
          <a:solidFill>
            <a:schemeClr val="bg1"/>
          </a:solidFill>
        </p:grpSpPr>
        <p:sp>
          <p:nvSpPr>
            <p:cNvPr id="16" name="Forma libre: forma 15">
              <a:extLst>
                <a:ext uri="{FF2B5EF4-FFF2-40B4-BE49-F238E27FC236}">
                  <a16:creationId xmlns:a16="http://schemas.microsoft.com/office/drawing/2014/main" id="{D08B9069-2A11-44FF-9761-818BDCA5F3FD}"/>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no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66ECB7ED-B063-4C19-AAF5-7D71E55BE9E3}"/>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noFill/>
              <a:prstDash val="solid"/>
              <a:miter/>
            </a:ln>
          </p:spPr>
          <p:txBody>
            <a:bodyPr rtlCol="0" anchor="ctr"/>
            <a:lstStyle/>
            <a:p>
              <a:endParaRPr lang="es-PE"/>
            </a:p>
          </p:txBody>
        </p:sp>
        <p:sp>
          <p:nvSpPr>
            <p:cNvPr id="18" name="Forma libre: forma 17">
              <a:extLst>
                <a:ext uri="{FF2B5EF4-FFF2-40B4-BE49-F238E27FC236}">
                  <a16:creationId xmlns:a16="http://schemas.microsoft.com/office/drawing/2014/main" id="{2086E654-9F5D-4F7C-9E30-B5CDFC36C3D1}"/>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id="{01F339CF-7B7C-41D8-8DEF-BBFE16448641}"/>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noFill/>
              <a:prstDash val="solid"/>
              <a:miter/>
            </a:ln>
          </p:spPr>
          <p:txBody>
            <a:bodyPr rtlCol="0" anchor="ctr"/>
            <a:lstStyle/>
            <a:p>
              <a:endParaRPr lang="es-PE"/>
            </a:p>
          </p:txBody>
        </p:sp>
      </p:grpSp>
      <p:grpSp>
        <p:nvGrpSpPr>
          <p:cNvPr id="20" name="Grupo 19">
            <a:extLst>
              <a:ext uri="{FF2B5EF4-FFF2-40B4-BE49-F238E27FC236}">
                <a16:creationId xmlns:a16="http://schemas.microsoft.com/office/drawing/2014/main" id="{CFC71A09-7EA8-469D-97F0-86B6DFF60B9C}"/>
              </a:ext>
            </a:extLst>
          </p:cNvPr>
          <p:cNvGrpSpPr/>
          <p:nvPr/>
        </p:nvGrpSpPr>
        <p:grpSpPr>
          <a:xfrm rot="10800000">
            <a:off x="-2666" y="5392271"/>
            <a:ext cx="2886203" cy="1465729"/>
            <a:chOff x="10772775" y="0"/>
            <a:chExt cx="1421891" cy="722093"/>
          </a:xfrm>
          <a:solidFill>
            <a:schemeClr val="bg1"/>
          </a:solidFill>
        </p:grpSpPr>
        <p:sp>
          <p:nvSpPr>
            <p:cNvPr id="21" name="Forma libre: forma 20">
              <a:extLst>
                <a:ext uri="{FF2B5EF4-FFF2-40B4-BE49-F238E27FC236}">
                  <a16:creationId xmlns:a16="http://schemas.microsoft.com/office/drawing/2014/main" id="{1551C683-C1DE-41C7-8429-61AA0D12D8A6}"/>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3248A82C-F19D-4A8D-94E5-C236C14272FE}"/>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noFill/>
              <a:prstDash val="solid"/>
              <a:miter/>
            </a:ln>
          </p:spPr>
          <p:txBody>
            <a:bodyPr rtlCol="0" anchor="ctr"/>
            <a:lstStyle/>
            <a:p>
              <a:endParaRPr lang="es-PE"/>
            </a:p>
          </p:txBody>
        </p:sp>
        <p:sp>
          <p:nvSpPr>
            <p:cNvPr id="23" name="Forma libre: forma 22">
              <a:extLst>
                <a:ext uri="{FF2B5EF4-FFF2-40B4-BE49-F238E27FC236}">
                  <a16:creationId xmlns:a16="http://schemas.microsoft.com/office/drawing/2014/main" id="{95260552-28F3-440D-92FF-F644011372E4}"/>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noFill/>
              <a:prstDash val="solid"/>
              <a:miter/>
            </a:ln>
          </p:spPr>
          <p:txBody>
            <a:bodyPr rtlCol="0" anchor="ctr"/>
            <a:lstStyle/>
            <a:p>
              <a:endParaRPr lang="es-PE"/>
            </a:p>
          </p:txBody>
        </p:sp>
        <p:sp>
          <p:nvSpPr>
            <p:cNvPr id="24" name="Forma libre: forma 23">
              <a:extLst>
                <a:ext uri="{FF2B5EF4-FFF2-40B4-BE49-F238E27FC236}">
                  <a16:creationId xmlns:a16="http://schemas.microsoft.com/office/drawing/2014/main" id="{B26AFF87-7981-464A-A165-604D59DEFDFB}"/>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233840311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D70D52C5-99A2-42EA-9633-E45C311FBA05}"/>
              </a:ext>
            </a:extLst>
          </p:cNvPr>
          <p:cNvSpPr/>
          <p:nvPr/>
        </p:nvSpPr>
        <p:spPr>
          <a:xfrm>
            <a:off x="0" y="2919131"/>
            <a:ext cx="12192000" cy="3199279"/>
          </a:xfrm>
          <a:prstGeom prst="rect">
            <a:avLst/>
          </a:prstGeom>
          <a:solidFill>
            <a:srgbClr val="FFFFFF">
              <a:alpha val="51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a:extLst>
              <a:ext uri="{FF2B5EF4-FFF2-40B4-BE49-F238E27FC236}">
                <a16:creationId xmlns:a16="http://schemas.microsoft.com/office/drawing/2014/main" id="{3B807A2E-9D5C-42DD-B585-F368ECB69E30}"/>
              </a:ext>
            </a:extLst>
          </p:cNvPr>
          <p:cNvGrpSpPr/>
          <p:nvPr/>
        </p:nvGrpSpPr>
        <p:grpSpPr>
          <a:xfrm>
            <a:off x="567941" y="3119157"/>
            <a:ext cx="3115721" cy="2212791"/>
            <a:chOff x="567941" y="2352675"/>
            <a:chExt cx="3115721" cy="2212791"/>
          </a:xfrm>
        </p:grpSpPr>
        <p:cxnSp>
          <p:nvCxnSpPr>
            <p:cNvPr id="18" name="直接连接符 17">
              <a:extLst>
                <a:ext uri="{FF2B5EF4-FFF2-40B4-BE49-F238E27FC236}">
                  <a16:creationId xmlns:a16="http://schemas.microsoft.com/office/drawing/2014/main" id="{27977A1C-E10A-40D6-A06E-0B63FE905FFF}"/>
                </a:ext>
              </a:extLst>
            </p:cNvPr>
            <p:cNvCxnSpPr>
              <a:cxnSpLocks/>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86C2A45A-2C54-4F3D-877D-F100E8E362AB}"/>
                </a:ext>
              </a:extLst>
            </p:cNvPr>
            <p:cNvSpPr txBox="1"/>
            <p:nvPr/>
          </p:nvSpPr>
          <p:spPr>
            <a:xfrm>
              <a:off x="567941" y="2352675"/>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Replace the text</a:t>
              </a:r>
            </a:p>
          </p:txBody>
        </p:sp>
        <p:sp>
          <p:nvSpPr>
            <p:cNvPr id="21" name="文本框 20">
              <a:extLst>
                <a:ext uri="{FF2B5EF4-FFF2-40B4-BE49-F238E27FC236}">
                  <a16:creationId xmlns:a16="http://schemas.microsoft.com/office/drawing/2014/main" id="{09D4F11A-3EA6-4049-ACF0-1FD6A7D388ED}"/>
                </a:ext>
              </a:extLst>
            </p:cNvPr>
            <p:cNvSpPr txBox="1"/>
            <p:nvPr/>
          </p:nvSpPr>
          <p:spPr>
            <a:xfrm>
              <a:off x="1244732" y="3426115"/>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Click here to replace the text Click here to replace the text Click here to replace the text</a:t>
              </a:r>
            </a:p>
          </p:txBody>
        </p:sp>
      </p:grpSp>
      <p:grpSp>
        <p:nvGrpSpPr>
          <p:cNvPr id="29" name="组合 28">
            <a:extLst>
              <a:ext uri="{FF2B5EF4-FFF2-40B4-BE49-F238E27FC236}">
                <a16:creationId xmlns:a16="http://schemas.microsoft.com/office/drawing/2014/main" id="{B49EB2F7-FA4C-4EBE-8BCC-968AF304FB61}"/>
              </a:ext>
            </a:extLst>
          </p:cNvPr>
          <p:cNvGrpSpPr/>
          <p:nvPr/>
        </p:nvGrpSpPr>
        <p:grpSpPr>
          <a:xfrm>
            <a:off x="4459563" y="3119157"/>
            <a:ext cx="3135704" cy="2108015"/>
            <a:chOff x="547958" y="2352675"/>
            <a:chExt cx="3135704" cy="2108015"/>
          </a:xfrm>
        </p:grpSpPr>
        <p:cxnSp>
          <p:nvCxnSpPr>
            <p:cNvPr id="30" name="直接连接符 29">
              <a:extLst>
                <a:ext uri="{FF2B5EF4-FFF2-40B4-BE49-F238E27FC236}">
                  <a16:creationId xmlns:a16="http://schemas.microsoft.com/office/drawing/2014/main" id="{5C78AD87-3307-429C-B39B-FE52CC34C290}"/>
                </a:ext>
              </a:extLst>
            </p:cNvPr>
            <p:cNvCxnSpPr>
              <a:cxnSpLocks/>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9385A0E-1D4C-41AC-B566-457B21509B2A}"/>
                </a:ext>
              </a:extLst>
            </p:cNvPr>
            <p:cNvSpPr txBox="1"/>
            <p:nvPr/>
          </p:nvSpPr>
          <p:spPr>
            <a:xfrm>
              <a:off x="547958" y="2352675"/>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Replace the text</a:t>
              </a:r>
            </a:p>
          </p:txBody>
        </p:sp>
        <p:sp>
          <p:nvSpPr>
            <p:cNvPr id="32" name="文本框 31">
              <a:extLst>
                <a:ext uri="{FF2B5EF4-FFF2-40B4-BE49-F238E27FC236}">
                  <a16:creationId xmlns:a16="http://schemas.microsoft.com/office/drawing/2014/main" id="{18CE987C-AF25-4938-A9CD-B2413B2247D1}"/>
                </a:ext>
              </a:extLst>
            </p:cNvPr>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Click here to replace the text Click here to replace the text Click here to replace the text</a:t>
              </a:r>
            </a:p>
          </p:txBody>
        </p:sp>
      </p:grpSp>
      <p:grpSp>
        <p:nvGrpSpPr>
          <p:cNvPr id="33" name="组合 32">
            <a:extLst>
              <a:ext uri="{FF2B5EF4-FFF2-40B4-BE49-F238E27FC236}">
                <a16:creationId xmlns:a16="http://schemas.microsoft.com/office/drawing/2014/main" id="{F8CB5114-FF14-4F07-B510-649722C34D44}"/>
              </a:ext>
            </a:extLst>
          </p:cNvPr>
          <p:cNvGrpSpPr/>
          <p:nvPr/>
        </p:nvGrpSpPr>
        <p:grpSpPr>
          <a:xfrm>
            <a:off x="8508314" y="3169772"/>
            <a:ext cx="3150931" cy="2057400"/>
            <a:chOff x="532731" y="2403290"/>
            <a:chExt cx="3150931" cy="2057400"/>
          </a:xfrm>
        </p:grpSpPr>
        <p:cxnSp>
          <p:nvCxnSpPr>
            <p:cNvPr id="34" name="直接连接符 33">
              <a:extLst>
                <a:ext uri="{FF2B5EF4-FFF2-40B4-BE49-F238E27FC236}">
                  <a16:creationId xmlns:a16="http://schemas.microsoft.com/office/drawing/2014/main" id="{7466484E-F1BC-4513-B590-3FC0E6CB2097}"/>
                </a:ext>
              </a:extLst>
            </p:cNvPr>
            <p:cNvCxnSpPr>
              <a:cxnSpLocks/>
            </p:cNvCxnSpPr>
            <p:nvPr/>
          </p:nvCxnSpPr>
          <p:spPr>
            <a:xfrm>
              <a:off x="685128" y="3226089"/>
              <a:ext cx="2998534" cy="0"/>
            </a:xfrm>
            <a:prstGeom prst="line">
              <a:avLst/>
            </a:prstGeom>
            <a:ln w="12700">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C5F96457-B116-4F89-A097-0C5B5F6B93BE}"/>
                </a:ext>
              </a:extLst>
            </p:cNvPr>
            <p:cNvSpPr txBox="1"/>
            <p:nvPr/>
          </p:nvSpPr>
          <p:spPr>
            <a:xfrm>
              <a:off x="532731" y="2403290"/>
              <a:ext cx="1826141" cy="673389"/>
            </a:xfrm>
            <a:prstGeom prst="rect">
              <a:avLst/>
            </a:prstGeom>
            <a:noFill/>
          </p:spPr>
          <p:txBody>
            <a:bodyPr wrap="none" rtlCol="0">
              <a:spAutoFit/>
            </a:bodyPr>
            <a:lstStyle/>
            <a:p>
              <a:pPr algn="just">
                <a:lnSpc>
                  <a:spcPct val="130000"/>
                </a:lnSpc>
              </a:pPr>
              <a:r>
                <a:rPr lang="zh-CN" altLang="en-US" sz="3200" b="1" dirty="0">
                  <a:solidFill>
                    <a:schemeClr val="bg1"/>
                  </a:solidFill>
                  <a:effectLst>
                    <a:outerShdw blurRad="38100" dist="38100" dir="2700000" algn="tl">
                      <a:srgbClr val="000000">
                        <a:alpha val="43137"/>
                      </a:srgbClr>
                    </a:outerShdw>
                  </a:effectLst>
                  <a:latin typeface="+mj-ea"/>
                  <a:ea typeface="+mj-ea"/>
                </a:rPr>
                <a:t>Replace the text</a:t>
              </a:r>
            </a:p>
          </p:txBody>
        </p:sp>
        <p:sp>
          <p:nvSpPr>
            <p:cNvPr id="36" name="文本框 35">
              <a:extLst>
                <a:ext uri="{FF2B5EF4-FFF2-40B4-BE49-F238E27FC236}">
                  <a16:creationId xmlns:a16="http://schemas.microsoft.com/office/drawing/2014/main" id="{BEBD1A67-4B5C-4E95-BC1F-2EC963007A53}"/>
                </a:ext>
              </a:extLst>
            </p:cNvPr>
            <p:cNvSpPr txBox="1"/>
            <p:nvPr/>
          </p:nvSpPr>
          <p:spPr>
            <a:xfrm>
              <a:off x="882646" y="3321339"/>
              <a:ext cx="2298700" cy="1139351"/>
            </a:xfrm>
            <a:prstGeom prst="rect">
              <a:avLst/>
            </a:prstGeom>
            <a:noFill/>
          </p:spPr>
          <p:txBody>
            <a:bodyPr wrap="square" rtlCol="0">
              <a:spAutoFit/>
            </a:bodyPr>
            <a:lstStyle/>
            <a:p>
              <a:pPr algn="ctr">
                <a:lnSpc>
                  <a:spcPct val="130000"/>
                </a:lnSpc>
              </a:pPr>
              <a:r>
                <a:rPr lang="zh-CN" altLang="en-US" b="1" dirty="0">
                  <a:solidFill>
                    <a:schemeClr val="bg1"/>
                  </a:solidFill>
                  <a:effectLst>
                    <a:outerShdw blurRad="38100" dist="38100" dir="2700000" algn="tl">
                      <a:srgbClr val="000000">
                        <a:alpha val="43137"/>
                      </a:srgbClr>
                    </a:outerShdw>
                  </a:effectLst>
                </a:rPr>
                <a:t>Click here to replace the text Click here to replace the text Click here to replace the text</a:t>
              </a:r>
            </a:p>
          </p:txBody>
        </p:sp>
      </p:grpSp>
      <p:grpSp>
        <p:nvGrpSpPr>
          <p:cNvPr id="11" name="Grupo 10">
            <a:extLst>
              <a:ext uri="{FF2B5EF4-FFF2-40B4-BE49-F238E27FC236}">
                <a16:creationId xmlns:a16="http://schemas.microsoft.com/office/drawing/2014/main" id="{298A7170-FEC7-4276-AA8E-F04047155402}"/>
              </a:ext>
            </a:extLst>
          </p:cNvPr>
          <p:cNvGrpSpPr/>
          <p:nvPr/>
        </p:nvGrpSpPr>
        <p:grpSpPr>
          <a:xfrm>
            <a:off x="9421384" y="1015148"/>
            <a:ext cx="1400939" cy="1617904"/>
            <a:chOff x="9421384" y="1015148"/>
            <a:chExt cx="1400939" cy="1617904"/>
          </a:xfrm>
        </p:grpSpPr>
        <p:sp>
          <p:nvSpPr>
            <p:cNvPr id="5" name="Forma libre: forma 4">
              <a:extLst>
                <a:ext uri="{FF2B5EF4-FFF2-40B4-BE49-F238E27FC236}">
                  <a16:creationId xmlns:a16="http://schemas.microsoft.com/office/drawing/2014/main" id="{9EB632AA-2DAD-40AF-994F-C7C261594CAB}"/>
                </a:ext>
              </a:extLst>
            </p:cNvPr>
            <p:cNvSpPr/>
            <p:nvPr/>
          </p:nvSpPr>
          <p:spPr>
            <a:xfrm>
              <a:off x="9421384" y="1015148"/>
              <a:ext cx="1400939" cy="1617904"/>
            </a:xfrm>
            <a:custGeom>
              <a:avLst/>
              <a:gdLst>
                <a:gd name="connsiteX0" fmla="*/ 0 w 1400939"/>
                <a:gd name="connsiteY0" fmla="*/ 743936 h 1617904"/>
                <a:gd name="connsiteX1" fmla="*/ 0 w 1400939"/>
                <a:gd name="connsiteY1" fmla="*/ 93090 h 1617904"/>
                <a:gd name="connsiteX2" fmla="*/ 89474 w 1400939"/>
                <a:gd name="connsiteY2" fmla="*/ 157 h 1617904"/>
                <a:gd name="connsiteX3" fmla="*/ 1095226 w 1400939"/>
                <a:gd name="connsiteY3" fmla="*/ 0 h 1617904"/>
                <a:gd name="connsiteX4" fmla="*/ 1187845 w 1400939"/>
                <a:gd name="connsiteY4" fmla="*/ 92619 h 1617904"/>
                <a:gd name="connsiteX5" fmla="*/ 1187373 w 1400939"/>
                <a:gd name="connsiteY5" fmla="*/ 915021 h 1617904"/>
                <a:gd name="connsiteX6" fmla="*/ 1259235 w 1400939"/>
                <a:gd name="connsiteY6" fmla="*/ 1014401 h 1617904"/>
                <a:gd name="connsiteX7" fmla="*/ 1368050 w 1400939"/>
                <a:gd name="connsiteY7" fmla="*/ 1297289 h 1617904"/>
                <a:gd name="connsiteX8" fmla="*/ 1376069 w 1400939"/>
                <a:gd name="connsiteY8" fmla="*/ 1474663 h 1617904"/>
                <a:gd name="connsiteX9" fmla="*/ 1398870 w 1400939"/>
                <a:gd name="connsiteY9" fmla="*/ 1532530 h 1617904"/>
                <a:gd name="connsiteX10" fmla="*/ 1348551 w 1400939"/>
                <a:gd name="connsiteY10" fmla="*/ 1544953 h 1617904"/>
                <a:gd name="connsiteX11" fmla="*/ 1321662 w 1400939"/>
                <a:gd name="connsiteY11" fmla="*/ 1581277 h 1617904"/>
                <a:gd name="connsiteX12" fmla="*/ 1298075 w 1400939"/>
                <a:gd name="connsiteY12" fmla="*/ 1617444 h 1617904"/>
                <a:gd name="connsiteX13" fmla="*/ 1261436 w 1400939"/>
                <a:gd name="connsiteY13" fmla="*/ 1592756 h 1617904"/>
                <a:gd name="connsiteX14" fmla="*/ 1222753 w 1400939"/>
                <a:gd name="connsiteY14" fmla="*/ 1540550 h 1617904"/>
                <a:gd name="connsiteX15" fmla="*/ 1023364 w 1400939"/>
                <a:gd name="connsiteY15" fmla="*/ 1546840 h 1617904"/>
                <a:gd name="connsiteX16" fmla="*/ 995060 w 1400939"/>
                <a:gd name="connsiteY16" fmla="*/ 1584736 h 1617904"/>
                <a:gd name="connsiteX17" fmla="*/ 950244 w 1400939"/>
                <a:gd name="connsiteY17" fmla="*/ 1616186 h 1617904"/>
                <a:gd name="connsiteX18" fmla="*/ 924141 w 1400939"/>
                <a:gd name="connsiteY18" fmla="*/ 1574672 h 1617904"/>
                <a:gd name="connsiteX19" fmla="*/ 837184 w 1400939"/>
                <a:gd name="connsiteY19" fmla="*/ 1486928 h 1617904"/>
                <a:gd name="connsiteX20" fmla="*/ 789852 w 1400939"/>
                <a:gd name="connsiteY20" fmla="*/ 1485985 h 1617904"/>
                <a:gd name="connsiteX21" fmla="*/ 85857 w 1400939"/>
                <a:gd name="connsiteY21" fmla="*/ 1485828 h 1617904"/>
                <a:gd name="connsiteX22" fmla="*/ 157 w 1400939"/>
                <a:gd name="connsiteY22" fmla="*/ 1400443 h 1617904"/>
                <a:gd name="connsiteX23" fmla="*/ 157 w 1400939"/>
                <a:gd name="connsiteY23" fmla="*/ 743779 h 1617904"/>
                <a:gd name="connsiteX24" fmla="*/ 97493 w 1400939"/>
                <a:gd name="connsiteY24" fmla="*/ 735287 h 1617904"/>
                <a:gd name="connsiteX25" fmla="*/ 97179 w 1400939"/>
                <a:gd name="connsiteY25" fmla="*/ 735287 h 1617904"/>
                <a:gd name="connsiteX26" fmla="*/ 95606 w 1400939"/>
                <a:gd name="connsiteY26" fmla="*/ 1314586 h 1617904"/>
                <a:gd name="connsiteX27" fmla="*/ 169512 w 1400939"/>
                <a:gd name="connsiteY27" fmla="*/ 1388177 h 1617904"/>
                <a:gd name="connsiteX28" fmla="*/ 837498 w 1400939"/>
                <a:gd name="connsiteY28" fmla="*/ 1386762 h 1617904"/>
                <a:gd name="connsiteX29" fmla="*/ 902127 w 1400939"/>
                <a:gd name="connsiteY29" fmla="*/ 1373239 h 1617904"/>
                <a:gd name="connsiteX30" fmla="*/ 882942 w 1400939"/>
                <a:gd name="connsiteY30" fmla="*/ 1297131 h 1617904"/>
                <a:gd name="connsiteX31" fmla="*/ 881684 w 1400939"/>
                <a:gd name="connsiteY31" fmla="*/ 1166145 h 1617904"/>
                <a:gd name="connsiteX32" fmla="*/ 904800 w 1400939"/>
                <a:gd name="connsiteY32" fmla="*/ 1112838 h 1617904"/>
                <a:gd name="connsiteX33" fmla="*/ 1014086 w 1400939"/>
                <a:gd name="connsiteY33" fmla="*/ 1007482 h 1617904"/>
                <a:gd name="connsiteX34" fmla="*/ 1090037 w 1400939"/>
                <a:gd name="connsiteY34" fmla="*/ 919738 h 1617904"/>
                <a:gd name="connsiteX35" fmla="*/ 1090351 w 1400939"/>
                <a:gd name="connsiteY35" fmla="*/ 157090 h 1617904"/>
                <a:gd name="connsiteX36" fmla="*/ 1033428 w 1400939"/>
                <a:gd name="connsiteY36" fmla="*/ 93877 h 1617904"/>
                <a:gd name="connsiteX37" fmla="*/ 962509 w 1400939"/>
                <a:gd name="connsiteY37" fmla="*/ 91832 h 1617904"/>
                <a:gd name="connsiteX38" fmla="*/ 146869 w 1400939"/>
                <a:gd name="connsiteY38" fmla="*/ 92619 h 1617904"/>
                <a:gd name="connsiteX39" fmla="*/ 96864 w 1400939"/>
                <a:gd name="connsiteY39" fmla="*/ 144038 h 1617904"/>
                <a:gd name="connsiteX40" fmla="*/ 97493 w 1400939"/>
                <a:gd name="connsiteY40" fmla="*/ 735130 h 1617904"/>
                <a:gd name="connsiteX41" fmla="*/ 1128562 w 1400939"/>
                <a:gd name="connsiteY41" fmla="*/ 1078243 h 1617904"/>
                <a:gd name="connsiteX42" fmla="*/ 970215 w 1400939"/>
                <a:gd name="connsiteY42" fmla="*/ 1241780 h 1617904"/>
                <a:gd name="connsiteX43" fmla="*/ 1128877 w 1400939"/>
                <a:gd name="connsiteY43" fmla="*/ 1387391 h 1617904"/>
                <a:gd name="connsiteX44" fmla="*/ 1280935 w 1400939"/>
                <a:gd name="connsiteY44" fmla="*/ 1231088 h 1617904"/>
                <a:gd name="connsiteX45" fmla="*/ 1128562 w 1400939"/>
                <a:gd name="connsiteY45" fmla="*/ 1078243 h 16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00939" h="1617904">
                  <a:moveTo>
                    <a:pt x="0" y="743936"/>
                  </a:moveTo>
                  <a:cubicBezTo>
                    <a:pt x="0" y="527092"/>
                    <a:pt x="0" y="310091"/>
                    <a:pt x="0" y="93090"/>
                  </a:cubicBezTo>
                  <a:cubicBezTo>
                    <a:pt x="157" y="7076"/>
                    <a:pt x="6604" y="157"/>
                    <a:pt x="89474" y="157"/>
                  </a:cubicBezTo>
                  <a:cubicBezTo>
                    <a:pt x="424724" y="0"/>
                    <a:pt x="759975" y="0"/>
                    <a:pt x="1095226" y="0"/>
                  </a:cubicBezTo>
                  <a:cubicBezTo>
                    <a:pt x="1175265" y="0"/>
                    <a:pt x="1187687" y="11794"/>
                    <a:pt x="1187845" y="92619"/>
                  </a:cubicBezTo>
                  <a:cubicBezTo>
                    <a:pt x="1188316" y="366700"/>
                    <a:pt x="1188788" y="640939"/>
                    <a:pt x="1187373" y="915021"/>
                  </a:cubicBezTo>
                  <a:cubicBezTo>
                    <a:pt x="1187058" y="968485"/>
                    <a:pt x="1196021" y="1001664"/>
                    <a:pt x="1259235" y="1014401"/>
                  </a:cubicBezTo>
                  <a:cubicBezTo>
                    <a:pt x="1350438" y="1032642"/>
                    <a:pt x="1417740" y="1218508"/>
                    <a:pt x="1368050" y="1297289"/>
                  </a:cubicBezTo>
                  <a:cubicBezTo>
                    <a:pt x="1323863" y="1367421"/>
                    <a:pt x="1325750" y="1404531"/>
                    <a:pt x="1376069" y="1474663"/>
                  </a:cubicBezTo>
                  <a:cubicBezTo>
                    <a:pt x="1388492" y="1491960"/>
                    <a:pt x="1407204" y="1508943"/>
                    <a:pt x="1398870" y="1532530"/>
                  </a:cubicBezTo>
                  <a:cubicBezTo>
                    <a:pt x="1389593" y="1559105"/>
                    <a:pt x="1367892" y="1547311"/>
                    <a:pt x="1348551" y="1544953"/>
                  </a:cubicBezTo>
                  <a:cubicBezTo>
                    <a:pt x="1321033" y="1541493"/>
                    <a:pt x="1324492" y="1564923"/>
                    <a:pt x="1321662" y="1581277"/>
                  </a:cubicBezTo>
                  <a:cubicBezTo>
                    <a:pt x="1318831" y="1597001"/>
                    <a:pt x="1318202" y="1614141"/>
                    <a:pt x="1298075" y="1617444"/>
                  </a:cubicBezTo>
                  <a:cubicBezTo>
                    <a:pt x="1278891" y="1620746"/>
                    <a:pt x="1270714" y="1605650"/>
                    <a:pt x="1261436" y="1592756"/>
                  </a:cubicBezTo>
                  <a:cubicBezTo>
                    <a:pt x="1248856" y="1575144"/>
                    <a:pt x="1236748" y="1556904"/>
                    <a:pt x="1222753" y="1540550"/>
                  </a:cubicBezTo>
                  <a:cubicBezTo>
                    <a:pt x="1160326" y="1467902"/>
                    <a:pt x="1082017" y="1470575"/>
                    <a:pt x="1023364" y="1546840"/>
                  </a:cubicBezTo>
                  <a:cubicBezTo>
                    <a:pt x="1013772" y="1559419"/>
                    <a:pt x="1004652" y="1572156"/>
                    <a:pt x="995060" y="1584736"/>
                  </a:cubicBezTo>
                  <a:cubicBezTo>
                    <a:pt x="983423" y="1599989"/>
                    <a:pt x="975089" y="1621532"/>
                    <a:pt x="950244" y="1616186"/>
                  </a:cubicBezTo>
                  <a:cubicBezTo>
                    <a:pt x="928230" y="1611311"/>
                    <a:pt x="933419" y="1587252"/>
                    <a:pt x="924141" y="1574672"/>
                  </a:cubicBezTo>
                  <a:cubicBezTo>
                    <a:pt x="899453" y="1541808"/>
                    <a:pt x="835139" y="1547783"/>
                    <a:pt x="837184" y="1486928"/>
                  </a:cubicBezTo>
                  <a:cubicBezTo>
                    <a:pt x="821459" y="1486614"/>
                    <a:pt x="805734" y="1486142"/>
                    <a:pt x="789852" y="1485985"/>
                  </a:cubicBezTo>
                  <a:cubicBezTo>
                    <a:pt x="555239" y="1485985"/>
                    <a:pt x="320470" y="1486142"/>
                    <a:pt x="85857" y="1485828"/>
                  </a:cubicBezTo>
                  <a:cubicBezTo>
                    <a:pt x="10221" y="1485828"/>
                    <a:pt x="314" y="1475764"/>
                    <a:pt x="157" y="1400443"/>
                  </a:cubicBezTo>
                  <a:cubicBezTo>
                    <a:pt x="-157" y="1181555"/>
                    <a:pt x="157" y="962667"/>
                    <a:pt x="157" y="743779"/>
                  </a:cubicBezTo>
                  <a:close/>
                  <a:moveTo>
                    <a:pt x="97493" y="735287"/>
                  </a:moveTo>
                  <a:cubicBezTo>
                    <a:pt x="97493" y="735287"/>
                    <a:pt x="97179" y="735287"/>
                    <a:pt x="97179" y="735287"/>
                  </a:cubicBezTo>
                  <a:cubicBezTo>
                    <a:pt x="97179" y="928387"/>
                    <a:pt x="99852" y="1121486"/>
                    <a:pt x="95606" y="1314586"/>
                  </a:cubicBezTo>
                  <a:cubicBezTo>
                    <a:pt x="94348" y="1374497"/>
                    <a:pt x="114476" y="1388806"/>
                    <a:pt x="169512" y="1388177"/>
                  </a:cubicBezTo>
                  <a:cubicBezTo>
                    <a:pt x="392174" y="1385976"/>
                    <a:pt x="614836" y="1387548"/>
                    <a:pt x="837498" y="1386762"/>
                  </a:cubicBezTo>
                  <a:cubicBezTo>
                    <a:pt x="859670" y="1386762"/>
                    <a:pt x="890490" y="1398870"/>
                    <a:pt x="902127" y="1373239"/>
                  </a:cubicBezTo>
                  <a:cubicBezTo>
                    <a:pt x="913763" y="1347450"/>
                    <a:pt x="900711" y="1320404"/>
                    <a:pt x="882942" y="1297131"/>
                  </a:cubicBezTo>
                  <a:cubicBezTo>
                    <a:pt x="850235" y="1254360"/>
                    <a:pt x="850235" y="1209702"/>
                    <a:pt x="881684" y="1166145"/>
                  </a:cubicBezTo>
                  <a:cubicBezTo>
                    <a:pt x="893478" y="1149791"/>
                    <a:pt x="901812" y="1133123"/>
                    <a:pt x="904800" y="1112838"/>
                  </a:cubicBezTo>
                  <a:cubicBezTo>
                    <a:pt x="913920" y="1049939"/>
                    <a:pt x="950873" y="1016917"/>
                    <a:pt x="1014086" y="1007482"/>
                  </a:cubicBezTo>
                  <a:cubicBezTo>
                    <a:pt x="1061575" y="1000406"/>
                    <a:pt x="1090194" y="973831"/>
                    <a:pt x="1090037" y="919738"/>
                  </a:cubicBezTo>
                  <a:cubicBezTo>
                    <a:pt x="1088779" y="665627"/>
                    <a:pt x="1088779" y="411358"/>
                    <a:pt x="1090351" y="157090"/>
                  </a:cubicBezTo>
                  <a:cubicBezTo>
                    <a:pt x="1090666" y="114319"/>
                    <a:pt x="1074941" y="94663"/>
                    <a:pt x="1033428" y="93877"/>
                  </a:cubicBezTo>
                  <a:cubicBezTo>
                    <a:pt x="1009841" y="93405"/>
                    <a:pt x="986254" y="91832"/>
                    <a:pt x="962509" y="91832"/>
                  </a:cubicBezTo>
                  <a:cubicBezTo>
                    <a:pt x="690629" y="92304"/>
                    <a:pt x="418749" y="93719"/>
                    <a:pt x="146869" y="92619"/>
                  </a:cubicBezTo>
                  <a:cubicBezTo>
                    <a:pt x="106456" y="92461"/>
                    <a:pt x="96707" y="106299"/>
                    <a:pt x="96864" y="144038"/>
                  </a:cubicBezTo>
                  <a:cubicBezTo>
                    <a:pt x="98279" y="341069"/>
                    <a:pt x="97493" y="538100"/>
                    <a:pt x="97493" y="735130"/>
                  </a:cubicBezTo>
                  <a:close/>
                  <a:moveTo>
                    <a:pt x="1128562" y="1078243"/>
                  </a:moveTo>
                  <a:cubicBezTo>
                    <a:pt x="1028868" y="1078243"/>
                    <a:pt x="969271" y="1139727"/>
                    <a:pt x="970215" y="1241780"/>
                  </a:cubicBezTo>
                  <a:cubicBezTo>
                    <a:pt x="970844" y="1313800"/>
                    <a:pt x="1052140" y="1388492"/>
                    <a:pt x="1128877" y="1387391"/>
                  </a:cubicBezTo>
                  <a:cubicBezTo>
                    <a:pt x="1213004" y="1386133"/>
                    <a:pt x="1279520" y="1317731"/>
                    <a:pt x="1280935" y="1231088"/>
                  </a:cubicBezTo>
                  <a:cubicBezTo>
                    <a:pt x="1282350" y="1146174"/>
                    <a:pt x="1214419" y="1078243"/>
                    <a:pt x="1128562" y="1078243"/>
                  </a:cubicBezTo>
                  <a:close/>
                </a:path>
              </a:pathLst>
            </a:custGeom>
            <a:solidFill>
              <a:srgbClr val="FFFFFF"/>
            </a:solidFill>
            <a:ln w="15625" cap="flat">
              <a:noFill/>
              <a:prstDash val="solid"/>
              <a:miter/>
            </a:ln>
          </p:spPr>
          <p:txBody>
            <a:bodyPr rtlCol="0" anchor="ctr"/>
            <a:lstStyle/>
            <a:p>
              <a:endParaRPr lang="es-PE"/>
            </a:p>
          </p:txBody>
        </p:sp>
        <p:sp>
          <p:nvSpPr>
            <p:cNvPr id="7" name="Forma libre: forma 6">
              <a:extLst>
                <a:ext uri="{FF2B5EF4-FFF2-40B4-BE49-F238E27FC236}">
                  <a16:creationId xmlns:a16="http://schemas.microsoft.com/office/drawing/2014/main" id="{FF87740F-6B82-499F-8E81-5CCCAA9947B0}"/>
                </a:ext>
              </a:extLst>
            </p:cNvPr>
            <p:cNvSpPr/>
            <p:nvPr/>
          </p:nvSpPr>
          <p:spPr>
            <a:xfrm>
              <a:off x="9621818" y="1268912"/>
              <a:ext cx="745936" cy="72692"/>
            </a:xfrm>
            <a:custGeom>
              <a:avLst/>
              <a:gdLst>
                <a:gd name="connsiteX0" fmla="*/ 368171 w 745936"/>
                <a:gd name="connsiteY0" fmla="*/ 72523 h 72692"/>
                <a:gd name="connsiteX1" fmla="*/ 61225 w 745936"/>
                <a:gd name="connsiteY1" fmla="*/ 72366 h 72692"/>
                <a:gd name="connsiteX2" fmla="*/ 213 w 745936"/>
                <a:gd name="connsiteY2" fmla="*/ 41703 h 72692"/>
                <a:gd name="connsiteX3" fmla="*/ 59180 w 745936"/>
                <a:gd name="connsiteY3" fmla="*/ 976 h 72692"/>
                <a:gd name="connsiteX4" fmla="*/ 690842 w 745936"/>
                <a:gd name="connsiteY4" fmla="*/ 347 h 72692"/>
                <a:gd name="connsiteX5" fmla="*/ 745878 w 745936"/>
                <a:gd name="connsiteY5" fmla="*/ 39029 h 72692"/>
                <a:gd name="connsiteX6" fmla="*/ 687068 w 745936"/>
                <a:gd name="connsiteY6" fmla="*/ 72209 h 72692"/>
                <a:gd name="connsiteX7" fmla="*/ 368328 w 745936"/>
                <a:gd name="connsiteY7" fmla="*/ 72523 h 7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936" h="72692">
                  <a:moveTo>
                    <a:pt x="368171" y="72523"/>
                  </a:moveTo>
                  <a:cubicBezTo>
                    <a:pt x="265803" y="72523"/>
                    <a:pt x="163592" y="72995"/>
                    <a:pt x="61225" y="72366"/>
                  </a:cubicBezTo>
                  <a:cubicBezTo>
                    <a:pt x="36380" y="72366"/>
                    <a:pt x="3200" y="76140"/>
                    <a:pt x="213" y="41703"/>
                  </a:cubicBezTo>
                  <a:cubicBezTo>
                    <a:pt x="-3090" y="2391"/>
                    <a:pt x="32763" y="1133"/>
                    <a:pt x="59180" y="976"/>
                  </a:cubicBezTo>
                  <a:cubicBezTo>
                    <a:pt x="269734" y="-282"/>
                    <a:pt x="480288" y="-125"/>
                    <a:pt x="690842" y="347"/>
                  </a:cubicBezTo>
                  <a:cubicBezTo>
                    <a:pt x="716945" y="347"/>
                    <a:pt x="747451" y="4750"/>
                    <a:pt x="745878" y="39029"/>
                  </a:cubicBezTo>
                  <a:cubicBezTo>
                    <a:pt x="744306" y="74095"/>
                    <a:pt x="712227" y="72051"/>
                    <a:pt x="687068" y="72209"/>
                  </a:cubicBezTo>
                  <a:cubicBezTo>
                    <a:pt x="580769" y="72680"/>
                    <a:pt x="474627" y="72366"/>
                    <a:pt x="368328" y="72523"/>
                  </a:cubicBezTo>
                  <a:close/>
                </a:path>
              </a:pathLst>
            </a:custGeom>
            <a:solidFill>
              <a:srgbClr val="FFFFFF"/>
            </a:solidFill>
            <a:ln w="15625" cap="flat">
              <a:noFill/>
              <a:prstDash val="solid"/>
              <a:miter/>
            </a:ln>
          </p:spPr>
          <p:txBody>
            <a:bodyPr rtlCol="0" anchor="ctr"/>
            <a:lstStyle/>
            <a:p>
              <a:endParaRPr lang="es-PE"/>
            </a:p>
          </p:txBody>
        </p:sp>
        <p:sp>
          <p:nvSpPr>
            <p:cNvPr id="8" name="Forma libre: forma 7">
              <a:extLst>
                <a:ext uri="{FF2B5EF4-FFF2-40B4-BE49-F238E27FC236}">
                  <a16:creationId xmlns:a16="http://schemas.microsoft.com/office/drawing/2014/main" id="{0D634E9F-E82E-498C-8AC1-AAAD3229E129}"/>
                </a:ext>
              </a:extLst>
            </p:cNvPr>
            <p:cNvSpPr/>
            <p:nvPr/>
          </p:nvSpPr>
          <p:spPr>
            <a:xfrm>
              <a:off x="9622815" y="1809891"/>
              <a:ext cx="744157" cy="72636"/>
            </a:xfrm>
            <a:custGeom>
              <a:avLst/>
              <a:gdLst>
                <a:gd name="connsiteX0" fmla="*/ 370791 w 744157"/>
                <a:gd name="connsiteY0" fmla="*/ 298 h 72636"/>
                <a:gd name="connsiteX1" fmla="*/ 684184 w 744157"/>
                <a:gd name="connsiteY1" fmla="*/ 455 h 72636"/>
                <a:gd name="connsiteX2" fmla="*/ 744095 w 744157"/>
                <a:gd name="connsiteY2" fmla="*/ 32533 h 72636"/>
                <a:gd name="connsiteX3" fmla="*/ 683555 w 744157"/>
                <a:gd name="connsiteY3" fmla="*/ 72160 h 72636"/>
                <a:gd name="connsiteX4" fmla="*/ 62586 w 744157"/>
                <a:gd name="connsiteY4" fmla="*/ 71688 h 72636"/>
                <a:gd name="connsiteX5" fmla="*/ 2 w 744157"/>
                <a:gd name="connsiteY5" fmla="*/ 34892 h 72636"/>
                <a:gd name="connsiteX6" fmla="*/ 63058 w 744157"/>
                <a:gd name="connsiteY6" fmla="*/ 455 h 72636"/>
                <a:gd name="connsiteX7" fmla="*/ 370633 w 744157"/>
                <a:gd name="connsiteY7" fmla="*/ 140 h 7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157" h="72636">
                  <a:moveTo>
                    <a:pt x="370791" y="298"/>
                  </a:moveTo>
                  <a:cubicBezTo>
                    <a:pt x="475203" y="298"/>
                    <a:pt x="579772" y="-17"/>
                    <a:pt x="684184" y="455"/>
                  </a:cubicBezTo>
                  <a:cubicBezTo>
                    <a:pt x="709501" y="455"/>
                    <a:pt x="742680" y="-1747"/>
                    <a:pt x="744095" y="32533"/>
                  </a:cubicBezTo>
                  <a:cubicBezTo>
                    <a:pt x="745825" y="70430"/>
                    <a:pt x="711073" y="72002"/>
                    <a:pt x="683555" y="72160"/>
                  </a:cubicBezTo>
                  <a:cubicBezTo>
                    <a:pt x="476618" y="72788"/>
                    <a:pt x="269523" y="72946"/>
                    <a:pt x="62586" y="71688"/>
                  </a:cubicBezTo>
                  <a:cubicBezTo>
                    <a:pt x="36798" y="71688"/>
                    <a:pt x="-313" y="74046"/>
                    <a:pt x="2" y="34892"/>
                  </a:cubicBezTo>
                  <a:cubicBezTo>
                    <a:pt x="474" y="-4892"/>
                    <a:pt x="36641" y="612"/>
                    <a:pt x="63058" y="455"/>
                  </a:cubicBezTo>
                  <a:cubicBezTo>
                    <a:pt x="165583" y="-331"/>
                    <a:pt x="268108" y="140"/>
                    <a:pt x="370633" y="140"/>
                  </a:cubicBezTo>
                  <a:close/>
                </a:path>
              </a:pathLst>
            </a:custGeom>
            <a:solidFill>
              <a:srgbClr val="FFFFFF"/>
            </a:solidFill>
            <a:ln w="15625" cap="flat">
              <a:noFill/>
              <a:prstDash val="solid"/>
              <a:miter/>
            </a:ln>
          </p:spPr>
          <p:txBody>
            <a:bodyPr rtlCol="0" anchor="ctr"/>
            <a:lstStyle/>
            <a:p>
              <a:endParaRPr lang="es-PE"/>
            </a:p>
          </p:txBody>
        </p:sp>
        <p:sp>
          <p:nvSpPr>
            <p:cNvPr id="9" name="Forma libre: forma 8">
              <a:extLst>
                <a:ext uri="{FF2B5EF4-FFF2-40B4-BE49-F238E27FC236}">
                  <a16:creationId xmlns:a16="http://schemas.microsoft.com/office/drawing/2014/main" id="{3127C17E-3259-472D-A455-CF857EB7C773}"/>
                </a:ext>
              </a:extLst>
            </p:cNvPr>
            <p:cNvSpPr/>
            <p:nvPr/>
          </p:nvSpPr>
          <p:spPr>
            <a:xfrm>
              <a:off x="9622503" y="1452878"/>
              <a:ext cx="745263" cy="66742"/>
            </a:xfrm>
            <a:custGeom>
              <a:avLst/>
              <a:gdLst>
                <a:gd name="connsiteX0" fmla="*/ 377708 w 745263"/>
                <a:gd name="connsiteY0" fmla="*/ 45 h 66742"/>
                <a:gd name="connsiteX1" fmla="*/ 690786 w 745263"/>
                <a:gd name="connsiteY1" fmla="*/ 45 h 66742"/>
                <a:gd name="connsiteX2" fmla="*/ 745194 w 745263"/>
                <a:gd name="connsiteY2" fmla="*/ 29922 h 66742"/>
                <a:gd name="connsiteX3" fmla="*/ 690157 w 745263"/>
                <a:gd name="connsiteY3" fmla="*/ 66561 h 66742"/>
                <a:gd name="connsiteX4" fmla="*/ 52049 w 745263"/>
                <a:gd name="connsiteY4" fmla="*/ 66561 h 66742"/>
                <a:gd name="connsiteX5" fmla="*/ 0 w 745263"/>
                <a:gd name="connsiteY5" fmla="*/ 32438 h 66742"/>
                <a:gd name="connsiteX6" fmla="*/ 52678 w 745263"/>
                <a:gd name="connsiteY6" fmla="*/ 517 h 66742"/>
                <a:gd name="connsiteX7" fmla="*/ 377550 w 745263"/>
                <a:gd name="connsiteY7" fmla="*/ 360 h 66742"/>
                <a:gd name="connsiteX8" fmla="*/ 377550 w 745263"/>
                <a:gd name="connsiteY8" fmla="*/ 45 h 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263" h="66742">
                  <a:moveTo>
                    <a:pt x="377708" y="45"/>
                  </a:moveTo>
                  <a:cubicBezTo>
                    <a:pt x="482120" y="45"/>
                    <a:pt x="586532" y="45"/>
                    <a:pt x="690786" y="45"/>
                  </a:cubicBezTo>
                  <a:cubicBezTo>
                    <a:pt x="714688" y="45"/>
                    <a:pt x="743621" y="-2470"/>
                    <a:pt x="745194" y="29922"/>
                  </a:cubicBezTo>
                  <a:cubicBezTo>
                    <a:pt x="746924" y="66089"/>
                    <a:pt x="716103" y="66561"/>
                    <a:pt x="690157" y="66561"/>
                  </a:cubicBezTo>
                  <a:cubicBezTo>
                    <a:pt x="477402" y="66875"/>
                    <a:pt x="264804" y="66718"/>
                    <a:pt x="52049" y="66561"/>
                  </a:cubicBezTo>
                  <a:cubicBezTo>
                    <a:pt x="27518" y="66561"/>
                    <a:pt x="157" y="64045"/>
                    <a:pt x="0" y="32438"/>
                  </a:cubicBezTo>
                  <a:cubicBezTo>
                    <a:pt x="0" y="-1212"/>
                    <a:pt x="29405" y="674"/>
                    <a:pt x="52678" y="517"/>
                  </a:cubicBezTo>
                  <a:cubicBezTo>
                    <a:pt x="161021" y="45"/>
                    <a:pt x="269364" y="360"/>
                    <a:pt x="377550" y="360"/>
                  </a:cubicBezTo>
                  <a:lnTo>
                    <a:pt x="377550" y="45"/>
                  </a:lnTo>
                  <a:close/>
                </a:path>
              </a:pathLst>
            </a:custGeom>
            <a:solidFill>
              <a:srgbClr val="FFFFFF"/>
            </a:solidFill>
            <a:ln w="15625"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9FB83EE4-BB62-4082-B4DF-BCA2F7CD3670}"/>
                </a:ext>
              </a:extLst>
            </p:cNvPr>
            <p:cNvSpPr/>
            <p:nvPr/>
          </p:nvSpPr>
          <p:spPr>
            <a:xfrm>
              <a:off x="9622948" y="1631635"/>
              <a:ext cx="743207" cy="66734"/>
            </a:xfrm>
            <a:custGeom>
              <a:avLst/>
              <a:gdLst>
                <a:gd name="connsiteX0" fmla="*/ 369243 w 743207"/>
                <a:gd name="connsiteY0" fmla="*/ 66594 h 66734"/>
                <a:gd name="connsiteX1" fmla="*/ 56793 w 743207"/>
                <a:gd name="connsiteY1" fmla="*/ 66280 h 66734"/>
                <a:gd name="connsiteX2" fmla="*/ 27 w 743207"/>
                <a:gd name="connsiteY2" fmla="*/ 32943 h 66734"/>
                <a:gd name="connsiteX3" fmla="*/ 58523 w 743207"/>
                <a:gd name="connsiteY3" fmla="*/ 236 h 66734"/>
                <a:gd name="connsiteX4" fmla="*/ 683422 w 743207"/>
                <a:gd name="connsiteY4" fmla="*/ 236 h 66734"/>
                <a:gd name="connsiteX5" fmla="*/ 743176 w 743207"/>
                <a:gd name="connsiteY5" fmla="*/ 31528 h 66734"/>
                <a:gd name="connsiteX6" fmla="*/ 681693 w 743207"/>
                <a:gd name="connsiteY6" fmla="*/ 66280 h 66734"/>
                <a:gd name="connsiteX7" fmla="*/ 369243 w 743207"/>
                <a:gd name="connsiteY7" fmla="*/ 66594 h 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207" h="66734">
                  <a:moveTo>
                    <a:pt x="369243" y="66594"/>
                  </a:moveTo>
                  <a:cubicBezTo>
                    <a:pt x="265145" y="66594"/>
                    <a:pt x="160890" y="66909"/>
                    <a:pt x="56793" y="66280"/>
                  </a:cubicBezTo>
                  <a:cubicBezTo>
                    <a:pt x="32262" y="66122"/>
                    <a:pt x="-1074" y="70840"/>
                    <a:pt x="27" y="32943"/>
                  </a:cubicBezTo>
                  <a:cubicBezTo>
                    <a:pt x="1127" y="-3066"/>
                    <a:pt x="33520" y="236"/>
                    <a:pt x="58523" y="236"/>
                  </a:cubicBezTo>
                  <a:cubicBezTo>
                    <a:pt x="266875" y="-79"/>
                    <a:pt x="475227" y="-79"/>
                    <a:pt x="683422" y="236"/>
                  </a:cubicBezTo>
                  <a:cubicBezTo>
                    <a:pt x="708267" y="236"/>
                    <a:pt x="742076" y="-3853"/>
                    <a:pt x="743176" y="31528"/>
                  </a:cubicBezTo>
                  <a:cubicBezTo>
                    <a:pt x="744434" y="72412"/>
                    <a:pt x="707796" y="66122"/>
                    <a:pt x="681693" y="66280"/>
                  </a:cubicBezTo>
                  <a:cubicBezTo>
                    <a:pt x="577595" y="67066"/>
                    <a:pt x="473340" y="66594"/>
                    <a:pt x="369243" y="66594"/>
                  </a:cubicBezTo>
                  <a:close/>
                </a:path>
              </a:pathLst>
            </a:custGeom>
            <a:solidFill>
              <a:srgbClr val="FFFFFF"/>
            </a:solidFill>
            <a:ln w="15625" cap="flat">
              <a:noFill/>
              <a:prstDash val="solid"/>
              <a:miter/>
            </a:ln>
          </p:spPr>
          <p:txBody>
            <a:bodyPr rtlCol="0" anchor="ctr"/>
            <a:lstStyle/>
            <a:p>
              <a:endParaRPr lang="es-PE"/>
            </a:p>
          </p:txBody>
        </p:sp>
      </p:grpSp>
      <p:grpSp>
        <p:nvGrpSpPr>
          <p:cNvPr id="37" name="Grupo 36">
            <a:extLst>
              <a:ext uri="{FF2B5EF4-FFF2-40B4-BE49-F238E27FC236}">
                <a16:creationId xmlns:a16="http://schemas.microsoft.com/office/drawing/2014/main" id="{1F3D3365-9EB2-4467-B154-3AEDB359922F}"/>
              </a:ext>
            </a:extLst>
          </p:cNvPr>
          <p:cNvGrpSpPr/>
          <p:nvPr/>
        </p:nvGrpSpPr>
        <p:grpSpPr>
          <a:xfrm>
            <a:off x="1693612" y="1084877"/>
            <a:ext cx="1400939" cy="1617904"/>
            <a:chOff x="9421384" y="1015148"/>
            <a:chExt cx="1400939" cy="1617904"/>
          </a:xfrm>
        </p:grpSpPr>
        <p:sp>
          <p:nvSpPr>
            <p:cNvPr id="38" name="Forma libre: forma 37">
              <a:extLst>
                <a:ext uri="{FF2B5EF4-FFF2-40B4-BE49-F238E27FC236}">
                  <a16:creationId xmlns:a16="http://schemas.microsoft.com/office/drawing/2014/main" id="{DA8EA13D-E79A-42A7-9479-568709A4B4FE}"/>
                </a:ext>
              </a:extLst>
            </p:cNvPr>
            <p:cNvSpPr/>
            <p:nvPr/>
          </p:nvSpPr>
          <p:spPr>
            <a:xfrm>
              <a:off x="9421384" y="1015148"/>
              <a:ext cx="1400939" cy="1617904"/>
            </a:xfrm>
            <a:custGeom>
              <a:avLst/>
              <a:gdLst>
                <a:gd name="connsiteX0" fmla="*/ 0 w 1400939"/>
                <a:gd name="connsiteY0" fmla="*/ 743936 h 1617904"/>
                <a:gd name="connsiteX1" fmla="*/ 0 w 1400939"/>
                <a:gd name="connsiteY1" fmla="*/ 93090 h 1617904"/>
                <a:gd name="connsiteX2" fmla="*/ 89474 w 1400939"/>
                <a:gd name="connsiteY2" fmla="*/ 157 h 1617904"/>
                <a:gd name="connsiteX3" fmla="*/ 1095226 w 1400939"/>
                <a:gd name="connsiteY3" fmla="*/ 0 h 1617904"/>
                <a:gd name="connsiteX4" fmla="*/ 1187845 w 1400939"/>
                <a:gd name="connsiteY4" fmla="*/ 92619 h 1617904"/>
                <a:gd name="connsiteX5" fmla="*/ 1187373 w 1400939"/>
                <a:gd name="connsiteY5" fmla="*/ 915021 h 1617904"/>
                <a:gd name="connsiteX6" fmla="*/ 1259235 w 1400939"/>
                <a:gd name="connsiteY6" fmla="*/ 1014401 h 1617904"/>
                <a:gd name="connsiteX7" fmla="*/ 1368050 w 1400939"/>
                <a:gd name="connsiteY7" fmla="*/ 1297289 h 1617904"/>
                <a:gd name="connsiteX8" fmla="*/ 1376069 w 1400939"/>
                <a:gd name="connsiteY8" fmla="*/ 1474663 h 1617904"/>
                <a:gd name="connsiteX9" fmla="*/ 1398870 w 1400939"/>
                <a:gd name="connsiteY9" fmla="*/ 1532530 h 1617904"/>
                <a:gd name="connsiteX10" fmla="*/ 1348551 w 1400939"/>
                <a:gd name="connsiteY10" fmla="*/ 1544953 h 1617904"/>
                <a:gd name="connsiteX11" fmla="*/ 1321662 w 1400939"/>
                <a:gd name="connsiteY11" fmla="*/ 1581277 h 1617904"/>
                <a:gd name="connsiteX12" fmla="*/ 1298075 w 1400939"/>
                <a:gd name="connsiteY12" fmla="*/ 1617444 h 1617904"/>
                <a:gd name="connsiteX13" fmla="*/ 1261436 w 1400939"/>
                <a:gd name="connsiteY13" fmla="*/ 1592756 h 1617904"/>
                <a:gd name="connsiteX14" fmla="*/ 1222753 w 1400939"/>
                <a:gd name="connsiteY14" fmla="*/ 1540550 h 1617904"/>
                <a:gd name="connsiteX15" fmla="*/ 1023364 w 1400939"/>
                <a:gd name="connsiteY15" fmla="*/ 1546840 h 1617904"/>
                <a:gd name="connsiteX16" fmla="*/ 995060 w 1400939"/>
                <a:gd name="connsiteY16" fmla="*/ 1584736 h 1617904"/>
                <a:gd name="connsiteX17" fmla="*/ 950244 w 1400939"/>
                <a:gd name="connsiteY17" fmla="*/ 1616186 h 1617904"/>
                <a:gd name="connsiteX18" fmla="*/ 924141 w 1400939"/>
                <a:gd name="connsiteY18" fmla="*/ 1574672 h 1617904"/>
                <a:gd name="connsiteX19" fmla="*/ 837184 w 1400939"/>
                <a:gd name="connsiteY19" fmla="*/ 1486928 h 1617904"/>
                <a:gd name="connsiteX20" fmla="*/ 789852 w 1400939"/>
                <a:gd name="connsiteY20" fmla="*/ 1485985 h 1617904"/>
                <a:gd name="connsiteX21" fmla="*/ 85857 w 1400939"/>
                <a:gd name="connsiteY21" fmla="*/ 1485828 h 1617904"/>
                <a:gd name="connsiteX22" fmla="*/ 157 w 1400939"/>
                <a:gd name="connsiteY22" fmla="*/ 1400443 h 1617904"/>
                <a:gd name="connsiteX23" fmla="*/ 157 w 1400939"/>
                <a:gd name="connsiteY23" fmla="*/ 743779 h 1617904"/>
                <a:gd name="connsiteX24" fmla="*/ 97493 w 1400939"/>
                <a:gd name="connsiteY24" fmla="*/ 735287 h 1617904"/>
                <a:gd name="connsiteX25" fmla="*/ 97179 w 1400939"/>
                <a:gd name="connsiteY25" fmla="*/ 735287 h 1617904"/>
                <a:gd name="connsiteX26" fmla="*/ 95606 w 1400939"/>
                <a:gd name="connsiteY26" fmla="*/ 1314586 h 1617904"/>
                <a:gd name="connsiteX27" fmla="*/ 169512 w 1400939"/>
                <a:gd name="connsiteY27" fmla="*/ 1388177 h 1617904"/>
                <a:gd name="connsiteX28" fmla="*/ 837498 w 1400939"/>
                <a:gd name="connsiteY28" fmla="*/ 1386762 h 1617904"/>
                <a:gd name="connsiteX29" fmla="*/ 902127 w 1400939"/>
                <a:gd name="connsiteY29" fmla="*/ 1373239 h 1617904"/>
                <a:gd name="connsiteX30" fmla="*/ 882942 w 1400939"/>
                <a:gd name="connsiteY30" fmla="*/ 1297131 h 1617904"/>
                <a:gd name="connsiteX31" fmla="*/ 881684 w 1400939"/>
                <a:gd name="connsiteY31" fmla="*/ 1166145 h 1617904"/>
                <a:gd name="connsiteX32" fmla="*/ 904800 w 1400939"/>
                <a:gd name="connsiteY32" fmla="*/ 1112838 h 1617904"/>
                <a:gd name="connsiteX33" fmla="*/ 1014086 w 1400939"/>
                <a:gd name="connsiteY33" fmla="*/ 1007482 h 1617904"/>
                <a:gd name="connsiteX34" fmla="*/ 1090037 w 1400939"/>
                <a:gd name="connsiteY34" fmla="*/ 919738 h 1617904"/>
                <a:gd name="connsiteX35" fmla="*/ 1090351 w 1400939"/>
                <a:gd name="connsiteY35" fmla="*/ 157090 h 1617904"/>
                <a:gd name="connsiteX36" fmla="*/ 1033428 w 1400939"/>
                <a:gd name="connsiteY36" fmla="*/ 93877 h 1617904"/>
                <a:gd name="connsiteX37" fmla="*/ 962509 w 1400939"/>
                <a:gd name="connsiteY37" fmla="*/ 91832 h 1617904"/>
                <a:gd name="connsiteX38" fmla="*/ 146869 w 1400939"/>
                <a:gd name="connsiteY38" fmla="*/ 92619 h 1617904"/>
                <a:gd name="connsiteX39" fmla="*/ 96864 w 1400939"/>
                <a:gd name="connsiteY39" fmla="*/ 144038 h 1617904"/>
                <a:gd name="connsiteX40" fmla="*/ 97493 w 1400939"/>
                <a:gd name="connsiteY40" fmla="*/ 735130 h 1617904"/>
                <a:gd name="connsiteX41" fmla="*/ 1128562 w 1400939"/>
                <a:gd name="connsiteY41" fmla="*/ 1078243 h 1617904"/>
                <a:gd name="connsiteX42" fmla="*/ 970215 w 1400939"/>
                <a:gd name="connsiteY42" fmla="*/ 1241780 h 1617904"/>
                <a:gd name="connsiteX43" fmla="*/ 1128877 w 1400939"/>
                <a:gd name="connsiteY43" fmla="*/ 1387391 h 1617904"/>
                <a:gd name="connsiteX44" fmla="*/ 1280935 w 1400939"/>
                <a:gd name="connsiteY44" fmla="*/ 1231088 h 1617904"/>
                <a:gd name="connsiteX45" fmla="*/ 1128562 w 1400939"/>
                <a:gd name="connsiteY45" fmla="*/ 1078243 h 16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00939" h="1617904">
                  <a:moveTo>
                    <a:pt x="0" y="743936"/>
                  </a:moveTo>
                  <a:cubicBezTo>
                    <a:pt x="0" y="527092"/>
                    <a:pt x="0" y="310091"/>
                    <a:pt x="0" y="93090"/>
                  </a:cubicBezTo>
                  <a:cubicBezTo>
                    <a:pt x="157" y="7076"/>
                    <a:pt x="6604" y="157"/>
                    <a:pt x="89474" y="157"/>
                  </a:cubicBezTo>
                  <a:cubicBezTo>
                    <a:pt x="424724" y="0"/>
                    <a:pt x="759975" y="0"/>
                    <a:pt x="1095226" y="0"/>
                  </a:cubicBezTo>
                  <a:cubicBezTo>
                    <a:pt x="1175265" y="0"/>
                    <a:pt x="1187687" y="11794"/>
                    <a:pt x="1187845" y="92619"/>
                  </a:cubicBezTo>
                  <a:cubicBezTo>
                    <a:pt x="1188316" y="366700"/>
                    <a:pt x="1188788" y="640939"/>
                    <a:pt x="1187373" y="915021"/>
                  </a:cubicBezTo>
                  <a:cubicBezTo>
                    <a:pt x="1187058" y="968485"/>
                    <a:pt x="1196021" y="1001664"/>
                    <a:pt x="1259235" y="1014401"/>
                  </a:cubicBezTo>
                  <a:cubicBezTo>
                    <a:pt x="1350438" y="1032642"/>
                    <a:pt x="1417740" y="1218508"/>
                    <a:pt x="1368050" y="1297289"/>
                  </a:cubicBezTo>
                  <a:cubicBezTo>
                    <a:pt x="1323863" y="1367421"/>
                    <a:pt x="1325750" y="1404531"/>
                    <a:pt x="1376069" y="1474663"/>
                  </a:cubicBezTo>
                  <a:cubicBezTo>
                    <a:pt x="1388492" y="1491960"/>
                    <a:pt x="1407204" y="1508943"/>
                    <a:pt x="1398870" y="1532530"/>
                  </a:cubicBezTo>
                  <a:cubicBezTo>
                    <a:pt x="1389593" y="1559105"/>
                    <a:pt x="1367892" y="1547311"/>
                    <a:pt x="1348551" y="1544953"/>
                  </a:cubicBezTo>
                  <a:cubicBezTo>
                    <a:pt x="1321033" y="1541493"/>
                    <a:pt x="1324492" y="1564923"/>
                    <a:pt x="1321662" y="1581277"/>
                  </a:cubicBezTo>
                  <a:cubicBezTo>
                    <a:pt x="1318831" y="1597001"/>
                    <a:pt x="1318202" y="1614141"/>
                    <a:pt x="1298075" y="1617444"/>
                  </a:cubicBezTo>
                  <a:cubicBezTo>
                    <a:pt x="1278891" y="1620746"/>
                    <a:pt x="1270714" y="1605650"/>
                    <a:pt x="1261436" y="1592756"/>
                  </a:cubicBezTo>
                  <a:cubicBezTo>
                    <a:pt x="1248856" y="1575144"/>
                    <a:pt x="1236748" y="1556904"/>
                    <a:pt x="1222753" y="1540550"/>
                  </a:cubicBezTo>
                  <a:cubicBezTo>
                    <a:pt x="1160326" y="1467902"/>
                    <a:pt x="1082017" y="1470575"/>
                    <a:pt x="1023364" y="1546840"/>
                  </a:cubicBezTo>
                  <a:cubicBezTo>
                    <a:pt x="1013772" y="1559419"/>
                    <a:pt x="1004652" y="1572156"/>
                    <a:pt x="995060" y="1584736"/>
                  </a:cubicBezTo>
                  <a:cubicBezTo>
                    <a:pt x="983423" y="1599989"/>
                    <a:pt x="975089" y="1621532"/>
                    <a:pt x="950244" y="1616186"/>
                  </a:cubicBezTo>
                  <a:cubicBezTo>
                    <a:pt x="928230" y="1611311"/>
                    <a:pt x="933419" y="1587252"/>
                    <a:pt x="924141" y="1574672"/>
                  </a:cubicBezTo>
                  <a:cubicBezTo>
                    <a:pt x="899453" y="1541808"/>
                    <a:pt x="835139" y="1547783"/>
                    <a:pt x="837184" y="1486928"/>
                  </a:cubicBezTo>
                  <a:cubicBezTo>
                    <a:pt x="821459" y="1486614"/>
                    <a:pt x="805734" y="1486142"/>
                    <a:pt x="789852" y="1485985"/>
                  </a:cubicBezTo>
                  <a:cubicBezTo>
                    <a:pt x="555239" y="1485985"/>
                    <a:pt x="320470" y="1486142"/>
                    <a:pt x="85857" y="1485828"/>
                  </a:cubicBezTo>
                  <a:cubicBezTo>
                    <a:pt x="10221" y="1485828"/>
                    <a:pt x="314" y="1475764"/>
                    <a:pt x="157" y="1400443"/>
                  </a:cubicBezTo>
                  <a:cubicBezTo>
                    <a:pt x="-157" y="1181555"/>
                    <a:pt x="157" y="962667"/>
                    <a:pt x="157" y="743779"/>
                  </a:cubicBezTo>
                  <a:close/>
                  <a:moveTo>
                    <a:pt x="97493" y="735287"/>
                  </a:moveTo>
                  <a:cubicBezTo>
                    <a:pt x="97493" y="735287"/>
                    <a:pt x="97179" y="735287"/>
                    <a:pt x="97179" y="735287"/>
                  </a:cubicBezTo>
                  <a:cubicBezTo>
                    <a:pt x="97179" y="928387"/>
                    <a:pt x="99852" y="1121486"/>
                    <a:pt x="95606" y="1314586"/>
                  </a:cubicBezTo>
                  <a:cubicBezTo>
                    <a:pt x="94348" y="1374497"/>
                    <a:pt x="114476" y="1388806"/>
                    <a:pt x="169512" y="1388177"/>
                  </a:cubicBezTo>
                  <a:cubicBezTo>
                    <a:pt x="392174" y="1385976"/>
                    <a:pt x="614836" y="1387548"/>
                    <a:pt x="837498" y="1386762"/>
                  </a:cubicBezTo>
                  <a:cubicBezTo>
                    <a:pt x="859670" y="1386762"/>
                    <a:pt x="890490" y="1398870"/>
                    <a:pt x="902127" y="1373239"/>
                  </a:cubicBezTo>
                  <a:cubicBezTo>
                    <a:pt x="913763" y="1347450"/>
                    <a:pt x="900711" y="1320404"/>
                    <a:pt x="882942" y="1297131"/>
                  </a:cubicBezTo>
                  <a:cubicBezTo>
                    <a:pt x="850235" y="1254360"/>
                    <a:pt x="850235" y="1209702"/>
                    <a:pt x="881684" y="1166145"/>
                  </a:cubicBezTo>
                  <a:cubicBezTo>
                    <a:pt x="893478" y="1149791"/>
                    <a:pt x="901812" y="1133123"/>
                    <a:pt x="904800" y="1112838"/>
                  </a:cubicBezTo>
                  <a:cubicBezTo>
                    <a:pt x="913920" y="1049939"/>
                    <a:pt x="950873" y="1016917"/>
                    <a:pt x="1014086" y="1007482"/>
                  </a:cubicBezTo>
                  <a:cubicBezTo>
                    <a:pt x="1061575" y="1000406"/>
                    <a:pt x="1090194" y="973831"/>
                    <a:pt x="1090037" y="919738"/>
                  </a:cubicBezTo>
                  <a:cubicBezTo>
                    <a:pt x="1088779" y="665627"/>
                    <a:pt x="1088779" y="411358"/>
                    <a:pt x="1090351" y="157090"/>
                  </a:cubicBezTo>
                  <a:cubicBezTo>
                    <a:pt x="1090666" y="114319"/>
                    <a:pt x="1074941" y="94663"/>
                    <a:pt x="1033428" y="93877"/>
                  </a:cubicBezTo>
                  <a:cubicBezTo>
                    <a:pt x="1009841" y="93405"/>
                    <a:pt x="986254" y="91832"/>
                    <a:pt x="962509" y="91832"/>
                  </a:cubicBezTo>
                  <a:cubicBezTo>
                    <a:pt x="690629" y="92304"/>
                    <a:pt x="418749" y="93719"/>
                    <a:pt x="146869" y="92619"/>
                  </a:cubicBezTo>
                  <a:cubicBezTo>
                    <a:pt x="106456" y="92461"/>
                    <a:pt x="96707" y="106299"/>
                    <a:pt x="96864" y="144038"/>
                  </a:cubicBezTo>
                  <a:cubicBezTo>
                    <a:pt x="98279" y="341069"/>
                    <a:pt x="97493" y="538100"/>
                    <a:pt x="97493" y="735130"/>
                  </a:cubicBezTo>
                  <a:close/>
                  <a:moveTo>
                    <a:pt x="1128562" y="1078243"/>
                  </a:moveTo>
                  <a:cubicBezTo>
                    <a:pt x="1028868" y="1078243"/>
                    <a:pt x="969271" y="1139727"/>
                    <a:pt x="970215" y="1241780"/>
                  </a:cubicBezTo>
                  <a:cubicBezTo>
                    <a:pt x="970844" y="1313800"/>
                    <a:pt x="1052140" y="1388492"/>
                    <a:pt x="1128877" y="1387391"/>
                  </a:cubicBezTo>
                  <a:cubicBezTo>
                    <a:pt x="1213004" y="1386133"/>
                    <a:pt x="1279520" y="1317731"/>
                    <a:pt x="1280935" y="1231088"/>
                  </a:cubicBezTo>
                  <a:cubicBezTo>
                    <a:pt x="1282350" y="1146174"/>
                    <a:pt x="1214419" y="1078243"/>
                    <a:pt x="1128562" y="1078243"/>
                  </a:cubicBezTo>
                  <a:close/>
                </a:path>
              </a:pathLst>
            </a:custGeom>
            <a:solidFill>
              <a:srgbClr val="FFFFFF"/>
            </a:solidFill>
            <a:ln w="15625" cap="flat">
              <a:noFill/>
              <a:prstDash val="solid"/>
              <a:miter/>
            </a:ln>
          </p:spPr>
          <p:txBody>
            <a:bodyPr rtlCol="0" anchor="ctr"/>
            <a:lstStyle/>
            <a:p>
              <a:endParaRPr lang="es-PE"/>
            </a:p>
          </p:txBody>
        </p:sp>
        <p:sp>
          <p:nvSpPr>
            <p:cNvPr id="39" name="Forma libre: forma 38">
              <a:extLst>
                <a:ext uri="{FF2B5EF4-FFF2-40B4-BE49-F238E27FC236}">
                  <a16:creationId xmlns:a16="http://schemas.microsoft.com/office/drawing/2014/main" id="{4452173D-F273-47F1-B3D1-7764C1E7EF36}"/>
                </a:ext>
              </a:extLst>
            </p:cNvPr>
            <p:cNvSpPr/>
            <p:nvPr/>
          </p:nvSpPr>
          <p:spPr>
            <a:xfrm>
              <a:off x="9621818" y="1268912"/>
              <a:ext cx="745936" cy="72692"/>
            </a:xfrm>
            <a:custGeom>
              <a:avLst/>
              <a:gdLst>
                <a:gd name="connsiteX0" fmla="*/ 368171 w 745936"/>
                <a:gd name="connsiteY0" fmla="*/ 72523 h 72692"/>
                <a:gd name="connsiteX1" fmla="*/ 61225 w 745936"/>
                <a:gd name="connsiteY1" fmla="*/ 72366 h 72692"/>
                <a:gd name="connsiteX2" fmla="*/ 213 w 745936"/>
                <a:gd name="connsiteY2" fmla="*/ 41703 h 72692"/>
                <a:gd name="connsiteX3" fmla="*/ 59180 w 745936"/>
                <a:gd name="connsiteY3" fmla="*/ 976 h 72692"/>
                <a:gd name="connsiteX4" fmla="*/ 690842 w 745936"/>
                <a:gd name="connsiteY4" fmla="*/ 347 h 72692"/>
                <a:gd name="connsiteX5" fmla="*/ 745878 w 745936"/>
                <a:gd name="connsiteY5" fmla="*/ 39029 h 72692"/>
                <a:gd name="connsiteX6" fmla="*/ 687068 w 745936"/>
                <a:gd name="connsiteY6" fmla="*/ 72209 h 72692"/>
                <a:gd name="connsiteX7" fmla="*/ 368328 w 745936"/>
                <a:gd name="connsiteY7" fmla="*/ 72523 h 7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936" h="72692">
                  <a:moveTo>
                    <a:pt x="368171" y="72523"/>
                  </a:moveTo>
                  <a:cubicBezTo>
                    <a:pt x="265803" y="72523"/>
                    <a:pt x="163592" y="72995"/>
                    <a:pt x="61225" y="72366"/>
                  </a:cubicBezTo>
                  <a:cubicBezTo>
                    <a:pt x="36380" y="72366"/>
                    <a:pt x="3200" y="76140"/>
                    <a:pt x="213" y="41703"/>
                  </a:cubicBezTo>
                  <a:cubicBezTo>
                    <a:pt x="-3090" y="2391"/>
                    <a:pt x="32763" y="1133"/>
                    <a:pt x="59180" y="976"/>
                  </a:cubicBezTo>
                  <a:cubicBezTo>
                    <a:pt x="269734" y="-282"/>
                    <a:pt x="480288" y="-125"/>
                    <a:pt x="690842" y="347"/>
                  </a:cubicBezTo>
                  <a:cubicBezTo>
                    <a:pt x="716945" y="347"/>
                    <a:pt x="747451" y="4750"/>
                    <a:pt x="745878" y="39029"/>
                  </a:cubicBezTo>
                  <a:cubicBezTo>
                    <a:pt x="744306" y="74095"/>
                    <a:pt x="712227" y="72051"/>
                    <a:pt x="687068" y="72209"/>
                  </a:cubicBezTo>
                  <a:cubicBezTo>
                    <a:pt x="580769" y="72680"/>
                    <a:pt x="474627" y="72366"/>
                    <a:pt x="368328" y="72523"/>
                  </a:cubicBezTo>
                  <a:close/>
                </a:path>
              </a:pathLst>
            </a:custGeom>
            <a:solidFill>
              <a:srgbClr val="FFFFFF"/>
            </a:solidFill>
            <a:ln w="15625" cap="flat">
              <a:noFill/>
              <a:prstDash val="solid"/>
              <a:miter/>
            </a:ln>
          </p:spPr>
          <p:txBody>
            <a:bodyPr rtlCol="0" anchor="ctr"/>
            <a:lstStyle/>
            <a:p>
              <a:endParaRPr lang="es-PE"/>
            </a:p>
          </p:txBody>
        </p:sp>
        <p:sp>
          <p:nvSpPr>
            <p:cNvPr id="40" name="Forma libre: forma 39">
              <a:extLst>
                <a:ext uri="{FF2B5EF4-FFF2-40B4-BE49-F238E27FC236}">
                  <a16:creationId xmlns:a16="http://schemas.microsoft.com/office/drawing/2014/main" id="{0E46EA0F-E3FB-416F-8EAA-02BB0AAC8796}"/>
                </a:ext>
              </a:extLst>
            </p:cNvPr>
            <p:cNvSpPr/>
            <p:nvPr/>
          </p:nvSpPr>
          <p:spPr>
            <a:xfrm>
              <a:off x="9622815" y="1809891"/>
              <a:ext cx="744157" cy="72636"/>
            </a:xfrm>
            <a:custGeom>
              <a:avLst/>
              <a:gdLst>
                <a:gd name="connsiteX0" fmla="*/ 370791 w 744157"/>
                <a:gd name="connsiteY0" fmla="*/ 298 h 72636"/>
                <a:gd name="connsiteX1" fmla="*/ 684184 w 744157"/>
                <a:gd name="connsiteY1" fmla="*/ 455 h 72636"/>
                <a:gd name="connsiteX2" fmla="*/ 744095 w 744157"/>
                <a:gd name="connsiteY2" fmla="*/ 32533 h 72636"/>
                <a:gd name="connsiteX3" fmla="*/ 683555 w 744157"/>
                <a:gd name="connsiteY3" fmla="*/ 72160 h 72636"/>
                <a:gd name="connsiteX4" fmla="*/ 62586 w 744157"/>
                <a:gd name="connsiteY4" fmla="*/ 71688 h 72636"/>
                <a:gd name="connsiteX5" fmla="*/ 2 w 744157"/>
                <a:gd name="connsiteY5" fmla="*/ 34892 h 72636"/>
                <a:gd name="connsiteX6" fmla="*/ 63058 w 744157"/>
                <a:gd name="connsiteY6" fmla="*/ 455 h 72636"/>
                <a:gd name="connsiteX7" fmla="*/ 370633 w 744157"/>
                <a:gd name="connsiteY7" fmla="*/ 140 h 7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157" h="72636">
                  <a:moveTo>
                    <a:pt x="370791" y="298"/>
                  </a:moveTo>
                  <a:cubicBezTo>
                    <a:pt x="475203" y="298"/>
                    <a:pt x="579772" y="-17"/>
                    <a:pt x="684184" y="455"/>
                  </a:cubicBezTo>
                  <a:cubicBezTo>
                    <a:pt x="709501" y="455"/>
                    <a:pt x="742680" y="-1747"/>
                    <a:pt x="744095" y="32533"/>
                  </a:cubicBezTo>
                  <a:cubicBezTo>
                    <a:pt x="745825" y="70430"/>
                    <a:pt x="711073" y="72002"/>
                    <a:pt x="683555" y="72160"/>
                  </a:cubicBezTo>
                  <a:cubicBezTo>
                    <a:pt x="476618" y="72788"/>
                    <a:pt x="269523" y="72946"/>
                    <a:pt x="62586" y="71688"/>
                  </a:cubicBezTo>
                  <a:cubicBezTo>
                    <a:pt x="36798" y="71688"/>
                    <a:pt x="-313" y="74046"/>
                    <a:pt x="2" y="34892"/>
                  </a:cubicBezTo>
                  <a:cubicBezTo>
                    <a:pt x="474" y="-4892"/>
                    <a:pt x="36641" y="612"/>
                    <a:pt x="63058" y="455"/>
                  </a:cubicBezTo>
                  <a:cubicBezTo>
                    <a:pt x="165583" y="-331"/>
                    <a:pt x="268108" y="140"/>
                    <a:pt x="370633" y="140"/>
                  </a:cubicBezTo>
                  <a:close/>
                </a:path>
              </a:pathLst>
            </a:custGeom>
            <a:solidFill>
              <a:srgbClr val="FFFFFF"/>
            </a:solidFill>
            <a:ln w="15625" cap="flat">
              <a:noFill/>
              <a:prstDash val="solid"/>
              <a:miter/>
            </a:ln>
          </p:spPr>
          <p:txBody>
            <a:bodyPr rtlCol="0" anchor="ctr"/>
            <a:lstStyle/>
            <a:p>
              <a:endParaRPr lang="es-PE"/>
            </a:p>
          </p:txBody>
        </p:sp>
        <p:sp>
          <p:nvSpPr>
            <p:cNvPr id="41" name="Forma libre: forma 40">
              <a:extLst>
                <a:ext uri="{FF2B5EF4-FFF2-40B4-BE49-F238E27FC236}">
                  <a16:creationId xmlns:a16="http://schemas.microsoft.com/office/drawing/2014/main" id="{A4DA61BE-F9A5-4813-B849-D039DE1B2083}"/>
                </a:ext>
              </a:extLst>
            </p:cNvPr>
            <p:cNvSpPr/>
            <p:nvPr/>
          </p:nvSpPr>
          <p:spPr>
            <a:xfrm>
              <a:off x="9622503" y="1452878"/>
              <a:ext cx="745263" cy="66742"/>
            </a:xfrm>
            <a:custGeom>
              <a:avLst/>
              <a:gdLst>
                <a:gd name="connsiteX0" fmla="*/ 377708 w 745263"/>
                <a:gd name="connsiteY0" fmla="*/ 45 h 66742"/>
                <a:gd name="connsiteX1" fmla="*/ 690786 w 745263"/>
                <a:gd name="connsiteY1" fmla="*/ 45 h 66742"/>
                <a:gd name="connsiteX2" fmla="*/ 745194 w 745263"/>
                <a:gd name="connsiteY2" fmla="*/ 29922 h 66742"/>
                <a:gd name="connsiteX3" fmla="*/ 690157 w 745263"/>
                <a:gd name="connsiteY3" fmla="*/ 66561 h 66742"/>
                <a:gd name="connsiteX4" fmla="*/ 52049 w 745263"/>
                <a:gd name="connsiteY4" fmla="*/ 66561 h 66742"/>
                <a:gd name="connsiteX5" fmla="*/ 0 w 745263"/>
                <a:gd name="connsiteY5" fmla="*/ 32438 h 66742"/>
                <a:gd name="connsiteX6" fmla="*/ 52678 w 745263"/>
                <a:gd name="connsiteY6" fmla="*/ 517 h 66742"/>
                <a:gd name="connsiteX7" fmla="*/ 377550 w 745263"/>
                <a:gd name="connsiteY7" fmla="*/ 360 h 66742"/>
                <a:gd name="connsiteX8" fmla="*/ 377550 w 745263"/>
                <a:gd name="connsiteY8" fmla="*/ 45 h 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263" h="66742">
                  <a:moveTo>
                    <a:pt x="377708" y="45"/>
                  </a:moveTo>
                  <a:cubicBezTo>
                    <a:pt x="482120" y="45"/>
                    <a:pt x="586532" y="45"/>
                    <a:pt x="690786" y="45"/>
                  </a:cubicBezTo>
                  <a:cubicBezTo>
                    <a:pt x="714688" y="45"/>
                    <a:pt x="743621" y="-2470"/>
                    <a:pt x="745194" y="29922"/>
                  </a:cubicBezTo>
                  <a:cubicBezTo>
                    <a:pt x="746924" y="66089"/>
                    <a:pt x="716103" y="66561"/>
                    <a:pt x="690157" y="66561"/>
                  </a:cubicBezTo>
                  <a:cubicBezTo>
                    <a:pt x="477402" y="66875"/>
                    <a:pt x="264804" y="66718"/>
                    <a:pt x="52049" y="66561"/>
                  </a:cubicBezTo>
                  <a:cubicBezTo>
                    <a:pt x="27518" y="66561"/>
                    <a:pt x="157" y="64045"/>
                    <a:pt x="0" y="32438"/>
                  </a:cubicBezTo>
                  <a:cubicBezTo>
                    <a:pt x="0" y="-1212"/>
                    <a:pt x="29405" y="674"/>
                    <a:pt x="52678" y="517"/>
                  </a:cubicBezTo>
                  <a:cubicBezTo>
                    <a:pt x="161021" y="45"/>
                    <a:pt x="269364" y="360"/>
                    <a:pt x="377550" y="360"/>
                  </a:cubicBezTo>
                  <a:lnTo>
                    <a:pt x="377550" y="45"/>
                  </a:lnTo>
                  <a:close/>
                </a:path>
              </a:pathLst>
            </a:custGeom>
            <a:solidFill>
              <a:srgbClr val="FFFFFF"/>
            </a:solidFill>
            <a:ln w="15625" cap="flat">
              <a:noFill/>
              <a:prstDash val="solid"/>
              <a:miter/>
            </a:ln>
          </p:spPr>
          <p:txBody>
            <a:bodyPr rtlCol="0" anchor="ctr"/>
            <a:lstStyle/>
            <a:p>
              <a:endParaRPr lang="es-PE"/>
            </a:p>
          </p:txBody>
        </p:sp>
        <p:sp>
          <p:nvSpPr>
            <p:cNvPr id="42" name="Forma libre: forma 41">
              <a:extLst>
                <a:ext uri="{FF2B5EF4-FFF2-40B4-BE49-F238E27FC236}">
                  <a16:creationId xmlns:a16="http://schemas.microsoft.com/office/drawing/2014/main" id="{27148D3B-5EA9-4447-80FD-739F160B4EBC}"/>
                </a:ext>
              </a:extLst>
            </p:cNvPr>
            <p:cNvSpPr/>
            <p:nvPr/>
          </p:nvSpPr>
          <p:spPr>
            <a:xfrm>
              <a:off x="9622948" y="1631635"/>
              <a:ext cx="743207" cy="66734"/>
            </a:xfrm>
            <a:custGeom>
              <a:avLst/>
              <a:gdLst>
                <a:gd name="connsiteX0" fmla="*/ 369243 w 743207"/>
                <a:gd name="connsiteY0" fmla="*/ 66594 h 66734"/>
                <a:gd name="connsiteX1" fmla="*/ 56793 w 743207"/>
                <a:gd name="connsiteY1" fmla="*/ 66280 h 66734"/>
                <a:gd name="connsiteX2" fmla="*/ 27 w 743207"/>
                <a:gd name="connsiteY2" fmla="*/ 32943 h 66734"/>
                <a:gd name="connsiteX3" fmla="*/ 58523 w 743207"/>
                <a:gd name="connsiteY3" fmla="*/ 236 h 66734"/>
                <a:gd name="connsiteX4" fmla="*/ 683422 w 743207"/>
                <a:gd name="connsiteY4" fmla="*/ 236 h 66734"/>
                <a:gd name="connsiteX5" fmla="*/ 743176 w 743207"/>
                <a:gd name="connsiteY5" fmla="*/ 31528 h 66734"/>
                <a:gd name="connsiteX6" fmla="*/ 681693 w 743207"/>
                <a:gd name="connsiteY6" fmla="*/ 66280 h 66734"/>
                <a:gd name="connsiteX7" fmla="*/ 369243 w 743207"/>
                <a:gd name="connsiteY7" fmla="*/ 66594 h 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207" h="66734">
                  <a:moveTo>
                    <a:pt x="369243" y="66594"/>
                  </a:moveTo>
                  <a:cubicBezTo>
                    <a:pt x="265145" y="66594"/>
                    <a:pt x="160890" y="66909"/>
                    <a:pt x="56793" y="66280"/>
                  </a:cubicBezTo>
                  <a:cubicBezTo>
                    <a:pt x="32262" y="66122"/>
                    <a:pt x="-1074" y="70840"/>
                    <a:pt x="27" y="32943"/>
                  </a:cubicBezTo>
                  <a:cubicBezTo>
                    <a:pt x="1127" y="-3066"/>
                    <a:pt x="33520" y="236"/>
                    <a:pt x="58523" y="236"/>
                  </a:cubicBezTo>
                  <a:cubicBezTo>
                    <a:pt x="266875" y="-79"/>
                    <a:pt x="475227" y="-79"/>
                    <a:pt x="683422" y="236"/>
                  </a:cubicBezTo>
                  <a:cubicBezTo>
                    <a:pt x="708267" y="236"/>
                    <a:pt x="742076" y="-3853"/>
                    <a:pt x="743176" y="31528"/>
                  </a:cubicBezTo>
                  <a:cubicBezTo>
                    <a:pt x="744434" y="72412"/>
                    <a:pt x="707796" y="66122"/>
                    <a:pt x="681693" y="66280"/>
                  </a:cubicBezTo>
                  <a:cubicBezTo>
                    <a:pt x="577595" y="67066"/>
                    <a:pt x="473340" y="66594"/>
                    <a:pt x="369243" y="66594"/>
                  </a:cubicBezTo>
                  <a:close/>
                </a:path>
              </a:pathLst>
            </a:custGeom>
            <a:solidFill>
              <a:srgbClr val="FFFFFF"/>
            </a:solidFill>
            <a:ln w="15625" cap="flat">
              <a:noFill/>
              <a:prstDash val="solid"/>
              <a:miter/>
            </a:ln>
          </p:spPr>
          <p:txBody>
            <a:bodyPr rtlCol="0" anchor="ctr"/>
            <a:lstStyle/>
            <a:p>
              <a:endParaRPr lang="es-PE"/>
            </a:p>
          </p:txBody>
        </p:sp>
      </p:grpSp>
      <p:grpSp>
        <p:nvGrpSpPr>
          <p:cNvPr id="43" name="Grupo 42">
            <a:extLst>
              <a:ext uri="{FF2B5EF4-FFF2-40B4-BE49-F238E27FC236}">
                <a16:creationId xmlns:a16="http://schemas.microsoft.com/office/drawing/2014/main" id="{8258E400-2937-4CED-9A46-C069536C8A0C}"/>
              </a:ext>
            </a:extLst>
          </p:cNvPr>
          <p:cNvGrpSpPr/>
          <p:nvPr/>
        </p:nvGrpSpPr>
        <p:grpSpPr>
          <a:xfrm>
            <a:off x="5547930" y="1253602"/>
            <a:ext cx="1400939" cy="1617904"/>
            <a:chOff x="9421384" y="1015148"/>
            <a:chExt cx="1400939" cy="1617904"/>
          </a:xfrm>
        </p:grpSpPr>
        <p:sp>
          <p:nvSpPr>
            <p:cNvPr id="44" name="Forma libre: forma 43">
              <a:extLst>
                <a:ext uri="{FF2B5EF4-FFF2-40B4-BE49-F238E27FC236}">
                  <a16:creationId xmlns:a16="http://schemas.microsoft.com/office/drawing/2014/main" id="{1292DD96-D742-489E-89B0-E65E82CF8885}"/>
                </a:ext>
              </a:extLst>
            </p:cNvPr>
            <p:cNvSpPr/>
            <p:nvPr/>
          </p:nvSpPr>
          <p:spPr>
            <a:xfrm>
              <a:off x="9421384" y="1015148"/>
              <a:ext cx="1400939" cy="1617904"/>
            </a:xfrm>
            <a:custGeom>
              <a:avLst/>
              <a:gdLst>
                <a:gd name="connsiteX0" fmla="*/ 0 w 1400939"/>
                <a:gd name="connsiteY0" fmla="*/ 743936 h 1617904"/>
                <a:gd name="connsiteX1" fmla="*/ 0 w 1400939"/>
                <a:gd name="connsiteY1" fmla="*/ 93090 h 1617904"/>
                <a:gd name="connsiteX2" fmla="*/ 89474 w 1400939"/>
                <a:gd name="connsiteY2" fmla="*/ 157 h 1617904"/>
                <a:gd name="connsiteX3" fmla="*/ 1095226 w 1400939"/>
                <a:gd name="connsiteY3" fmla="*/ 0 h 1617904"/>
                <a:gd name="connsiteX4" fmla="*/ 1187845 w 1400939"/>
                <a:gd name="connsiteY4" fmla="*/ 92619 h 1617904"/>
                <a:gd name="connsiteX5" fmla="*/ 1187373 w 1400939"/>
                <a:gd name="connsiteY5" fmla="*/ 915021 h 1617904"/>
                <a:gd name="connsiteX6" fmla="*/ 1259235 w 1400939"/>
                <a:gd name="connsiteY6" fmla="*/ 1014401 h 1617904"/>
                <a:gd name="connsiteX7" fmla="*/ 1368050 w 1400939"/>
                <a:gd name="connsiteY7" fmla="*/ 1297289 h 1617904"/>
                <a:gd name="connsiteX8" fmla="*/ 1376069 w 1400939"/>
                <a:gd name="connsiteY8" fmla="*/ 1474663 h 1617904"/>
                <a:gd name="connsiteX9" fmla="*/ 1398870 w 1400939"/>
                <a:gd name="connsiteY9" fmla="*/ 1532530 h 1617904"/>
                <a:gd name="connsiteX10" fmla="*/ 1348551 w 1400939"/>
                <a:gd name="connsiteY10" fmla="*/ 1544953 h 1617904"/>
                <a:gd name="connsiteX11" fmla="*/ 1321662 w 1400939"/>
                <a:gd name="connsiteY11" fmla="*/ 1581277 h 1617904"/>
                <a:gd name="connsiteX12" fmla="*/ 1298075 w 1400939"/>
                <a:gd name="connsiteY12" fmla="*/ 1617444 h 1617904"/>
                <a:gd name="connsiteX13" fmla="*/ 1261436 w 1400939"/>
                <a:gd name="connsiteY13" fmla="*/ 1592756 h 1617904"/>
                <a:gd name="connsiteX14" fmla="*/ 1222753 w 1400939"/>
                <a:gd name="connsiteY14" fmla="*/ 1540550 h 1617904"/>
                <a:gd name="connsiteX15" fmla="*/ 1023364 w 1400939"/>
                <a:gd name="connsiteY15" fmla="*/ 1546840 h 1617904"/>
                <a:gd name="connsiteX16" fmla="*/ 995060 w 1400939"/>
                <a:gd name="connsiteY16" fmla="*/ 1584736 h 1617904"/>
                <a:gd name="connsiteX17" fmla="*/ 950244 w 1400939"/>
                <a:gd name="connsiteY17" fmla="*/ 1616186 h 1617904"/>
                <a:gd name="connsiteX18" fmla="*/ 924141 w 1400939"/>
                <a:gd name="connsiteY18" fmla="*/ 1574672 h 1617904"/>
                <a:gd name="connsiteX19" fmla="*/ 837184 w 1400939"/>
                <a:gd name="connsiteY19" fmla="*/ 1486928 h 1617904"/>
                <a:gd name="connsiteX20" fmla="*/ 789852 w 1400939"/>
                <a:gd name="connsiteY20" fmla="*/ 1485985 h 1617904"/>
                <a:gd name="connsiteX21" fmla="*/ 85857 w 1400939"/>
                <a:gd name="connsiteY21" fmla="*/ 1485828 h 1617904"/>
                <a:gd name="connsiteX22" fmla="*/ 157 w 1400939"/>
                <a:gd name="connsiteY22" fmla="*/ 1400443 h 1617904"/>
                <a:gd name="connsiteX23" fmla="*/ 157 w 1400939"/>
                <a:gd name="connsiteY23" fmla="*/ 743779 h 1617904"/>
                <a:gd name="connsiteX24" fmla="*/ 97493 w 1400939"/>
                <a:gd name="connsiteY24" fmla="*/ 735287 h 1617904"/>
                <a:gd name="connsiteX25" fmla="*/ 97179 w 1400939"/>
                <a:gd name="connsiteY25" fmla="*/ 735287 h 1617904"/>
                <a:gd name="connsiteX26" fmla="*/ 95606 w 1400939"/>
                <a:gd name="connsiteY26" fmla="*/ 1314586 h 1617904"/>
                <a:gd name="connsiteX27" fmla="*/ 169512 w 1400939"/>
                <a:gd name="connsiteY27" fmla="*/ 1388177 h 1617904"/>
                <a:gd name="connsiteX28" fmla="*/ 837498 w 1400939"/>
                <a:gd name="connsiteY28" fmla="*/ 1386762 h 1617904"/>
                <a:gd name="connsiteX29" fmla="*/ 902127 w 1400939"/>
                <a:gd name="connsiteY29" fmla="*/ 1373239 h 1617904"/>
                <a:gd name="connsiteX30" fmla="*/ 882942 w 1400939"/>
                <a:gd name="connsiteY30" fmla="*/ 1297131 h 1617904"/>
                <a:gd name="connsiteX31" fmla="*/ 881684 w 1400939"/>
                <a:gd name="connsiteY31" fmla="*/ 1166145 h 1617904"/>
                <a:gd name="connsiteX32" fmla="*/ 904800 w 1400939"/>
                <a:gd name="connsiteY32" fmla="*/ 1112838 h 1617904"/>
                <a:gd name="connsiteX33" fmla="*/ 1014086 w 1400939"/>
                <a:gd name="connsiteY33" fmla="*/ 1007482 h 1617904"/>
                <a:gd name="connsiteX34" fmla="*/ 1090037 w 1400939"/>
                <a:gd name="connsiteY34" fmla="*/ 919738 h 1617904"/>
                <a:gd name="connsiteX35" fmla="*/ 1090351 w 1400939"/>
                <a:gd name="connsiteY35" fmla="*/ 157090 h 1617904"/>
                <a:gd name="connsiteX36" fmla="*/ 1033428 w 1400939"/>
                <a:gd name="connsiteY36" fmla="*/ 93877 h 1617904"/>
                <a:gd name="connsiteX37" fmla="*/ 962509 w 1400939"/>
                <a:gd name="connsiteY37" fmla="*/ 91832 h 1617904"/>
                <a:gd name="connsiteX38" fmla="*/ 146869 w 1400939"/>
                <a:gd name="connsiteY38" fmla="*/ 92619 h 1617904"/>
                <a:gd name="connsiteX39" fmla="*/ 96864 w 1400939"/>
                <a:gd name="connsiteY39" fmla="*/ 144038 h 1617904"/>
                <a:gd name="connsiteX40" fmla="*/ 97493 w 1400939"/>
                <a:gd name="connsiteY40" fmla="*/ 735130 h 1617904"/>
                <a:gd name="connsiteX41" fmla="*/ 1128562 w 1400939"/>
                <a:gd name="connsiteY41" fmla="*/ 1078243 h 1617904"/>
                <a:gd name="connsiteX42" fmla="*/ 970215 w 1400939"/>
                <a:gd name="connsiteY42" fmla="*/ 1241780 h 1617904"/>
                <a:gd name="connsiteX43" fmla="*/ 1128877 w 1400939"/>
                <a:gd name="connsiteY43" fmla="*/ 1387391 h 1617904"/>
                <a:gd name="connsiteX44" fmla="*/ 1280935 w 1400939"/>
                <a:gd name="connsiteY44" fmla="*/ 1231088 h 1617904"/>
                <a:gd name="connsiteX45" fmla="*/ 1128562 w 1400939"/>
                <a:gd name="connsiteY45" fmla="*/ 1078243 h 16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00939" h="1617904">
                  <a:moveTo>
                    <a:pt x="0" y="743936"/>
                  </a:moveTo>
                  <a:cubicBezTo>
                    <a:pt x="0" y="527092"/>
                    <a:pt x="0" y="310091"/>
                    <a:pt x="0" y="93090"/>
                  </a:cubicBezTo>
                  <a:cubicBezTo>
                    <a:pt x="157" y="7076"/>
                    <a:pt x="6604" y="157"/>
                    <a:pt x="89474" y="157"/>
                  </a:cubicBezTo>
                  <a:cubicBezTo>
                    <a:pt x="424724" y="0"/>
                    <a:pt x="759975" y="0"/>
                    <a:pt x="1095226" y="0"/>
                  </a:cubicBezTo>
                  <a:cubicBezTo>
                    <a:pt x="1175265" y="0"/>
                    <a:pt x="1187687" y="11794"/>
                    <a:pt x="1187845" y="92619"/>
                  </a:cubicBezTo>
                  <a:cubicBezTo>
                    <a:pt x="1188316" y="366700"/>
                    <a:pt x="1188788" y="640939"/>
                    <a:pt x="1187373" y="915021"/>
                  </a:cubicBezTo>
                  <a:cubicBezTo>
                    <a:pt x="1187058" y="968485"/>
                    <a:pt x="1196021" y="1001664"/>
                    <a:pt x="1259235" y="1014401"/>
                  </a:cubicBezTo>
                  <a:cubicBezTo>
                    <a:pt x="1350438" y="1032642"/>
                    <a:pt x="1417740" y="1218508"/>
                    <a:pt x="1368050" y="1297289"/>
                  </a:cubicBezTo>
                  <a:cubicBezTo>
                    <a:pt x="1323863" y="1367421"/>
                    <a:pt x="1325750" y="1404531"/>
                    <a:pt x="1376069" y="1474663"/>
                  </a:cubicBezTo>
                  <a:cubicBezTo>
                    <a:pt x="1388492" y="1491960"/>
                    <a:pt x="1407204" y="1508943"/>
                    <a:pt x="1398870" y="1532530"/>
                  </a:cubicBezTo>
                  <a:cubicBezTo>
                    <a:pt x="1389593" y="1559105"/>
                    <a:pt x="1367892" y="1547311"/>
                    <a:pt x="1348551" y="1544953"/>
                  </a:cubicBezTo>
                  <a:cubicBezTo>
                    <a:pt x="1321033" y="1541493"/>
                    <a:pt x="1324492" y="1564923"/>
                    <a:pt x="1321662" y="1581277"/>
                  </a:cubicBezTo>
                  <a:cubicBezTo>
                    <a:pt x="1318831" y="1597001"/>
                    <a:pt x="1318202" y="1614141"/>
                    <a:pt x="1298075" y="1617444"/>
                  </a:cubicBezTo>
                  <a:cubicBezTo>
                    <a:pt x="1278891" y="1620746"/>
                    <a:pt x="1270714" y="1605650"/>
                    <a:pt x="1261436" y="1592756"/>
                  </a:cubicBezTo>
                  <a:cubicBezTo>
                    <a:pt x="1248856" y="1575144"/>
                    <a:pt x="1236748" y="1556904"/>
                    <a:pt x="1222753" y="1540550"/>
                  </a:cubicBezTo>
                  <a:cubicBezTo>
                    <a:pt x="1160326" y="1467902"/>
                    <a:pt x="1082017" y="1470575"/>
                    <a:pt x="1023364" y="1546840"/>
                  </a:cubicBezTo>
                  <a:cubicBezTo>
                    <a:pt x="1013772" y="1559419"/>
                    <a:pt x="1004652" y="1572156"/>
                    <a:pt x="995060" y="1584736"/>
                  </a:cubicBezTo>
                  <a:cubicBezTo>
                    <a:pt x="983423" y="1599989"/>
                    <a:pt x="975089" y="1621532"/>
                    <a:pt x="950244" y="1616186"/>
                  </a:cubicBezTo>
                  <a:cubicBezTo>
                    <a:pt x="928230" y="1611311"/>
                    <a:pt x="933419" y="1587252"/>
                    <a:pt x="924141" y="1574672"/>
                  </a:cubicBezTo>
                  <a:cubicBezTo>
                    <a:pt x="899453" y="1541808"/>
                    <a:pt x="835139" y="1547783"/>
                    <a:pt x="837184" y="1486928"/>
                  </a:cubicBezTo>
                  <a:cubicBezTo>
                    <a:pt x="821459" y="1486614"/>
                    <a:pt x="805734" y="1486142"/>
                    <a:pt x="789852" y="1485985"/>
                  </a:cubicBezTo>
                  <a:cubicBezTo>
                    <a:pt x="555239" y="1485985"/>
                    <a:pt x="320470" y="1486142"/>
                    <a:pt x="85857" y="1485828"/>
                  </a:cubicBezTo>
                  <a:cubicBezTo>
                    <a:pt x="10221" y="1485828"/>
                    <a:pt x="314" y="1475764"/>
                    <a:pt x="157" y="1400443"/>
                  </a:cubicBezTo>
                  <a:cubicBezTo>
                    <a:pt x="-157" y="1181555"/>
                    <a:pt x="157" y="962667"/>
                    <a:pt x="157" y="743779"/>
                  </a:cubicBezTo>
                  <a:close/>
                  <a:moveTo>
                    <a:pt x="97493" y="735287"/>
                  </a:moveTo>
                  <a:cubicBezTo>
                    <a:pt x="97493" y="735287"/>
                    <a:pt x="97179" y="735287"/>
                    <a:pt x="97179" y="735287"/>
                  </a:cubicBezTo>
                  <a:cubicBezTo>
                    <a:pt x="97179" y="928387"/>
                    <a:pt x="99852" y="1121486"/>
                    <a:pt x="95606" y="1314586"/>
                  </a:cubicBezTo>
                  <a:cubicBezTo>
                    <a:pt x="94348" y="1374497"/>
                    <a:pt x="114476" y="1388806"/>
                    <a:pt x="169512" y="1388177"/>
                  </a:cubicBezTo>
                  <a:cubicBezTo>
                    <a:pt x="392174" y="1385976"/>
                    <a:pt x="614836" y="1387548"/>
                    <a:pt x="837498" y="1386762"/>
                  </a:cubicBezTo>
                  <a:cubicBezTo>
                    <a:pt x="859670" y="1386762"/>
                    <a:pt x="890490" y="1398870"/>
                    <a:pt x="902127" y="1373239"/>
                  </a:cubicBezTo>
                  <a:cubicBezTo>
                    <a:pt x="913763" y="1347450"/>
                    <a:pt x="900711" y="1320404"/>
                    <a:pt x="882942" y="1297131"/>
                  </a:cubicBezTo>
                  <a:cubicBezTo>
                    <a:pt x="850235" y="1254360"/>
                    <a:pt x="850235" y="1209702"/>
                    <a:pt x="881684" y="1166145"/>
                  </a:cubicBezTo>
                  <a:cubicBezTo>
                    <a:pt x="893478" y="1149791"/>
                    <a:pt x="901812" y="1133123"/>
                    <a:pt x="904800" y="1112838"/>
                  </a:cubicBezTo>
                  <a:cubicBezTo>
                    <a:pt x="913920" y="1049939"/>
                    <a:pt x="950873" y="1016917"/>
                    <a:pt x="1014086" y="1007482"/>
                  </a:cubicBezTo>
                  <a:cubicBezTo>
                    <a:pt x="1061575" y="1000406"/>
                    <a:pt x="1090194" y="973831"/>
                    <a:pt x="1090037" y="919738"/>
                  </a:cubicBezTo>
                  <a:cubicBezTo>
                    <a:pt x="1088779" y="665627"/>
                    <a:pt x="1088779" y="411358"/>
                    <a:pt x="1090351" y="157090"/>
                  </a:cubicBezTo>
                  <a:cubicBezTo>
                    <a:pt x="1090666" y="114319"/>
                    <a:pt x="1074941" y="94663"/>
                    <a:pt x="1033428" y="93877"/>
                  </a:cubicBezTo>
                  <a:cubicBezTo>
                    <a:pt x="1009841" y="93405"/>
                    <a:pt x="986254" y="91832"/>
                    <a:pt x="962509" y="91832"/>
                  </a:cubicBezTo>
                  <a:cubicBezTo>
                    <a:pt x="690629" y="92304"/>
                    <a:pt x="418749" y="93719"/>
                    <a:pt x="146869" y="92619"/>
                  </a:cubicBezTo>
                  <a:cubicBezTo>
                    <a:pt x="106456" y="92461"/>
                    <a:pt x="96707" y="106299"/>
                    <a:pt x="96864" y="144038"/>
                  </a:cubicBezTo>
                  <a:cubicBezTo>
                    <a:pt x="98279" y="341069"/>
                    <a:pt x="97493" y="538100"/>
                    <a:pt x="97493" y="735130"/>
                  </a:cubicBezTo>
                  <a:close/>
                  <a:moveTo>
                    <a:pt x="1128562" y="1078243"/>
                  </a:moveTo>
                  <a:cubicBezTo>
                    <a:pt x="1028868" y="1078243"/>
                    <a:pt x="969271" y="1139727"/>
                    <a:pt x="970215" y="1241780"/>
                  </a:cubicBezTo>
                  <a:cubicBezTo>
                    <a:pt x="970844" y="1313800"/>
                    <a:pt x="1052140" y="1388492"/>
                    <a:pt x="1128877" y="1387391"/>
                  </a:cubicBezTo>
                  <a:cubicBezTo>
                    <a:pt x="1213004" y="1386133"/>
                    <a:pt x="1279520" y="1317731"/>
                    <a:pt x="1280935" y="1231088"/>
                  </a:cubicBezTo>
                  <a:cubicBezTo>
                    <a:pt x="1282350" y="1146174"/>
                    <a:pt x="1214419" y="1078243"/>
                    <a:pt x="1128562" y="1078243"/>
                  </a:cubicBezTo>
                  <a:close/>
                </a:path>
              </a:pathLst>
            </a:custGeom>
            <a:solidFill>
              <a:srgbClr val="FFFFFF"/>
            </a:solidFill>
            <a:ln w="15625" cap="flat">
              <a:noFill/>
              <a:prstDash val="solid"/>
              <a:miter/>
            </a:ln>
          </p:spPr>
          <p:txBody>
            <a:bodyPr rtlCol="0" anchor="ctr"/>
            <a:lstStyle/>
            <a:p>
              <a:endParaRPr lang="es-PE"/>
            </a:p>
          </p:txBody>
        </p:sp>
        <p:sp>
          <p:nvSpPr>
            <p:cNvPr id="45" name="Forma libre: forma 44">
              <a:extLst>
                <a:ext uri="{FF2B5EF4-FFF2-40B4-BE49-F238E27FC236}">
                  <a16:creationId xmlns:a16="http://schemas.microsoft.com/office/drawing/2014/main" id="{5D86A7DF-A68C-48C1-94F7-80555DEA1261}"/>
                </a:ext>
              </a:extLst>
            </p:cNvPr>
            <p:cNvSpPr/>
            <p:nvPr/>
          </p:nvSpPr>
          <p:spPr>
            <a:xfrm>
              <a:off x="9621818" y="1268912"/>
              <a:ext cx="745936" cy="72692"/>
            </a:xfrm>
            <a:custGeom>
              <a:avLst/>
              <a:gdLst>
                <a:gd name="connsiteX0" fmla="*/ 368171 w 745936"/>
                <a:gd name="connsiteY0" fmla="*/ 72523 h 72692"/>
                <a:gd name="connsiteX1" fmla="*/ 61225 w 745936"/>
                <a:gd name="connsiteY1" fmla="*/ 72366 h 72692"/>
                <a:gd name="connsiteX2" fmla="*/ 213 w 745936"/>
                <a:gd name="connsiteY2" fmla="*/ 41703 h 72692"/>
                <a:gd name="connsiteX3" fmla="*/ 59180 w 745936"/>
                <a:gd name="connsiteY3" fmla="*/ 976 h 72692"/>
                <a:gd name="connsiteX4" fmla="*/ 690842 w 745936"/>
                <a:gd name="connsiteY4" fmla="*/ 347 h 72692"/>
                <a:gd name="connsiteX5" fmla="*/ 745878 w 745936"/>
                <a:gd name="connsiteY5" fmla="*/ 39029 h 72692"/>
                <a:gd name="connsiteX6" fmla="*/ 687068 w 745936"/>
                <a:gd name="connsiteY6" fmla="*/ 72209 h 72692"/>
                <a:gd name="connsiteX7" fmla="*/ 368328 w 745936"/>
                <a:gd name="connsiteY7" fmla="*/ 72523 h 7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936" h="72692">
                  <a:moveTo>
                    <a:pt x="368171" y="72523"/>
                  </a:moveTo>
                  <a:cubicBezTo>
                    <a:pt x="265803" y="72523"/>
                    <a:pt x="163592" y="72995"/>
                    <a:pt x="61225" y="72366"/>
                  </a:cubicBezTo>
                  <a:cubicBezTo>
                    <a:pt x="36380" y="72366"/>
                    <a:pt x="3200" y="76140"/>
                    <a:pt x="213" y="41703"/>
                  </a:cubicBezTo>
                  <a:cubicBezTo>
                    <a:pt x="-3090" y="2391"/>
                    <a:pt x="32763" y="1133"/>
                    <a:pt x="59180" y="976"/>
                  </a:cubicBezTo>
                  <a:cubicBezTo>
                    <a:pt x="269734" y="-282"/>
                    <a:pt x="480288" y="-125"/>
                    <a:pt x="690842" y="347"/>
                  </a:cubicBezTo>
                  <a:cubicBezTo>
                    <a:pt x="716945" y="347"/>
                    <a:pt x="747451" y="4750"/>
                    <a:pt x="745878" y="39029"/>
                  </a:cubicBezTo>
                  <a:cubicBezTo>
                    <a:pt x="744306" y="74095"/>
                    <a:pt x="712227" y="72051"/>
                    <a:pt x="687068" y="72209"/>
                  </a:cubicBezTo>
                  <a:cubicBezTo>
                    <a:pt x="580769" y="72680"/>
                    <a:pt x="474627" y="72366"/>
                    <a:pt x="368328" y="72523"/>
                  </a:cubicBezTo>
                  <a:close/>
                </a:path>
              </a:pathLst>
            </a:custGeom>
            <a:solidFill>
              <a:srgbClr val="FFFFFF"/>
            </a:solidFill>
            <a:ln w="15625" cap="flat">
              <a:noFill/>
              <a:prstDash val="solid"/>
              <a:miter/>
            </a:ln>
          </p:spPr>
          <p:txBody>
            <a:bodyPr rtlCol="0" anchor="ctr"/>
            <a:lstStyle/>
            <a:p>
              <a:endParaRPr lang="es-PE"/>
            </a:p>
          </p:txBody>
        </p:sp>
        <p:sp>
          <p:nvSpPr>
            <p:cNvPr id="46" name="Forma libre: forma 45">
              <a:extLst>
                <a:ext uri="{FF2B5EF4-FFF2-40B4-BE49-F238E27FC236}">
                  <a16:creationId xmlns:a16="http://schemas.microsoft.com/office/drawing/2014/main" id="{1A62A87B-9679-4064-951D-5B6782DB309F}"/>
                </a:ext>
              </a:extLst>
            </p:cNvPr>
            <p:cNvSpPr/>
            <p:nvPr/>
          </p:nvSpPr>
          <p:spPr>
            <a:xfrm>
              <a:off x="9622815" y="1809891"/>
              <a:ext cx="744157" cy="72636"/>
            </a:xfrm>
            <a:custGeom>
              <a:avLst/>
              <a:gdLst>
                <a:gd name="connsiteX0" fmla="*/ 370791 w 744157"/>
                <a:gd name="connsiteY0" fmla="*/ 298 h 72636"/>
                <a:gd name="connsiteX1" fmla="*/ 684184 w 744157"/>
                <a:gd name="connsiteY1" fmla="*/ 455 h 72636"/>
                <a:gd name="connsiteX2" fmla="*/ 744095 w 744157"/>
                <a:gd name="connsiteY2" fmla="*/ 32533 h 72636"/>
                <a:gd name="connsiteX3" fmla="*/ 683555 w 744157"/>
                <a:gd name="connsiteY3" fmla="*/ 72160 h 72636"/>
                <a:gd name="connsiteX4" fmla="*/ 62586 w 744157"/>
                <a:gd name="connsiteY4" fmla="*/ 71688 h 72636"/>
                <a:gd name="connsiteX5" fmla="*/ 2 w 744157"/>
                <a:gd name="connsiteY5" fmla="*/ 34892 h 72636"/>
                <a:gd name="connsiteX6" fmla="*/ 63058 w 744157"/>
                <a:gd name="connsiteY6" fmla="*/ 455 h 72636"/>
                <a:gd name="connsiteX7" fmla="*/ 370633 w 744157"/>
                <a:gd name="connsiteY7" fmla="*/ 140 h 7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157" h="72636">
                  <a:moveTo>
                    <a:pt x="370791" y="298"/>
                  </a:moveTo>
                  <a:cubicBezTo>
                    <a:pt x="475203" y="298"/>
                    <a:pt x="579772" y="-17"/>
                    <a:pt x="684184" y="455"/>
                  </a:cubicBezTo>
                  <a:cubicBezTo>
                    <a:pt x="709501" y="455"/>
                    <a:pt x="742680" y="-1747"/>
                    <a:pt x="744095" y="32533"/>
                  </a:cubicBezTo>
                  <a:cubicBezTo>
                    <a:pt x="745825" y="70430"/>
                    <a:pt x="711073" y="72002"/>
                    <a:pt x="683555" y="72160"/>
                  </a:cubicBezTo>
                  <a:cubicBezTo>
                    <a:pt x="476618" y="72788"/>
                    <a:pt x="269523" y="72946"/>
                    <a:pt x="62586" y="71688"/>
                  </a:cubicBezTo>
                  <a:cubicBezTo>
                    <a:pt x="36798" y="71688"/>
                    <a:pt x="-313" y="74046"/>
                    <a:pt x="2" y="34892"/>
                  </a:cubicBezTo>
                  <a:cubicBezTo>
                    <a:pt x="474" y="-4892"/>
                    <a:pt x="36641" y="612"/>
                    <a:pt x="63058" y="455"/>
                  </a:cubicBezTo>
                  <a:cubicBezTo>
                    <a:pt x="165583" y="-331"/>
                    <a:pt x="268108" y="140"/>
                    <a:pt x="370633" y="140"/>
                  </a:cubicBezTo>
                  <a:close/>
                </a:path>
              </a:pathLst>
            </a:custGeom>
            <a:solidFill>
              <a:srgbClr val="FFFFFF"/>
            </a:solidFill>
            <a:ln w="15625" cap="flat">
              <a:noFill/>
              <a:prstDash val="solid"/>
              <a:miter/>
            </a:ln>
          </p:spPr>
          <p:txBody>
            <a:bodyPr rtlCol="0" anchor="ctr"/>
            <a:lstStyle/>
            <a:p>
              <a:endParaRPr lang="es-PE"/>
            </a:p>
          </p:txBody>
        </p:sp>
        <p:sp>
          <p:nvSpPr>
            <p:cNvPr id="47" name="Forma libre: forma 46">
              <a:extLst>
                <a:ext uri="{FF2B5EF4-FFF2-40B4-BE49-F238E27FC236}">
                  <a16:creationId xmlns:a16="http://schemas.microsoft.com/office/drawing/2014/main" id="{957FB9A3-CAF1-490A-9326-0C09601C82E4}"/>
                </a:ext>
              </a:extLst>
            </p:cNvPr>
            <p:cNvSpPr/>
            <p:nvPr/>
          </p:nvSpPr>
          <p:spPr>
            <a:xfrm>
              <a:off x="9622503" y="1452878"/>
              <a:ext cx="745263" cy="66742"/>
            </a:xfrm>
            <a:custGeom>
              <a:avLst/>
              <a:gdLst>
                <a:gd name="connsiteX0" fmla="*/ 377708 w 745263"/>
                <a:gd name="connsiteY0" fmla="*/ 45 h 66742"/>
                <a:gd name="connsiteX1" fmla="*/ 690786 w 745263"/>
                <a:gd name="connsiteY1" fmla="*/ 45 h 66742"/>
                <a:gd name="connsiteX2" fmla="*/ 745194 w 745263"/>
                <a:gd name="connsiteY2" fmla="*/ 29922 h 66742"/>
                <a:gd name="connsiteX3" fmla="*/ 690157 w 745263"/>
                <a:gd name="connsiteY3" fmla="*/ 66561 h 66742"/>
                <a:gd name="connsiteX4" fmla="*/ 52049 w 745263"/>
                <a:gd name="connsiteY4" fmla="*/ 66561 h 66742"/>
                <a:gd name="connsiteX5" fmla="*/ 0 w 745263"/>
                <a:gd name="connsiteY5" fmla="*/ 32438 h 66742"/>
                <a:gd name="connsiteX6" fmla="*/ 52678 w 745263"/>
                <a:gd name="connsiteY6" fmla="*/ 517 h 66742"/>
                <a:gd name="connsiteX7" fmla="*/ 377550 w 745263"/>
                <a:gd name="connsiteY7" fmla="*/ 360 h 66742"/>
                <a:gd name="connsiteX8" fmla="*/ 377550 w 745263"/>
                <a:gd name="connsiteY8" fmla="*/ 45 h 6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263" h="66742">
                  <a:moveTo>
                    <a:pt x="377708" y="45"/>
                  </a:moveTo>
                  <a:cubicBezTo>
                    <a:pt x="482120" y="45"/>
                    <a:pt x="586532" y="45"/>
                    <a:pt x="690786" y="45"/>
                  </a:cubicBezTo>
                  <a:cubicBezTo>
                    <a:pt x="714688" y="45"/>
                    <a:pt x="743621" y="-2470"/>
                    <a:pt x="745194" y="29922"/>
                  </a:cubicBezTo>
                  <a:cubicBezTo>
                    <a:pt x="746924" y="66089"/>
                    <a:pt x="716103" y="66561"/>
                    <a:pt x="690157" y="66561"/>
                  </a:cubicBezTo>
                  <a:cubicBezTo>
                    <a:pt x="477402" y="66875"/>
                    <a:pt x="264804" y="66718"/>
                    <a:pt x="52049" y="66561"/>
                  </a:cubicBezTo>
                  <a:cubicBezTo>
                    <a:pt x="27518" y="66561"/>
                    <a:pt x="157" y="64045"/>
                    <a:pt x="0" y="32438"/>
                  </a:cubicBezTo>
                  <a:cubicBezTo>
                    <a:pt x="0" y="-1212"/>
                    <a:pt x="29405" y="674"/>
                    <a:pt x="52678" y="517"/>
                  </a:cubicBezTo>
                  <a:cubicBezTo>
                    <a:pt x="161021" y="45"/>
                    <a:pt x="269364" y="360"/>
                    <a:pt x="377550" y="360"/>
                  </a:cubicBezTo>
                  <a:lnTo>
                    <a:pt x="377550" y="45"/>
                  </a:lnTo>
                  <a:close/>
                </a:path>
              </a:pathLst>
            </a:custGeom>
            <a:solidFill>
              <a:srgbClr val="FFFFFF"/>
            </a:solidFill>
            <a:ln w="15625" cap="flat">
              <a:noFill/>
              <a:prstDash val="solid"/>
              <a:miter/>
            </a:ln>
          </p:spPr>
          <p:txBody>
            <a:bodyPr rtlCol="0" anchor="ctr"/>
            <a:lstStyle/>
            <a:p>
              <a:endParaRPr lang="es-PE"/>
            </a:p>
          </p:txBody>
        </p:sp>
        <p:sp>
          <p:nvSpPr>
            <p:cNvPr id="48" name="Forma libre: forma 47">
              <a:extLst>
                <a:ext uri="{FF2B5EF4-FFF2-40B4-BE49-F238E27FC236}">
                  <a16:creationId xmlns:a16="http://schemas.microsoft.com/office/drawing/2014/main" id="{87C9CE5C-C468-424A-9536-39FAC6C1D383}"/>
                </a:ext>
              </a:extLst>
            </p:cNvPr>
            <p:cNvSpPr/>
            <p:nvPr/>
          </p:nvSpPr>
          <p:spPr>
            <a:xfrm>
              <a:off x="9622948" y="1631635"/>
              <a:ext cx="743207" cy="66734"/>
            </a:xfrm>
            <a:custGeom>
              <a:avLst/>
              <a:gdLst>
                <a:gd name="connsiteX0" fmla="*/ 369243 w 743207"/>
                <a:gd name="connsiteY0" fmla="*/ 66594 h 66734"/>
                <a:gd name="connsiteX1" fmla="*/ 56793 w 743207"/>
                <a:gd name="connsiteY1" fmla="*/ 66280 h 66734"/>
                <a:gd name="connsiteX2" fmla="*/ 27 w 743207"/>
                <a:gd name="connsiteY2" fmla="*/ 32943 h 66734"/>
                <a:gd name="connsiteX3" fmla="*/ 58523 w 743207"/>
                <a:gd name="connsiteY3" fmla="*/ 236 h 66734"/>
                <a:gd name="connsiteX4" fmla="*/ 683422 w 743207"/>
                <a:gd name="connsiteY4" fmla="*/ 236 h 66734"/>
                <a:gd name="connsiteX5" fmla="*/ 743176 w 743207"/>
                <a:gd name="connsiteY5" fmla="*/ 31528 h 66734"/>
                <a:gd name="connsiteX6" fmla="*/ 681693 w 743207"/>
                <a:gd name="connsiteY6" fmla="*/ 66280 h 66734"/>
                <a:gd name="connsiteX7" fmla="*/ 369243 w 743207"/>
                <a:gd name="connsiteY7" fmla="*/ 66594 h 6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207" h="66734">
                  <a:moveTo>
                    <a:pt x="369243" y="66594"/>
                  </a:moveTo>
                  <a:cubicBezTo>
                    <a:pt x="265145" y="66594"/>
                    <a:pt x="160890" y="66909"/>
                    <a:pt x="56793" y="66280"/>
                  </a:cubicBezTo>
                  <a:cubicBezTo>
                    <a:pt x="32262" y="66122"/>
                    <a:pt x="-1074" y="70840"/>
                    <a:pt x="27" y="32943"/>
                  </a:cubicBezTo>
                  <a:cubicBezTo>
                    <a:pt x="1127" y="-3066"/>
                    <a:pt x="33520" y="236"/>
                    <a:pt x="58523" y="236"/>
                  </a:cubicBezTo>
                  <a:cubicBezTo>
                    <a:pt x="266875" y="-79"/>
                    <a:pt x="475227" y="-79"/>
                    <a:pt x="683422" y="236"/>
                  </a:cubicBezTo>
                  <a:cubicBezTo>
                    <a:pt x="708267" y="236"/>
                    <a:pt x="742076" y="-3853"/>
                    <a:pt x="743176" y="31528"/>
                  </a:cubicBezTo>
                  <a:cubicBezTo>
                    <a:pt x="744434" y="72412"/>
                    <a:pt x="707796" y="66122"/>
                    <a:pt x="681693" y="66280"/>
                  </a:cubicBezTo>
                  <a:cubicBezTo>
                    <a:pt x="577595" y="67066"/>
                    <a:pt x="473340" y="66594"/>
                    <a:pt x="369243" y="66594"/>
                  </a:cubicBezTo>
                  <a:close/>
                </a:path>
              </a:pathLst>
            </a:custGeom>
            <a:solidFill>
              <a:srgbClr val="FFFFFF"/>
            </a:solidFill>
            <a:ln w="15625" cap="flat">
              <a:noFill/>
              <a:prstDash val="solid"/>
              <a:miter/>
            </a:ln>
          </p:spPr>
          <p:txBody>
            <a:bodyPr rtlCol="0" anchor="ctr"/>
            <a:lstStyle/>
            <a:p>
              <a:endParaRPr lang="es-PE"/>
            </a:p>
          </p:txBody>
        </p:sp>
      </p:grpSp>
    </p:spTree>
    <p:extLst>
      <p:ext uri="{BB962C8B-B14F-4D97-AF65-F5344CB8AC3E}">
        <p14:creationId xmlns:p14="http://schemas.microsoft.com/office/powerpoint/2010/main" val="3231091173"/>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0B57A4D-8680-4694-9A66-C7C697703237}"/>
              </a:ext>
            </a:extLst>
          </p:cNvPr>
          <p:cNvSpPr/>
          <p:nvPr/>
        </p:nvSpPr>
        <p:spPr>
          <a:xfrm>
            <a:off x="0" y="557789"/>
            <a:ext cx="12192000" cy="5741649"/>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文本框 5">
            <a:extLst>
              <a:ext uri="{FF2B5EF4-FFF2-40B4-BE49-F238E27FC236}">
                <a16:creationId xmlns:a16="http://schemas.microsoft.com/office/drawing/2014/main" id="{2A549B88-A534-4061-80DB-A59397525B96}"/>
              </a:ext>
            </a:extLst>
          </p:cNvPr>
          <p:cNvSpPr txBox="1"/>
          <p:nvPr/>
        </p:nvSpPr>
        <p:spPr>
          <a:xfrm>
            <a:off x="5658119" y="1353387"/>
            <a:ext cx="1236236" cy="1107996"/>
          </a:xfrm>
          <a:prstGeom prst="rect">
            <a:avLst/>
          </a:prstGeom>
          <a:noFill/>
          <a:ln>
            <a:solidFill>
              <a:srgbClr val="FFC100"/>
            </a:solidFill>
          </a:ln>
        </p:spPr>
        <p:txBody>
          <a:bodyPr wrap="none" rtlCol="0">
            <a:spAutoFit/>
          </a:bodyPr>
          <a:lstStyle/>
          <a:p>
            <a:r>
              <a:rPr lang="en-US" altLang="zh-CN" sz="6600" b="1" dirty="0">
                <a:solidFill>
                  <a:schemeClr val="bg1"/>
                </a:solidFill>
                <a:latin typeface="华文中宋" panose="02010600040101010101" pitchFamily="2" charset="-122"/>
                <a:ea typeface="华文中宋" panose="02010600040101010101" pitchFamily="2" charset="-122"/>
              </a:rPr>
              <a:t>04</a:t>
            </a:r>
            <a:endParaRPr lang="zh-CN" altLang="en-US" sz="2000" dirty="0">
              <a:solidFill>
                <a:schemeClr val="bg1"/>
              </a:solidFill>
            </a:endParaRPr>
          </a:p>
        </p:txBody>
      </p:sp>
      <p:sp>
        <p:nvSpPr>
          <p:cNvPr id="29" name="文本框 28">
            <a:extLst>
              <a:ext uri="{FF2B5EF4-FFF2-40B4-BE49-F238E27FC236}">
                <a16:creationId xmlns:a16="http://schemas.microsoft.com/office/drawing/2014/main" id="{C0FEF0EF-D2CC-4A72-B801-955E76A43E0C}"/>
              </a:ext>
            </a:extLst>
          </p:cNvPr>
          <p:cNvSpPr txBox="1"/>
          <p:nvPr/>
        </p:nvSpPr>
        <p:spPr>
          <a:xfrm>
            <a:off x="3353254" y="2714984"/>
            <a:ext cx="6108724" cy="646331"/>
          </a:xfrm>
          <a:prstGeom prst="rect">
            <a:avLst/>
          </a:prstGeom>
          <a:noFill/>
          <a:ln>
            <a:solidFill>
              <a:srgbClr val="FFC100"/>
            </a:solidFill>
          </a:ln>
        </p:spPr>
        <p:txBody>
          <a:bodyPr wrap="none" rtlCol="0">
            <a:spAutoFit/>
          </a:bodyPr>
          <a:lstStyle/>
          <a:p>
            <a:r>
              <a:rPr lang="zh-CN" altLang="en-US" sz="3600" dirty="0">
                <a:solidFill>
                  <a:schemeClr val="bg1"/>
                </a:solidFill>
              </a:rPr>
              <a:t>Click here to replace the text</a:t>
            </a:r>
          </a:p>
        </p:txBody>
      </p:sp>
      <p:grpSp>
        <p:nvGrpSpPr>
          <p:cNvPr id="18" name="Grupo 17">
            <a:extLst>
              <a:ext uri="{FF2B5EF4-FFF2-40B4-BE49-F238E27FC236}">
                <a16:creationId xmlns:a16="http://schemas.microsoft.com/office/drawing/2014/main" id="{E284F079-EC4E-47A0-870F-A72B7725D992}"/>
              </a:ext>
            </a:extLst>
          </p:cNvPr>
          <p:cNvGrpSpPr/>
          <p:nvPr/>
        </p:nvGrpSpPr>
        <p:grpSpPr>
          <a:xfrm>
            <a:off x="9308463" y="0"/>
            <a:ext cx="2886203" cy="1465729"/>
            <a:chOff x="10772775" y="0"/>
            <a:chExt cx="1421891" cy="722093"/>
          </a:xfrm>
          <a:solidFill>
            <a:srgbClr val="FFC100"/>
          </a:solidFill>
        </p:grpSpPr>
        <p:sp>
          <p:nvSpPr>
            <p:cNvPr id="14" name="Forma libre: forma 13">
              <a:extLst>
                <a:ext uri="{FF2B5EF4-FFF2-40B4-BE49-F238E27FC236}">
                  <a16:creationId xmlns:a16="http://schemas.microsoft.com/office/drawing/2014/main" id="{680F81AD-58DC-4519-B046-8063F2AA9ED5}"/>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solidFill>
                <a:schemeClr val="bg1"/>
              </a:solidFill>
              <a:prstDash val="solid"/>
              <a:miter/>
            </a:ln>
          </p:spPr>
          <p:txBody>
            <a:bodyPr rtlCol="0" anchor="ctr"/>
            <a:lstStyle/>
            <a:p>
              <a:endParaRPr lang="es-PE"/>
            </a:p>
          </p:txBody>
        </p:sp>
        <p:sp>
          <p:nvSpPr>
            <p:cNvPr id="15" name="Forma libre: forma 14">
              <a:extLst>
                <a:ext uri="{FF2B5EF4-FFF2-40B4-BE49-F238E27FC236}">
                  <a16:creationId xmlns:a16="http://schemas.microsoft.com/office/drawing/2014/main" id="{673EA242-AC80-496C-8DAA-F00B82FEB627}"/>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solidFill>
                <a:schemeClr val="bg1"/>
              </a:solidFill>
              <a:prstDash val="solid"/>
              <a:miter/>
            </a:ln>
          </p:spPr>
          <p:txBody>
            <a:bodyPr rtlCol="0" anchor="ctr"/>
            <a:lstStyle/>
            <a:p>
              <a:endParaRPr lang="es-PE"/>
            </a:p>
          </p:txBody>
        </p:sp>
        <p:sp>
          <p:nvSpPr>
            <p:cNvPr id="16" name="Forma libre: forma 15">
              <a:extLst>
                <a:ext uri="{FF2B5EF4-FFF2-40B4-BE49-F238E27FC236}">
                  <a16:creationId xmlns:a16="http://schemas.microsoft.com/office/drawing/2014/main" id="{9D0848DE-3247-4AE4-9625-5E8222843E23}"/>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solidFill>
                <a:schemeClr val="bg1"/>
              </a:solid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14E78171-9B20-4E4B-9B99-A139188FBC21}"/>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solidFill>
                <a:schemeClr val="bg1"/>
              </a:solidFill>
              <a:prstDash val="solid"/>
              <a:miter/>
            </a:ln>
          </p:spPr>
          <p:txBody>
            <a:bodyPr rtlCol="0" anchor="ctr"/>
            <a:lstStyle/>
            <a:p>
              <a:endParaRPr lang="es-PE"/>
            </a:p>
          </p:txBody>
        </p:sp>
      </p:grpSp>
      <p:grpSp>
        <p:nvGrpSpPr>
          <p:cNvPr id="23" name="Grupo 22">
            <a:extLst>
              <a:ext uri="{FF2B5EF4-FFF2-40B4-BE49-F238E27FC236}">
                <a16:creationId xmlns:a16="http://schemas.microsoft.com/office/drawing/2014/main" id="{F5F5C679-3E20-450D-ABAF-5F8392217541}"/>
              </a:ext>
            </a:extLst>
          </p:cNvPr>
          <p:cNvGrpSpPr/>
          <p:nvPr/>
        </p:nvGrpSpPr>
        <p:grpSpPr>
          <a:xfrm rot="10800000">
            <a:off x="-2666" y="5392271"/>
            <a:ext cx="2886203" cy="1465729"/>
            <a:chOff x="10772775" y="0"/>
            <a:chExt cx="1421891" cy="722093"/>
          </a:xfrm>
          <a:solidFill>
            <a:srgbClr val="FFC100"/>
          </a:solidFill>
        </p:grpSpPr>
        <p:sp>
          <p:nvSpPr>
            <p:cNvPr id="24" name="Forma libre: forma 23">
              <a:extLst>
                <a:ext uri="{FF2B5EF4-FFF2-40B4-BE49-F238E27FC236}">
                  <a16:creationId xmlns:a16="http://schemas.microsoft.com/office/drawing/2014/main" id="{4768B329-274A-41C8-B212-01FE0BF41FD2}"/>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solidFill>
                <a:schemeClr val="bg1"/>
              </a:solidFill>
              <a:prstDash val="solid"/>
              <a:miter/>
            </a:ln>
          </p:spPr>
          <p:txBody>
            <a:bodyPr rtlCol="0" anchor="ctr"/>
            <a:lstStyle/>
            <a:p>
              <a:endParaRPr lang="es-PE"/>
            </a:p>
          </p:txBody>
        </p:sp>
        <p:sp>
          <p:nvSpPr>
            <p:cNvPr id="28" name="Forma libre: forma 27">
              <a:extLst>
                <a:ext uri="{FF2B5EF4-FFF2-40B4-BE49-F238E27FC236}">
                  <a16:creationId xmlns:a16="http://schemas.microsoft.com/office/drawing/2014/main" id="{184518CE-FA1D-46A6-BBAF-5FEF7025F9E7}"/>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solidFill>
                <a:schemeClr val="bg1"/>
              </a:solid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3584FE63-F5AE-4E82-A2B4-CF667961316C}"/>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solidFill>
                <a:schemeClr val="bg1"/>
              </a:solidFill>
              <a:prstDash val="solid"/>
              <a:miter/>
            </a:ln>
          </p:spPr>
          <p:txBody>
            <a:bodyPr rtlCol="0" anchor="ctr"/>
            <a:lstStyle/>
            <a:p>
              <a:endParaRPr lang="es-PE"/>
            </a:p>
          </p:txBody>
        </p:sp>
        <p:sp>
          <p:nvSpPr>
            <p:cNvPr id="31" name="Forma libre: forma 30">
              <a:extLst>
                <a:ext uri="{FF2B5EF4-FFF2-40B4-BE49-F238E27FC236}">
                  <a16:creationId xmlns:a16="http://schemas.microsoft.com/office/drawing/2014/main" id="{EC28A800-6F07-4BCE-AFF4-75B3C40C009B}"/>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solidFill>
                <a:schemeClr val="bg1"/>
              </a:solidFill>
              <a:prstDash val="solid"/>
              <a:miter/>
            </a:ln>
          </p:spPr>
          <p:txBody>
            <a:bodyPr rtlCol="0" anchor="ctr"/>
            <a:lstStyle/>
            <a:p>
              <a:endParaRPr lang="es-PE"/>
            </a:p>
          </p:txBody>
        </p:sp>
      </p:grpSp>
      <p:sp>
        <p:nvSpPr>
          <p:cNvPr id="32" name="Google Shape;3308;p73">
            <a:extLst>
              <a:ext uri="{FF2B5EF4-FFF2-40B4-BE49-F238E27FC236}">
                <a16:creationId xmlns:a16="http://schemas.microsoft.com/office/drawing/2014/main" id="{95272DD4-BC96-4F38-BD90-70B436896757}"/>
              </a:ext>
            </a:extLst>
          </p:cNvPr>
          <p:cNvSpPr txBox="1">
            <a:spLocks/>
          </p:cNvSpPr>
          <p:nvPr/>
        </p:nvSpPr>
        <p:spPr>
          <a:xfrm>
            <a:off x="3905871" y="3621899"/>
            <a:ext cx="5003490" cy="447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b="1" dirty="0">
                <a:solidFill>
                  <a:srgbClr val="FFFFFF"/>
                </a:solidFill>
              </a:rPr>
              <a:t>Do you have any questions?</a:t>
            </a:r>
          </a:p>
        </p:txBody>
      </p:sp>
      <p:sp>
        <p:nvSpPr>
          <p:cNvPr id="33" name="Google Shape;2038;p59">
            <a:extLst>
              <a:ext uri="{FF2B5EF4-FFF2-40B4-BE49-F238E27FC236}">
                <a16:creationId xmlns:a16="http://schemas.microsoft.com/office/drawing/2014/main" id="{2A0AC1EC-46D5-4DE2-A014-DFA505642FB2}"/>
              </a:ext>
            </a:extLst>
          </p:cNvPr>
          <p:cNvSpPr txBox="1"/>
          <p:nvPr/>
        </p:nvSpPr>
        <p:spPr>
          <a:xfrm>
            <a:off x="4429019" y="4103467"/>
            <a:ext cx="3957193" cy="1288804"/>
          </a:xfrm>
          <a:prstGeom prst="rect">
            <a:avLst/>
          </a:prstGeom>
          <a:noFill/>
          <a:ln cap="flat">
            <a:noFill/>
          </a:ln>
        </p:spPr>
        <p:txBody>
          <a:bodyPr vert="horz" wrap="square" lIns="121895" tIns="121895" rIns="120005" bIns="121895" anchor="t" anchorCtr="0" compatLnSpc="1">
            <a:noAutofit/>
          </a:bodyPr>
          <a:lstStyle/>
          <a:p>
            <a:pPr algn="ctr" defTabSz="1219170">
              <a:defRPr sz="1800" b="0" i="0" u="none" strike="noStrike" kern="0" cap="none" spc="0" baseline="0">
                <a:solidFill>
                  <a:srgbClr val="000000"/>
                </a:solidFill>
                <a:uFillTx/>
              </a:defRPr>
            </a:pPr>
            <a:r>
              <a:rPr lang="en-US" sz="1867" kern="0" dirty="0">
                <a:solidFill>
                  <a:srgbClr val="000000"/>
                </a:solidFill>
                <a:latin typeface="Arial"/>
                <a:ea typeface="Arial"/>
                <a:cs typeface="Arial"/>
              </a:rPr>
              <a:t>Mercury is the closest planet to the Sun and the smallest one in the Solar System</a:t>
            </a:r>
          </a:p>
        </p:txBody>
      </p:sp>
    </p:spTree>
    <p:extLst>
      <p:ext uri="{BB962C8B-B14F-4D97-AF65-F5344CB8AC3E}">
        <p14:creationId xmlns:p14="http://schemas.microsoft.com/office/powerpoint/2010/main" val="217655218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手动输入 4">
            <a:extLst>
              <a:ext uri="{FF2B5EF4-FFF2-40B4-BE49-F238E27FC236}">
                <a16:creationId xmlns:a16="http://schemas.microsoft.com/office/drawing/2014/main" id="{115919C4-E536-4F77-A438-4767D8FAA40A}"/>
              </a:ext>
            </a:extLst>
          </p:cNvPr>
          <p:cNvSpPr/>
          <p:nvPr/>
        </p:nvSpPr>
        <p:spPr>
          <a:xfrm rot="16200000">
            <a:off x="6484091" y="1150084"/>
            <a:ext cx="6857999" cy="4557826"/>
          </a:xfrm>
          <a:prstGeom prst="flowChartManualInput">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EA271AE2-5712-48DA-B84F-7A1E84EFAFE7}"/>
              </a:ext>
            </a:extLst>
          </p:cNvPr>
          <p:cNvGrpSpPr/>
          <p:nvPr/>
        </p:nvGrpSpPr>
        <p:grpSpPr>
          <a:xfrm>
            <a:off x="595261" y="3578665"/>
            <a:ext cx="3079932" cy="2121094"/>
            <a:chOff x="697675" y="1655366"/>
            <a:chExt cx="3079932" cy="2121094"/>
          </a:xfrm>
        </p:grpSpPr>
        <p:grpSp>
          <p:nvGrpSpPr>
            <p:cNvPr id="7" name="组合 6">
              <a:extLst>
                <a:ext uri="{FF2B5EF4-FFF2-40B4-BE49-F238E27FC236}">
                  <a16:creationId xmlns:a16="http://schemas.microsoft.com/office/drawing/2014/main" id="{C49F366B-2787-4E90-B9AE-56D1EB2AC3C3}"/>
                </a:ext>
              </a:extLst>
            </p:cNvPr>
            <p:cNvGrpSpPr/>
            <p:nvPr/>
          </p:nvGrpSpPr>
          <p:grpSpPr>
            <a:xfrm>
              <a:off x="697675" y="2305350"/>
              <a:ext cx="379306" cy="379306"/>
              <a:chOff x="1841319" y="1815919"/>
              <a:chExt cx="203562" cy="203562"/>
            </a:xfrm>
          </p:grpSpPr>
          <p:sp>
            <p:nvSpPr>
              <p:cNvPr id="12" name="椭圆 11">
                <a:extLst>
                  <a:ext uri="{FF2B5EF4-FFF2-40B4-BE49-F238E27FC236}">
                    <a16:creationId xmlns:a16="http://schemas.microsoft.com/office/drawing/2014/main" id="{B7C7A23B-246B-4DFB-919C-A71B13954696}"/>
                  </a:ext>
                </a:extLst>
              </p:cNvPr>
              <p:cNvSpPr/>
              <p:nvPr/>
            </p:nvSpPr>
            <p:spPr>
              <a:xfrm>
                <a:off x="1892300" y="1866900"/>
                <a:ext cx="101600" cy="101600"/>
              </a:xfrm>
              <a:prstGeom prst="ellips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椭圆 12">
                <a:extLst>
                  <a:ext uri="{FF2B5EF4-FFF2-40B4-BE49-F238E27FC236}">
                    <a16:creationId xmlns:a16="http://schemas.microsoft.com/office/drawing/2014/main" id="{FE689A38-BFE0-4D02-8094-0B35F8DF2D96}"/>
                  </a:ext>
                </a:extLst>
              </p:cNvPr>
              <p:cNvSpPr/>
              <p:nvPr/>
            </p:nvSpPr>
            <p:spPr>
              <a:xfrm>
                <a:off x="1841319" y="1815919"/>
                <a:ext cx="203562" cy="203562"/>
              </a:xfrm>
              <a:prstGeom prst="ellipse">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8" name="直接连接符 7">
              <a:extLst>
                <a:ext uri="{FF2B5EF4-FFF2-40B4-BE49-F238E27FC236}">
                  <a16:creationId xmlns:a16="http://schemas.microsoft.com/office/drawing/2014/main" id="{8760C61D-C103-480E-970D-3997503CDC3A}"/>
                </a:ext>
              </a:extLst>
            </p:cNvPr>
            <p:cNvCxnSpPr>
              <a:stCxn id="13" idx="6"/>
            </p:cNvCxnSpPr>
            <p:nvPr/>
          </p:nvCxnSpPr>
          <p:spPr>
            <a:xfrm>
              <a:off x="1076981" y="2495003"/>
              <a:ext cx="2591770" cy="0"/>
            </a:xfrm>
            <a:prstGeom prst="line">
              <a:avLst/>
            </a:prstGeom>
            <a:ln w="57150">
              <a:solidFill>
                <a:srgbClr val="FFC100"/>
              </a:solidFill>
              <a:prstDash val="dash"/>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9F781F30-C554-4C7F-9AEE-85BF1A1FE4A5}"/>
                </a:ext>
              </a:extLst>
            </p:cNvPr>
            <p:cNvSpPr/>
            <p:nvPr/>
          </p:nvSpPr>
          <p:spPr>
            <a:xfrm>
              <a:off x="3587954" y="2400008"/>
              <a:ext cx="189653" cy="189653"/>
            </a:xfrm>
            <a:prstGeom prst="ellipse">
              <a:avLst/>
            </a:prstGeom>
            <a:solidFill>
              <a:srgbClr val="FFC100"/>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9EDF3367-DE85-4660-B853-F14472D607EB}"/>
                </a:ext>
              </a:extLst>
            </p:cNvPr>
            <p:cNvSpPr txBox="1"/>
            <p:nvPr/>
          </p:nvSpPr>
          <p:spPr>
            <a:xfrm>
              <a:off x="910125" y="1655366"/>
              <a:ext cx="2735437" cy="528093"/>
            </a:xfrm>
            <a:prstGeom prst="rect">
              <a:avLst/>
            </a:prstGeom>
            <a:noFill/>
            <a:effectLst/>
          </p:spPr>
          <p:txBody>
            <a:bodyPr wrap="square" rtlCol="0">
              <a:spAutoFit/>
            </a:bodyPr>
            <a:lstStyle/>
            <a:p>
              <a:pPr algn="ctr">
                <a:lnSpc>
                  <a:spcPct val="130000"/>
                </a:lnSpc>
              </a:pPr>
              <a:r>
                <a:rPr lang="zh-CN" altLang="en-US" sz="2400" b="1" dirty="0">
                  <a:solidFill>
                    <a:srgbClr val="FFC100"/>
                  </a:solidFill>
                  <a:effectLst>
                    <a:outerShdw blurRad="38100" dist="38100" dir="2700000" algn="tl">
                      <a:srgbClr val="000000">
                        <a:alpha val="43137"/>
                      </a:srgbClr>
                    </a:outerShdw>
                  </a:effectLst>
                </a:rPr>
                <a:t>Replace the text</a:t>
              </a:r>
            </a:p>
          </p:txBody>
        </p:sp>
        <p:sp>
          <p:nvSpPr>
            <p:cNvPr id="11" name="文本框 10">
              <a:extLst>
                <a:ext uri="{FF2B5EF4-FFF2-40B4-BE49-F238E27FC236}">
                  <a16:creationId xmlns:a16="http://schemas.microsoft.com/office/drawing/2014/main" id="{FF0E2BBE-16E4-45C9-9ABD-085D065F5764}"/>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sp>
        <p:nvSpPr>
          <p:cNvPr id="14" name="文本框 13">
            <a:extLst>
              <a:ext uri="{FF2B5EF4-FFF2-40B4-BE49-F238E27FC236}">
                <a16:creationId xmlns:a16="http://schemas.microsoft.com/office/drawing/2014/main" id="{1D11B18D-3248-4C83-94F4-DD76E12D653A}"/>
              </a:ext>
            </a:extLst>
          </p:cNvPr>
          <p:cNvSpPr txBox="1"/>
          <p:nvPr/>
        </p:nvSpPr>
        <p:spPr>
          <a:xfrm>
            <a:off x="9353813" y="1769573"/>
            <a:ext cx="2702199" cy="2838534"/>
          </a:xfrm>
          <a:prstGeom prst="rect">
            <a:avLst/>
          </a:prstGeom>
          <a:noFill/>
        </p:spPr>
        <p:txBody>
          <a:bodyPr wrap="square" rtlCol="0">
            <a:spAutoFit/>
          </a:bodyPr>
          <a:lstStyle/>
          <a:p>
            <a:pPr>
              <a:lnSpc>
                <a:spcPct val="130000"/>
              </a:lnSpc>
            </a:pPr>
            <a:r>
              <a:rPr lang="zh-CN" altLang="en-US" sz="2800" b="1" dirty="0">
                <a:solidFill>
                  <a:schemeClr val="bg1"/>
                </a:solidFill>
                <a:effectLst>
                  <a:outerShdw blurRad="38100" dist="38100" dir="2700000" algn="tl">
                    <a:srgbClr val="000000">
                      <a:alpha val="43137"/>
                    </a:srgbClr>
                  </a:outerShdw>
                </a:effectLst>
                <a:latin typeface="+mj-ea"/>
                <a:ea typeface="+mj-ea"/>
              </a:rPr>
              <a:t>Every time you go forward</a:t>
            </a:r>
            <a:endParaRPr lang="en-US" altLang="zh-CN" sz="2800" b="1" dirty="0">
              <a:solidFill>
                <a:schemeClr val="bg1"/>
              </a:solidFill>
              <a:effectLst>
                <a:outerShdw blurRad="38100" dist="38100" dir="2700000" algn="tl">
                  <a:srgbClr val="000000">
                    <a:alpha val="43137"/>
                  </a:srgbClr>
                </a:outerShdw>
              </a:effectLst>
              <a:latin typeface="+mj-ea"/>
              <a:ea typeface="+mj-ea"/>
            </a:endParaRPr>
          </a:p>
          <a:p>
            <a:pPr>
              <a:lnSpc>
                <a:spcPct val="130000"/>
              </a:lnSpc>
            </a:pPr>
            <a:r>
              <a:rPr lang="zh-CN" altLang="en-US" sz="2800" b="1" dirty="0">
                <a:solidFill>
                  <a:schemeClr val="bg1"/>
                </a:solidFill>
                <a:effectLst>
                  <a:outerShdw blurRad="38100" dist="38100" dir="2700000" algn="tl">
                    <a:srgbClr val="000000">
                      <a:alpha val="43137"/>
                    </a:srgbClr>
                  </a:outerShdw>
                </a:effectLst>
                <a:latin typeface="+mj-ea"/>
                <a:ea typeface="+mj-ea"/>
              </a:rPr>
              <a:t>A cleansing of the heart</a:t>
            </a:r>
          </a:p>
        </p:txBody>
      </p:sp>
      <p:sp>
        <p:nvSpPr>
          <p:cNvPr id="2" name="Paralelogramo 1">
            <a:extLst>
              <a:ext uri="{FF2B5EF4-FFF2-40B4-BE49-F238E27FC236}">
                <a16:creationId xmlns:a16="http://schemas.microsoft.com/office/drawing/2014/main" id="{23488804-9CFE-432B-B785-C826A01D9385}"/>
              </a:ext>
            </a:extLst>
          </p:cNvPr>
          <p:cNvSpPr/>
          <p:nvPr/>
        </p:nvSpPr>
        <p:spPr>
          <a:xfrm flipH="1">
            <a:off x="3675193" y="0"/>
            <a:ext cx="5689007" cy="6858000"/>
          </a:xfrm>
          <a:prstGeom prst="parallelogram">
            <a:avLst/>
          </a:prstGeom>
          <a:blipFill>
            <a:blip r:embed="rId2" cstate="email">
              <a:extLst>
                <a:ext uri="{28A0092B-C50C-407E-A947-70E740481C1C}">
                  <a14:useLocalDpi xmlns:a14="http://schemas.microsoft.com/office/drawing/2010/main"/>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Gráfico 16">
            <a:extLst>
              <a:ext uri="{FF2B5EF4-FFF2-40B4-BE49-F238E27FC236}">
                <a16:creationId xmlns:a16="http://schemas.microsoft.com/office/drawing/2014/main" id="{D3BD6C9C-FF61-456F-BE27-34C79678F6BA}"/>
              </a:ext>
            </a:extLst>
          </p:cNvPr>
          <p:cNvSpPr/>
          <p:nvPr/>
        </p:nvSpPr>
        <p:spPr>
          <a:xfrm>
            <a:off x="1036176" y="1764130"/>
            <a:ext cx="2081768" cy="1662397"/>
          </a:xfrm>
          <a:custGeom>
            <a:avLst/>
            <a:gdLst>
              <a:gd name="connsiteX0" fmla="*/ 1465394 w 2081768"/>
              <a:gd name="connsiteY0" fmla="*/ 527269 h 1662397"/>
              <a:gd name="connsiteX1" fmla="*/ 1267042 w 2081768"/>
              <a:gd name="connsiteY1" fmla="*/ 621683 h 1662397"/>
              <a:gd name="connsiteX2" fmla="*/ 1212364 w 2081768"/>
              <a:gd name="connsiteY2" fmla="*/ 744504 h 1662397"/>
              <a:gd name="connsiteX3" fmla="*/ 1142908 w 2081768"/>
              <a:gd name="connsiteY3" fmla="*/ 795241 h 1662397"/>
              <a:gd name="connsiteX4" fmla="*/ 901536 w 2081768"/>
              <a:gd name="connsiteY4" fmla="*/ 850740 h 1662397"/>
              <a:gd name="connsiteX5" fmla="*/ 747681 w 2081768"/>
              <a:gd name="connsiteY5" fmla="*/ 1046301 h 1662397"/>
              <a:gd name="connsiteX6" fmla="*/ 737665 w 2081768"/>
              <a:gd name="connsiteY6" fmla="*/ 1079634 h 1662397"/>
              <a:gd name="connsiteX7" fmla="*/ 683151 w 2081768"/>
              <a:gd name="connsiteY7" fmla="*/ 1116578 h 1662397"/>
              <a:gd name="connsiteX8" fmla="*/ 647849 w 2081768"/>
              <a:gd name="connsiteY8" fmla="*/ 1061079 h 1662397"/>
              <a:gd name="connsiteX9" fmla="*/ 649655 w 2081768"/>
              <a:gd name="connsiteY9" fmla="*/ 1042360 h 1662397"/>
              <a:gd name="connsiteX10" fmla="*/ 570018 w 2081768"/>
              <a:gd name="connsiteY10" fmla="*/ 1103607 h 1662397"/>
              <a:gd name="connsiteX11" fmla="*/ 482829 w 2081768"/>
              <a:gd name="connsiteY11" fmla="*/ 1237593 h 1662397"/>
              <a:gd name="connsiteX12" fmla="*/ 477410 w 2081768"/>
              <a:gd name="connsiteY12" fmla="*/ 1344158 h 1662397"/>
              <a:gd name="connsiteX13" fmla="*/ 507951 w 2081768"/>
              <a:gd name="connsiteY13" fmla="*/ 1383730 h 1662397"/>
              <a:gd name="connsiteX14" fmla="*/ 573466 w 2081768"/>
              <a:gd name="connsiteY14" fmla="*/ 1624281 h 1662397"/>
              <a:gd name="connsiteX15" fmla="*/ 527819 w 2081768"/>
              <a:gd name="connsiteY15" fmla="*/ 1662375 h 1662397"/>
              <a:gd name="connsiteX16" fmla="*/ 484963 w 2081768"/>
              <a:gd name="connsiteY16" fmla="*/ 1626416 h 1662397"/>
              <a:gd name="connsiteX17" fmla="*/ 481515 w 2081768"/>
              <a:gd name="connsiteY17" fmla="*/ 1545630 h 1662397"/>
              <a:gd name="connsiteX18" fmla="*/ 449004 w 2081768"/>
              <a:gd name="connsiteY18" fmla="*/ 1457619 h 1662397"/>
              <a:gd name="connsiteX19" fmla="*/ 372980 w 2081768"/>
              <a:gd name="connsiteY19" fmla="*/ 1317393 h 1662397"/>
              <a:gd name="connsiteX20" fmla="*/ 340797 w 2081768"/>
              <a:gd name="connsiteY20" fmla="*/ 1305079 h 1662397"/>
              <a:gd name="connsiteX21" fmla="*/ 136533 w 2081768"/>
              <a:gd name="connsiteY21" fmla="*/ 1267313 h 1662397"/>
              <a:gd name="connsiteX22" fmla="*/ 118964 w 2081768"/>
              <a:gd name="connsiteY22" fmla="*/ 1249087 h 1662397"/>
              <a:gd name="connsiteX23" fmla="*/ 138504 w 2081768"/>
              <a:gd name="connsiteY23" fmla="*/ 1232831 h 1662397"/>
              <a:gd name="connsiteX24" fmla="*/ 273639 w 2081768"/>
              <a:gd name="connsiteY24" fmla="*/ 1175361 h 1662397"/>
              <a:gd name="connsiteX25" fmla="*/ 312226 w 2081768"/>
              <a:gd name="connsiteY25" fmla="*/ 1124624 h 1662397"/>
              <a:gd name="connsiteX26" fmla="*/ 320929 w 2081768"/>
              <a:gd name="connsiteY26" fmla="*/ 1048107 h 1662397"/>
              <a:gd name="connsiteX27" fmla="*/ 285790 w 2081768"/>
              <a:gd name="connsiteY27" fmla="*/ 969620 h 1662397"/>
              <a:gd name="connsiteX28" fmla="*/ 272983 w 2081768"/>
              <a:gd name="connsiteY28" fmla="*/ 961082 h 1662397"/>
              <a:gd name="connsiteX29" fmla="*/ 100410 w 2081768"/>
              <a:gd name="connsiteY29" fmla="*/ 942692 h 1662397"/>
              <a:gd name="connsiteX30" fmla="*/ 37193 w 2081768"/>
              <a:gd name="connsiteY30" fmla="*/ 971591 h 1662397"/>
              <a:gd name="connsiteX31" fmla="*/ 5010 w 2081768"/>
              <a:gd name="connsiteY31" fmla="*/ 975696 h 1662397"/>
              <a:gd name="connsiteX32" fmla="*/ 4025 w 2081768"/>
              <a:gd name="connsiteY32" fmla="*/ 942692 h 1662397"/>
              <a:gd name="connsiteX33" fmla="*/ 285954 w 2081768"/>
              <a:gd name="connsiteY33" fmla="*/ 721516 h 1662397"/>
              <a:gd name="connsiteX34" fmla="*/ 361157 w 2081768"/>
              <a:gd name="connsiteY34" fmla="*/ 664046 h 1662397"/>
              <a:gd name="connsiteX35" fmla="*/ 538821 w 2081768"/>
              <a:gd name="connsiteY35" fmla="*/ 504938 h 1662397"/>
              <a:gd name="connsiteX36" fmla="*/ 573795 w 2081768"/>
              <a:gd name="connsiteY36" fmla="*/ 484741 h 1662397"/>
              <a:gd name="connsiteX37" fmla="*/ 719275 w 2081768"/>
              <a:gd name="connsiteY37" fmla="*/ 412001 h 1662397"/>
              <a:gd name="connsiteX38" fmla="*/ 760981 w 2081768"/>
              <a:gd name="connsiteY38" fmla="*/ 389834 h 1662397"/>
              <a:gd name="connsiteX39" fmla="*/ 968365 w 2081768"/>
              <a:gd name="connsiteY39" fmla="*/ 299361 h 1662397"/>
              <a:gd name="connsiteX40" fmla="*/ 1012206 w 2081768"/>
              <a:gd name="connsiteY40" fmla="*/ 283433 h 1662397"/>
              <a:gd name="connsiteX41" fmla="*/ 1269505 w 2081768"/>
              <a:gd name="connsiteY41" fmla="*/ 304451 h 1662397"/>
              <a:gd name="connsiteX42" fmla="*/ 1613666 w 2081768"/>
              <a:gd name="connsiteY42" fmla="*/ 5281 h 1662397"/>
              <a:gd name="connsiteX43" fmla="*/ 1899044 w 2081768"/>
              <a:gd name="connsiteY43" fmla="*/ 69811 h 1662397"/>
              <a:gd name="connsiteX44" fmla="*/ 1826139 w 2081768"/>
              <a:gd name="connsiteY44" fmla="*/ 107577 h 1662397"/>
              <a:gd name="connsiteX45" fmla="*/ 1655701 w 2081768"/>
              <a:gd name="connsiteY45" fmla="*/ 180481 h 1662397"/>
              <a:gd name="connsiteX46" fmla="*/ 1617443 w 2081768"/>
              <a:gd name="connsiteY46" fmla="*/ 228098 h 1662397"/>
              <a:gd name="connsiteX47" fmla="*/ 1593634 w 2081768"/>
              <a:gd name="connsiteY47" fmla="*/ 435153 h 1662397"/>
              <a:gd name="connsiteX48" fmla="*/ 1607755 w 2081768"/>
              <a:gd name="connsiteY48" fmla="*/ 464545 h 1662397"/>
              <a:gd name="connsiteX49" fmla="*/ 1789359 w 2081768"/>
              <a:gd name="connsiteY49" fmla="*/ 601979 h 1662397"/>
              <a:gd name="connsiteX50" fmla="*/ 1828766 w 2081768"/>
              <a:gd name="connsiteY50" fmla="*/ 598367 h 1662397"/>
              <a:gd name="connsiteX51" fmla="*/ 2041896 w 2081768"/>
              <a:gd name="connsiteY51" fmla="*/ 507236 h 1662397"/>
              <a:gd name="connsiteX52" fmla="*/ 2077199 w 2081768"/>
              <a:gd name="connsiteY52" fmla="*/ 501161 h 1662397"/>
              <a:gd name="connsiteX53" fmla="*/ 2074408 w 2081768"/>
              <a:gd name="connsiteY53" fmla="*/ 537449 h 1662397"/>
              <a:gd name="connsiteX54" fmla="*/ 1488054 w 2081768"/>
              <a:gd name="connsiteY54" fmla="*/ 794420 h 1662397"/>
              <a:gd name="connsiteX55" fmla="*/ 1423852 w 2081768"/>
              <a:gd name="connsiteY55" fmla="*/ 821841 h 1662397"/>
              <a:gd name="connsiteX56" fmla="*/ 1356859 w 2081768"/>
              <a:gd name="connsiteY56" fmla="*/ 1067483 h 1662397"/>
              <a:gd name="connsiteX57" fmla="*/ 1306778 w 2081768"/>
              <a:gd name="connsiteY57" fmla="*/ 1145313 h 1662397"/>
              <a:gd name="connsiteX58" fmla="*/ 1114337 w 2081768"/>
              <a:gd name="connsiteY58" fmla="*/ 1287181 h 1662397"/>
              <a:gd name="connsiteX59" fmla="*/ 1050464 w 2081768"/>
              <a:gd name="connsiteY59" fmla="*/ 1415748 h 1662397"/>
              <a:gd name="connsiteX60" fmla="*/ 1050464 w 2081768"/>
              <a:gd name="connsiteY60" fmla="*/ 1605070 h 1662397"/>
              <a:gd name="connsiteX61" fmla="*/ 1007116 w 2081768"/>
              <a:gd name="connsiteY61" fmla="*/ 1660733 h 1662397"/>
              <a:gd name="connsiteX62" fmla="*/ 960319 w 2081768"/>
              <a:gd name="connsiteY62" fmla="*/ 1607204 h 1662397"/>
              <a:gd name="connsiteX63" fmla="*/ 966230 w 2081768"/>
              <a:gd name="connsiteY63" fmla="*/ 1352696 h 1662397"/>
              <a:gd name="connsiteX64" fmla="*/ 1054076 w 2081768"/>
              <a:gd name="connsiteY64" fmla="*/ 1217396 h 1662397"/>
              <a:gd name="connsiteX65" fmla="*/ 1231247 w 2081768"/>
              <a:gd name="connsiteY65" fmla="*/ 1086858 h 1662397"/>
              <a:gd name="connsiteX66" fmla="*/ 1271804 w 2081768"/>
              <a:gd name="connsiteY66" fmla="*/ 1024463 h 1662397"/>
              <a:gd name="connsiteX67" fmla="*/ 1433868 w 2081768"/>
              <a:gd name="connsiteY67" fmla="*/ 579977 h 1662397"/>
              <a:gd name="connsiteX68" fmla="*/ 1465394 w 2081768"/>
              <a:gd name="connsiteY68" fmla="*/ 526940 h 1662397"/>
              <a:gd name="connsiteX69" fmla="*/ 809913 w 2081768"/>
              <a:gd name="connsiteY69" fmla="*/ 595083 h 1662397"/>
              <a:gd name="connsiteX70" fmla="*/ 832572 w 2081768"/>
              <a:gd name="connsiteY70" fmla="*/ 716426 h 1662397"/>
              <a:gd name="connsiteX71" fmla="*/ 918612 w 2081768"/>
              <a:gd name="connsiteY71" fmla="*/ 720859 h 1662397"/>
              <a:gd name="connsiteX72" fmla="*/ 951452 w 2081768"/>
              <a:gd name="connsiteY72" fmla="*/ 634162 h 1662397"/>
              <a:gd name="connsiteX73" fmla="*/ 955393 w 2081768"/>
              <a:gd name="connsiteY73" fmla="*/ 415778 h 1662397"/>
              <a:gd name="connsiteX74" fmla="*/ 932733 w 2081768"/>
              <a:gd name="connsiteY74" fmla="*/ 388192 h 1662397"/>
              <a:gd name="connsiteX75" fmla="*/ 824526 w 2081768"/>
              <a:gd name="connsiteY75" fmla="*/ 475218 h 1662397"/>
              <a:gd name="connsiteX76" fmla="*/ 809749 w 2081768"/>
              <a:gd name="connsiteY76" fmla="*/ 595083 h 1662397"/>
              <a:gd name="connsiteX77" fmla="*/ 1186256 w 2081768"/>
              <a:gd name="connsiteY77" fmla="*/ 420868 h 1662397"/>
              <a:gd name="connsiteX78" fmla="*/ 1186256 w 2081768"/>
              <a:gd name="connsiteY78" fmla="*/ 373579 h 1662397"/>
              <a:gd name="connsiteX79" fmla="*/ 1109411 w 2081768"/>
              <a:gd name="connsiteY79" fmla="*/ 324319 h 1662397"/>
              <a:gd name="connsiteX80" fmla="*/ 1065078 w 2081768"/>
              <a:gd name="connsiteY80" fmla="*/ 369966 h 1662397"/>
              <a:gd name="connsiteX81" fmla="*/ 1045866 w 2081768"/>
              <a:gd name="connsiteY81" fmla="*/ 626281 h 1662397"/>
              <a:gd name="connsiteX82" fmla="*/ 1082647 w 2081768"/>
              <a:gd name="connsiteY82" fmla="*/ 671599 h 1662397"/>
              <a:gd name="connsiteX83" fmla="*/ 1133713 w 2081768"/>
              <a:gd name="connsiteY83" fmla="*/ 637939 h 1662397"/>
              <a:gd name="connsiteX84" fmla="*/ 1186256 w 2081768"/>
              <a:gd name="connsiteY84" fmla="*/ 420704 h 1662397"/>
              <a:gd name="connsiteX85" fmla="*/ 617143 w 2081768"/>
              <a:gd name="connsiteY85" fmla="*/ 681616 h 1662397"/>
              <a:gd name="connsiteX86" fmla="*/ 643415 w 2081768"/>
              <a:gd name="connsiteY86" fmla="*/ 814781 h 1662397"/>
              <a:gd name="connsiteX87" fmla="*/ 716648 w 2081768"/>
              <a:gd name="connsiteY87" fmla="*/ 827588 h 1662397"/>
              <a:gd name="connsiteX88" fmla="*/ 738322 w 2081768"/>
              <a:gd name="connsiteY88" fmla="*/ 731860 h 1662397"/>
              <a:gd name="connsiteX89" fmla="*/ 722395 w 2081768"/>
              <a:gd name="connsiteY89" fmla="*/ 544674 h 1662397"/>
              <a:gd name="connsiteX90" fmla="*/ 720753 w 2081768"/>
              <a:gd name="connsiteY90" fmla="*/ 506087 h 1662397"/>
              <a:gd name="connsiteX91" fmla="*/ 674120 w 2081768"/>
              <a:gd name="connsiteY91" fmla="*/ 515282 h 1662397"/>
              <a:gd name="connsiteX92" fmla="*/ 633235 w 2081768"/>
              <a:gd name="connsiteY92" fmla="*/ 569304 h 1662397"/>
              <a:gd name="connsiteX93" fmla="*/ 617143 w 2081768"/>
              <a:gd name="connsiteY93" fmla="*/ 681780 h 1662397"/>
              <a:gd name="connsiteX94" fmla="*/ 527819 w 2081768"/>
              <a:gd name="connsiteY94" fmla="*/ 605920 h 1662397"/>
              <a:gd name="connsiteX95" fmla="*/ 455407 w 2081768"/>
              <a:gd name="connsiteY95" fmla="*/ 668972 h 1662397"/>
              <a:gd name="connsiteX96" fmla="*/ 485292 w 2081768"/>
              <a:gd name="connsiteY96" fmla="*/ 868310 h 1662397"/>
              <a:gd name="connsiteX97" fmla="*/ 537343 w 2081768"/>
              <a:gd name="connsiteY97" fmla="*/ 880132 h 1662397"/>
              <a:gd name="connsiteX98" fmla="*/ 553270 w 2081768"/>
              <a:gd name="connsiteY98" fmla="*/ 841053 h 1662397"/>
              <a:gd name="connsiteX99" fmla="*/ 527819 w 2081768"/>
              <a:gd name="connsiteY99" fmla="*/ 605592 h 166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081768" h="1662397">
                <a:moveTo>
                  <a:pt x="1465394" y="527269"/>
                </a:moveTo>
                <a:cubicBezTo>
                  <a:pt x="1376891" y="520372"/>
                  <a:pt x="1315317" y="557481"/>
                  <a:pt x="1267042" y="621683"/>
                </a:cubicBezTo>
                <a:cubicBezTo>
                  <a:pt x="1239457" y="658299"/>
                  <a:pt x="1223037" y="700663"/>
                  <a:pt x="1212364" y="744504"/>
                </a:cubicBezTo>
                <a:cubicBezTo>
                  <a:pt x="1202841" y="783255"/>
                  <a:pt x="1180674" y="797047"/>
                  <a:pt x="1142908" y="795241"/>
                </a:cubicBezTo>
                <a:cubicBezTo>
                  <a:pt x="1057360" y="791136"/>
                  <a:pt x="976903" y="808870"/>
                  <a:pt x="901536" y="850740"/>
                </a:cubicBezTo>
                <a:cubicBezTo>
                  <a:pt x="822556" y="894581"/>
                  <a:pt x="777566" y="964366"/>
                  <a:pt x="747681" y="1046301"/>
                </a:cubicBezTo>
                <a:cubicBezTo>
                  <a:pt x="743741" y="1057138"/>
                  <a:pt x="741442" y="1068632"/>
                  <a:pt x="737665" y="1079634"/>
                </a:cubicBezTo>
                <a:cubicBezTo>
                  <a:pt x="728799" y="1105577"/>
                  <a:pt x="712050" y="1123310"/>
                  <a:pt x="683151" y="1116578"/>
                </a:cubicBezTo>
                <a:cubicBezTo>
                  <a:pt x="655566" y="1110174"/>
                  <a:pt x="643579" y="1089814"/>
                  <a:pt x="647849" y="1061079"/>
                </a:cubicBezTo>
                <a:cubicBezTo>
                  <a:pt x="648669" y="1056153"/>
                  <a:pt x="648834" y="1051063"/>
                  <a:pt x="649655" y="1042360"/>
                </a:cubicBezTo>
                <a:cubicBezTo>
                  <a:pt x="611396" y="1050570"/>
                  <a:pt x="582333" y="1061408"/>
                  <a:pt x="570018" y="1103607"/>
                </a:cubicBezTo>
                <a:cubicBezTo>
                  <a:pt x="554748" y="1155986"/>
                  <a:pt x="525849" y="1201633"/>
                  <a:pt x="482829" y="1237593"/>
                </a:cubicBezTo>
                <a:cubicBezTo>
                  <a:pt x="456228" y="1259760"/>
                  <a:pt x="454422" y="1302780"/>
                  <a:pt x="477410" y="1344158"/>
                </a:cubicBezTo>
                <a:cubicBezTo>
                  <a:pt x="485456" y="1358607"/>
                  <a:pt x="496129" y="1372236"/>
                  <a:pt x="507951" y="1383730"/>
                </a:cubicBezTo>
                <a:cubicBezTo>
                  <a:pt x="577900" y="1451051"/>
                  <a:pt x="580855" y="1536435"/>
                  <a:pt x="573466" y="1624281"/>
                </a:cubicBezTo>
                <a:cubicBezTo>
                  <a:pt x="571332" y="1649568"/>
                  <a:pt x="553106" y="1661718"/>
                  <a:pt x="527819" y="1662375"/>
                </a:cubicBezTo>
                <a:cubicBezTo>
                  <a:pt x="502861" y="1663032"/>
                  <a:pt x="488083" y="1649075"/>
                  <a:pt x="484963" y="1626416"/>
                </a:cubicBezTo>
                <a:cubicBezTo>
                  <a:pt x="481351" y="1599815"/>
                  <a:pt x="480858" y="1572558"/>
                  <a:pt x="481515" y="1545630"/>
                </a:cubicBezTo>
                <a:cubicBezTo>
                  <a:pt x="482336" y="1511476"/>
                  <a:pt x="472156" y="1482413"/>
                  <a:pt x="449004" y="1457619"/>
                </a:cubicBezTo>
                <a:cubicBezTo>
                  <a:pt x="411402" y="1417555"/>
                  <a:pt x="380369" y="1374042"/>
                  <a:pt x="372980" y="1317393"/>
                </a:cubicBezTo>
                <a:cubicBezTo>
                  <a:pt x="369860" y="1293749"/>
                  <a:pt x="354261" y="1302780"/>
                  <a:pt x="340797" y="1305079"/>
                </a:cubicBezTo>
                <a:cubicBezTo>
                  <a:pt x="268057" y="1318050"/>
                  <a:pt x="200078" y="1304258"/>
                  <a:pt x="136533" y="1267313"/>
                </a:cubicBezTo>
                <a:cubicBezTo>
                  <a:pt x="129144" y="1263044"/>
                  <a:pt x="118143" y="1260416"/>
                  <a:pt x="118964" y="1249087"/>
                </a:cubicBezTo>
                <a:cubicBezTo>
                  <a:pt x="119785" y="1238250"/>
                  <a:pt x="130622" y="1236279"/>
                  <a:pt x="138504" y="1232831"/>
                </a:cubicBezTo>
                <a:cubicBezTo>
                  <a:pt x="183330" y="1213291"/>
                  <a:pt x="228156" y="1193752"/>
                  <a:pt x="273639" y="1175361"/>
                </a:cubicBezTo>
                <a:cubicBezTo>
                  <a:pt x="297284" y="1165838"/>
                  <a:pt x="312062" y="1152866"/>
                  <a:pt x="312226" y="1124624"/>
                </a:cubicBezTo>
                <a:cubicBezTo>
                  <a:pt x="312226" y="1099009"/>
                  <a:pt x="314196" y="1072573"/>
                  <a:pt x="320929" y="1048107"/>
                </a:cubicBezTo>
                <a:cubicBezTo>
                  <a:pt x="331109" y="1010670"/>
                  <a:pt x="320108" y="985876"/>
                  <a:pt x="285790" y="969620"/>
                </a:cubicBezTo>
                <a:cubicBezTo>
                  <a:pt x="281193" y="967486"/>
                  <a:pt x="276102" y="964859"/>
                  <a:pt x="272983" y="961082"/>
                </a:cubicBezTo>
                <a:cubicBezTo>
                  <a:pt x="221424" y="897044"/>
                  <a:pt x="163134" y="904762"/>
                  <a:pt x="100410" y="942692"/>
                </a:cubicBezTo>
                <a:cubicBezTo>
                  <a:pt x="80706" y="954678"/>
                  <a:pt x="58703" y="963052"/>
                  <a:pt x="37193" y="971591"/>
                </a:cubicBezTo>
                <a:cubicBezTo>
                  <a:pt x="27177" y="975696"/>
                  <a:pt x="15190" y="985548"/>
                  <a:pt x="5010" y="975696"/>
                </a:cubicBezTo>
                <a:cubicBezTo>
                  <a:pt x="-4021" y="966829"/>
                  <a:pt x="1398" y="953857"/>
                  <a:pt x="4025" y="942692"/>
                </a:cubicBezTo>
                <a:cubicBezTo>
                  <a:pt x="33416" y="814945"/>
                  <a:pt x="152132" y="721844"/>
                  <a:pt x="285954" y="721516"/>
                </a:cubicBezTo>
                <a:cubicBezTo>
                  <a:pt x="325909" y="721516"/>
                  <a:pt x="350977" y="702359"/>
                  <a:pt x="361157" y="664046"/>
                </a:cubicBezTo>
                <a:cubicBezTo>
                  <a:pt x="385295" y="572752"/>
                  <a:pt x="446212" y="517581"/>
                  <a:pt x="538821" y="504938"/>
                </a:cubicBezTo>
                <a:cubicBezTo>
                  <a:pt x="554419" y="502803"/>
                  <a:pt x="565092" y="497056"/>
                  <a:pt x="573795" y="484741"/>
                </a:cubicBezTo>
                <a:cubicBezTo>
                  <a:pt x="609098" y="434332"/>
                  <a:pt x="658521" y="411180"/>
                  <a:pt x="719275" y="412001"/>
                </a:cubicBezTo>
                <a:cubicBezTo>
                  <a:pt x="737829" y="412330"/>
                  <a:pt x="750473" y="405433"/>
                  <a:pt x="760981" y="389834"/>
                </a:cubicBezTo>
                <a:cubicBezTo>
                  <a:pt x="810570" y="315288"/>
                  <a:pt x="882489" y="290330"/>
                  <a:pt x="968365" y="299361"/>
                </a:cubicBezTo>
                <a:cubicBezTo>
                  <a:pt x="987083" y="301331"/>
                  <a:pt x="999398" y="297062"/>
                  <a:pt x="1012206" y="283433"/>
                </a:cubicBezTo>
                <a:cubicBezTo>
                  <a:pt x="1090857" y="201334"/>
                  <a:pt x="1197094" y="208723"/>
                  <a:pt x="1269505" y="304451"/>
                </a:cubicBezTo>
                <a:cubicBezTo>
                  <a:pt x="1326482" y="136311"/>
                  <a:pt x="1440272" y="32866"/>
                  <a:pt x="1613666" y="5281"/>
                </a:cubicBezTo>
                <a:cubicBezTo>
                  <a:pt x="1713991" y="-10647"/>
                  <a:pt x="1810376" y="9057"/>
                  <a:pt x="1899044" y="69811"/>
                </a:cubicBezTo>
                <a:cubicBezTo>
                  <a:pt x="1876220" y="89679"/>
                  <a:pt x="1850276" y="97068"/>
                  <a:pt x="1826139" y="107577"/>
                </a:cubicBezTo>
                <a:cubicBezTo>
                  <a:pt x="1769491" y="132206"/>
                  <a:pt x="1712842" y="157165"/>
                  <a:pt x="1655701" y="180481"/>
                </a:cubicBezTo>
                <a:cubicBezTo>
                  <a:pt x="1633206" y="189676"/>
                  <a:pt x="1620070" y="203140"/>
                  <a:pt x="1617443" y="228098"/>
                </a:cubicBezTo>
                <a:cubicBezTo>
                  <a:pt x="1610218" y="297226"/>
                  <a:pt x="1602008" y="366190"/>
                  <a:pt x="1593634" y="435153"/>
                </a:cubicBezTo>
                <a:cubicBezTo>
                  <a:pt x="1591992" y="448782"/>
                  <a:pt x="1598067" y="457156"/>
                  <a:pt x="1607755" y="464545"/>
                </a:cubicBezTo>
                <a:cubicBezTo>
                  <a:pt x="1668344" y="510356"/>
                  <a:pt x="1728934" y="556004"/>
                  <a:pt x="1789359" y="601979"/>
                </a:cubicBezTo>
                <a:cubicBezTo>
                  <a:pt x="1803972" y="613145"/>
                  <a:pt x="1816123" y="603785"/>
                  <a:pt x="1828766" y="598367"/>
                </a:cubicBezTo>
                <a:cubicBezTo>
                  <a:pt x="1899864" y="567990"/>
                  <a:pt x="1970634" y="537121"/>
                  <a:pt x="2041896" y="507236"/>
                </a:cubicBezTo>
                <a:cubicBezTo>
                  <a:pt x="2053062" y="502639"/>
                  <a:pt x="2066034" y="490160"/>
                  <a:pt x="2077199" y="501161"/>
                </a:cubicBezTo>
                <a:cubicBezTo>
                  <a:pt x="2087544" y="511341"/>
                  <a:pt x="2077528" y="525791"/>
                  <a:pt x="2074408" y="537449"/>
                </a:cubicBezTo>
                <a:cubicBezTo>
                  <a:pt x="2006430" y="784897"/>
                  <a:pt x="1720395" y="910016"/>
                  <a:pt x="1488054" y="794420"/>
                </a:cubicBezTo>
                <a:cubicBezTo>
                  <a:pt x="1441257" y="771104"/>
                  <a:pt x="1440765" y="770940"/>
                  <a:pt x="1423852" y="821841"/>
                </a:cubicBezTo>
                <a:cubicBezTo>
                  <a:pt x="1397088" y="902463"/>
                  <a:pt x="1370816" y="983249"/>
                  <a:pt x="1356859" y="1067483"/>
                </a:cubicBezTo>
                <a:cubicBezTo>
                  <a:pt x="1351276" y="1101144"/>
                  <a:pt x="1336006" y="1125281"/>
                  <a:pt x="1306778" y="1145313"/>
                </a:cubicBezTo>
                <a:cubicBezTo>
                  <a:pt x="1241263" y="1190468"/>
                  <a:pt x="1178703" y="1240220"/>
                  <a:pt x="1114337" y="1287181"/>
                </a:cubicBezTo>
                <a:cubicBezTo>
                  <a:pt x="1070332" y="1319200"/>
                  <a:pt x="1049315" y="1360906"/>
                  <a:pt x="1050464" y="1415748"/>
                </a:cubicBezTo>
                <a:cubicBezTo>
                  <a:pt x="1051778" y="1478801"/>
                  <a:pt x="1050300" y="1542017"/>
                  <a:pt x="1050464" y="1605070"/>
                </a:cubicBezTo>
                <a:cubicBezTo>
                  <a:pt x="1050464" y="1635447"/>
                  <a:pt x="1043239" y="1660569"/>
                  <a:pt x="1007116" y="1660733"/>
                </a:cubicBezTo>
                <a:cubicBezTo>
                  <a:pt x="972798" y="1660733"/>
                  <a:pt x="959498" y="1638238"/>
                  <a:pt x="960319" y="1607204"/>
                </a:cubicBezTo>
                <a:cubicBezTo>
                  <a:pt x="962782" y="1522314"/>
                  <a:pt x="952109" y="1437094"/>
                  <a:pt x="966230" y="1352696"/>
                </a:cubicBezTo>
                <a:cubicBezTo>
                  <a:pt x="975754" y="1295391"/>
                  <a:pt x="1006294" y="1251221"/>
                  <a:pt x="1054076" y="1217396"/>
                </a:cubicBezTo>
                <a:cubicBezTo>
                  <a:pt x="1113845" y="1175033"/>
                  <a:pt x="1171643" y="1129714"/>
                  <a:pt x="1231247" y="1086858"/>
                </a:cubicBezTo>
                <a:cubicBezTo>
                  <a:pt x="1253414" y="1070931"/>
                  <a:pt x="1265564" y="1051556"/>
                  <a:pt x="1271804" y="1024463"/>
                </a:cubicBezTo>
                <a:cubicBezTo>
                  <a:pt x="1306778" y="869459"/>
                  <a:pt x="1352426" y="718068"/>
                  <a:pt x="1433868" y="579977"/>
                </a:cubicBezTo>
                <a:cubicBezTo>
                  <a:pt x="1443392" y="563721"/>
                  <a:pt x="1453080" y="547629"/>
                  <a:pt x="1465394" y="526940"/>
                </a:cubicBezTo>
                <a:close/>
                <a:moveTo>
                  <a:pt x="809913" y="595083"/>
                </a:moveTo>
                <a:cubicBezTo>
                  <a:pt x="810077" y="649104"/>
                  <a:pt x="809584" y="685556"/>
                  <a:pt x="832572" y="716426"/>
                </a:cubicBezTo>
                <a:cubicBezTo>
                  <a:pt x="859172" y="752057"/>
                  <a:pt x="893818" y="755669"/>
                  <a:pt x="918612" y="720859"/>
                </a:cubicBezTo>
                <a:cubicBezTo>
                  <a:pt x="936346" y="696065"/>
                  <a:pt x="957856" y="668972"/>
                  <a:pt x="951452" y="634162"/>
                </a:cubicBezTo>
                <a:cubicBezTo>
                  <a:pt x="937988" y="560929"/>
                  <a:pt x="940943" y="488025"/>
                  <a:pt x="955393" y="415778"/>
                </a:cubicBezTo>
                <a:cubicBezTo>
                  <a:pt x="959990" y="392790"/>
                  <a:pt x="951780" y="388192"/>
                  <a:pt x="932733" y="388192"/>
                </a:cubicBezTo>
                <a:cubicBezTo>
                  <a:pt x="880354" y="388521"/>
                  <a:pt x="834543" y="422838"/>
                  <a:pt x="824526" y="475218"/>
                </a:cubicBezTo>
                <a:cubicBezTo>
                  <a:pt x="815824" y="520537"/>
                  <a:pt x="813032" y="566841"/>
                  <a:pt x="809749" y="595083"/>
                </a:cubicBezTo>
                <a:close/>
                <a:moveTo>
                  <a:pt x="1186256" y="420868"/>
                </a:moveTo>
                <a:cubicBezTo>
                  <a:pt x="1186256" y="401821"/>
                  <a:pt x="1186913" y="387700"/>
                  <a:pt x="1186256" y="373579"/>
                </a:cubicBezTo>
                <a:cubicBezTo>
                  <a:pt x="1183958" y="327439"/>
                  <a:pt x="1152103" y="307571"/>
                  <a:pt x="1109411" y="324319"/>
                </a:cubicBezTo>
                <a:cubicBezTo>
                  <a:pt x="1087409" y="332857"/>
                  <a:pt x="1072467" y="349606"/>
                  <a:pt x="1065078" y="369966"/>
                </a:cubicBezTo>
                <a:cubicBezTo>
                  <a:pt x="1034537" y="453379"/>
                  <a:pt x="1021729" y="538763"/>
                  <a:pt x="1045866" y="626281"/>
                </a:cubicBezTo>
                <a:cubicBezTo>
                  <a:pt x="1051449" y="646477"/>
                  <a:pt x="1059988" y="667823"/>
                  <a:pt x="1082647" y="671599"/>
                </a:cubicBezTo>
                <a:cubicBezTo>
                  <a:pt x="1107441" y="675704"/>
                  <a:pt x="1121562" y="657314"/>
                  <a:pt x="1133713" y="637939"/>
                </a:cubicBezTo>
                <a:cubicBezTo>
                  <a:pt x="1176405" y="569796"/>
                  <a:pt x="1179196" y="492459"/>
                  <a:pt x="1186256" y="420704"/>
                </a:cubicBezTo>
                <a:close/>
                <a:moveTo>
                  <a:pt x="617143" y="681616"/>
                </a:moveTo>
                <a:cubicBezTo>
                  <a:pt x="620427" y="720531"/>
                  <a:pt x="622890" y="769462"/>
                  <a:pt x="643415" y="814781"/>
                </a:cubicBezTo>
                <a:cubicBezTo>
                  <a:pt x="659507" y="850412"/>
                  <a:pt x="688734" y="855174"/>
                  <a:pt x="716648" y="827588"/>
                </a:cubicBezTo>
                <a:cubicBezTo>
                  <a:pt x="744069" y="800331"/>
                  <a:pt x="749159" y="768641"/>
                  <a:pt x="738322" y="731860"/>
                </a:cubicBezTo>
                <a:cubicBezTo>
                  <a:pt x="720260" y="670779"/>
                  <a:pt x="719932" y="607726"/>
                  <a:pt x="722395" y="544674"/>
                </a:cubicBezTo>
                <a:cubicBezTo>
                  <a:pt x="722887" y="531374"/>
                  <a:pt x="736352" y="515118"/>
                  <a:pt x="720753" y="506087"/>
                </a:cubicBezTo>
                <a:cubicBezTo>
                  <a:pt x="705318" y="497056"/>
                  <a:pt x="688406" y="505759"/>
                  <a:pt x="674120" y="515282"/>
                </a:cubicBezTo>
                <a:cubicBezTo>
                  <a:pt x="654252" y="528582"/>
                  <a:pt x="638818" y="545495"/>
                  <a:pt x="633235" y="569304"/>
                </a:cubicBezTo>
                <a:cubicBezTo>
                  <a:pt x="625189" y="602964"/>
                  <a:pt x="617636" y="636954"/>
                  <a:pt x="617143" y="681780"/>
                </a:cubicBezTo>
                <a:close/>
                <a:moveTo>
                  <a:pt x="527819" y="605920"/>
                </a:moveTo>
                <a:cubicBezTo>
                  <a:pt x="491039" y="615608"/>
                  <a:pt x="471006" y="633341"/>
                  <a:pt x="455407" y="668972"/>
                </a:cubicBezTo>
                <a:cubicBezTo>
                  <a:pt x="428807" y="729397"/>
                  <a:pt x="443421" y="826275"/>
                  <a:pt x="485292" y="868310"/>
                </a:cubicBezTo>
                <a:cubicBezTo>
                  <a:pt x="500398" y="883416"/>
                  <a:pt x="517967" y="890641"/>
                  <a:pt x="537343" y="880132"/>
                </a:cubicBezTo>
                <a:cubicBezTo>
                  <a:pt x="551464" y="872579"/>
                  <a:pt x="559510" y="858950"/>
                  <a:pt x="553270" y="841053"/>
                </a:cubicBezTo>
                <a:cubicBezTo>
                  <a:pt x="526834" y="764864"/>
                  <a:pt x="524699" y="685721"/>
                  <a:pt x="527819" y="605592"/>
                </a:cubicBezTo>
                <a:close/>
              </a:path>
            </a:pathLst>
          </a:custGeom>
          <a:solidFill>
            <a:srgbClr val="FFC100"/>
          </a:solidFill>
          <a:ln w="16350" cap="flat">
            <a:noFill/>
            <a:prstDash val="solid"/>
            <a:miter/>
          </a:ln>
        </p:spPr>
        <p:txBody>
          <a:bodyPr rtlCol="0" anchor="ctr"/>
          <a:lstStyle/>
          <a:p>
            <a:endParaRPr lang="es-PE"/>
          </a:p>
        </p:txBody>
      </p:sp>
    </p:spTree>
    <p:extLst>
      <p:ext uri="{BB962C8B-B14F-4D97-AF65-F5344CB8AC3E}">
        <p14:creationId xmlns:p14="http://schemas.microsoft.com/office/powerpoint/2010/main" val="86832575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aralelogramo 8">
            <a:extLst>
              <a:ext uri="{FF2B5EF4-FFF2-40B4-BE49-F238E27FC236}">
                <a16:creationId xmlns:a16="http://schemas.microsoft.com/office/drawing/2014/main" id="{D54835BD-366C-4E71-A0CB-FBCEA4A861D5}"/>
              </a:ext>
            </a:extLst>
          </p:cNvPr>
          <p:cNvSpPr/>
          <p:nvPr/>
        </p:nvSpPr>
        <p:spPr>
          <a:xfrm>
            <a:off x="2174186" y="-9100"/>
            <a:ext cx="7938001" cy="6867100"/>
          </a:xfrm>
          <a:prstGeom prst="parallelogram">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矩形 17">
            <a:extLst>
              <a:ext uri="{FF2B5EF4-FFF2-40B4-BE49-F238E27FC236}">
                <a16:creationId xmlns:a16="http://schemas.microsoft.com/office/drawing/2014/main" id="{8FA6011E-7490-4A34-8718-275CADB58DB4}"/>
              </a:ext>
            </a:extLst>
          </p:cNvPr>
          <p:cNvSpPr/>
          <p:nvPr/>
        </p:nvSpPr>
        <p:spPr>
          <a:xfrm>
            <a:off x="0" y="0"/>
            <a:ext cx="12233897" cy="6858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2" name="组合 51">
            <a:extLst>
              <a:ext uri="{FF2B5EF4-FFF2-40B4-BE49-F238E27FC236}">
                <a16:creationId xmlns:a16="http://schemas.microsoft.com/office/drawing/2014/main" id="{35854111-BDBE-4433-9097-95CAAD6B46D0}"/>
              </a:ext>
            </a:extLst>
          </p:cNvPr>
          <p:cNvGrpSpPr/>
          <p:nvPr/>
        </p:nvGrpSpPr>
        <p:grpSpPr>
          <a:xfrm>
            <a:off x="1409234" y="1235670"/>
            <a:ext cx="4950932" cy="830997"/>
            <a:chOff x="1722575" y="660400"/>
            <a:chExt cx="4950932" cy="830997"/>
          </a:xfrm>
          <a:solidFill>
            <a:schemeClr val="bg1"/>
          </a:solidFill>
          <a:effectLst/>
        </p:grpSpPr>
        <p:grpSp>
          <p:nvGrpSpPr>
            <p:cNvPr id="44" name="组合 43">
              <a:extLst>
                <a:ext uri="{FF2B5EF4-FFF2-40B4-BE49-F238E27FC236}">
                  <a16:creationId xmlns:a16="http://schemas.microsoft.com/office/drawing/2014/main" id="{83C0B846-0CCA-4CCD-9573-FC99B45D8D82}"/>
                </a:ext>
              </a:extLst>
            </p:cNvPr>
            <p:cNvGrpSpPr/>
            <p:nvPr/>
          </p:nvGrpSpPr>
          <p:grpSpPr>
            <a:xfrm>
              <a:off x="1722576" y="660400"/>
              <a:ext cx="812800" cy="812800"/>
              <a:chOff x="6273800" y="469900"/>
              <a:chExt cx="1246584" cy="1246584"/>
            </a:xfrm>
            <a:grpFill/>
          </p:grpSpPr>
          <p:sp>
            <p:nvSpPr>
              <p:cNvPr id="46" name="矩形 45">
                <a:extLst>
                  <a:ext uri="{FF2B5EF4-FFF2-40B4-BE49-F238E27FC236}">
                    <a16:creationId xmlns:a16="http://schemas.microsoft.com/office/drawing/2014/main" id="{C647729A-9EC2-43AC-BFAA-1ED80E65A565}"/>
                  </a:ext>
                </a:extLst>
              </p:cNvPr>
              <p:cNvSpPr/>
              <p:nvPr/>
            </p:nvSpPr>
            <p:spPr>
              <a:xfrm>
                <a:off x="6273800" y="469900"/>
                <a:ext cx="1246584" cy="1246584"/>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a:extLst>
                  <a:ext uri="{FF2B5EF4-FFF2-40B4-BE49-F238E27FC236}">
                    <a16:creationId xmlns:a16="http://schemas.microsoft.com/office/drawing/2014/main" id="{6AB5A63C-424C-464E-B74F-973D5FD8FA10}"/>
                  </a:ext>
                </a:extLst>
              </p:cNvPr>
              <p:cNvCxnSpPr/>
              <p:nvPr/>
            </p:nvCxnSpPr>
            <p:spPr>
              <a:xfrm>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3148D41E-F6F6-427D-9B81-44EEB6648419}"/>
                  </a:ext>
                </a:extLst>
              </p:cNvPr>
              <p:cNvCxnSpPr/>
              <p:nvPr/>
            </p:nvCxnSpPr>
            <p:spPr>
              <a:xfrm flipV="1">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0" name="文本框 49">
              <a:extLst>
                <a:ext uri="{FF2B5EF4-FFF2-40B4-BE49-F238E27FC236}">
                  <a16:creationId xmlns:a16="http://schemas.microsoft.com/office/drawing/2014/main" id="{B27AC9C2-1BB7-49FC-8E36-8A11133851D5}"/>
                </a:ext>
              </a:extLst>
            </p:cNvPr>
            <p:cNvSpPr txBox="1"/>
            <p:nvPr/>
          </p:nvSpPr>
          <p:spPr>
            <a:xfrm>
              <a:off x="2700625" y="743634"/>
              <a:ext cx="3972882" cy="523220"/>
            </a:xfrm>
            <a:prstGeom prst="rect">
              <a:avLst/>
            </a:prstGeom>
            <a:grp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51" name="文本框 50">
              <a:extLst>
                <a:ext uri="{FF2B5EF4-FFF2-40B4-BE49-F238E27FC236}">
                  <a16:creationId xmlns:a16="http://schemas.microsoft.com/office/drawing/2014/main" id="{9B392606-9B25-4749-AC41-EAD07E9B03EA}"/>
                </a:ext>
              </a:extLst>
            </p:cNvPr>
            <p:cNvSpPr txBox="1"/>
            <p:nvPr/>
          </p:nvSpPr>
          <p:spPr>
            <a:xfrm>
              <a:off x="1722575" y="660400"/>
              <a:ext cx="764953" cy="830997"/>
            </a:xfrm>
            <a:prstGeom prst="rect">
              <a:avLst/>
            </a:prstGeom>
            <a:grpFill/>
          </p:spPr>
          <p:txBody>
            <a:bodyPr wrap="none" rtlCol="0">
              <a:spAutoFit/>
            </a:bodyPr>
            <a:lstStyle/>
            <a:p>
              <a:r>
                <a:rPr lang="en-US" altLang="zh-CN" sz="4800" b="1" dirty="0">
                  <a:solidFill>
                    <a:srgbClr val="FFC100"/>
                  </a:solidFill>
                  <a:effectLst>
                    <a:outerShdw blurRad="38100" dist="38100" dir="2700000" algn="tl">
                      <a:srgbClr val="000000">
                        <a:alpha val="43137"/>
                      </a:srgbClr>
                    </a:outerShdw>
                  </a:effectLst>
                </a:rPr>
                <a:t>01</a:t>
              </a:r>
              <a:endParaRPr lang="zh-CN" altLang="en-US" sz="4800" b="1" dirty="0">
                <a:solidFill>
                  <a:srgbClr val="FFC100"/>
                </a:solidFill>
                <a:effectLst>
                  <a:outerShdw blurRad="38100" dist="38100" dir="2700000" algn="tl">
                    <a:srgbClr val="000000">
                      <a:alpha val="43137"/>
                    </a:srgbClr>
                  </a:outerShdw>
                </a:effectLst>
              </a:endParaRPr>
            </a:p>
          </p:txBody>
        </p:sp>
      </p:grpSp>
      <p:grpSp>
        <p:nvGrpSpPr>
          <p:cNvPr id="53" name="组合 52">
            <a:extLst>
              <a:ext uri="{FF2B5EF4-FFF2-40B4-BE49-F238E27FC236}">
                <a16:creationId xmlns:a16="http://schemas.microsoft.com/office/drawing/2014/main" id="{FD0B64E2-A7E4-4B57-840E-2264A232B038}"/>
              </a:ext>
            </a:extLst>
          </p:cNvPr>
          <p:cNvGrpSpPr/>
          <p:nvPr/>
        </p:nvGrpSpPr>
        <p:grpSpPr>
          <a:xfrm>
            <a:off x="1383834" y="2467570"/>
            <a:ext cx="4976332" cy="830997"/>
            <a:chOff x="1697175" y="660400"/>
            <a:chExt cx="4976332" cy="830997"/>
          </a:xfrm>
          <a:solidFill>
            <a:schemeClr val="bg1"/>
          </a:solidFill>
          <a:effectLst/>
        </p:grpSpPr>
        <p:grpSp>
          <p:nvGrpSpPr>
            <p:cNvPr id="54" name="组合 53">
              <a:extLst>
                <a:ext uri="{FF2B5EF4-FFF2-40B4-BE49-F238E27FC236}">
                  <a16:creationId xmlns:a16="http://schemas.microsoft.com/office/drawing/2014/main" id="{C37CAF8C-3DC8-4300-B1E4-1DC91D73737E}"/>
                </a:ext>
              </a:extLst>
            </p:cNvPr>
            <p:cNvGrpSpPr/>
            <p:nvPr/>
          </p:nvGrpSpPr>
          <p:grpSpPr>
            <a:xfrm>
              <a:off x="1722576" y="660400"/>
              <a:ext cx="812800" cy="812800"/>
              <a:chOff x="6273800" y="469900"/>
              <a:chExt cx="1246584" cy="1246584"/>
            </a:xfrm>
            <a:grpFill/>
          </p:grpSpPr>
          <p:sp>
            <p:nvSpPr>
              <p:cNvPr id="57" name="矩形 56">
                <a:extLst>
                  <a:ext uri="{FF2B5EF4-FFF2-40B4-BE49-F238E27FC236}">
                    <a16:creationId xmlns:a16="http://schemas.microsoft.com/office/drawing/2014/main" id="{F78E24D3-B495-4DC9-9252-6E268CCA4CC9}"/>
                  </a:ext>
                </a:extLst>
              </p:cNvPr>
              <p:cNvSpPr/>
              <p:nvPr/>
            </p:nvSpPr>
            <p:spPr>
              <a:xfrm>
                <a:off x="6273800" y="469900"/>
                <a:ext cx="1246584" cy="1246584"/>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A573DFA9-8D7F-4B46-AC45-60EDD6849DD7}"/>
                  </a:ext>
                </a:extLst>
              </p:cNvPr>
              <p:cNvCxnSpPr/>
              <p:nvPr/>
            </p:nvCxnSpPr>
            <p:spPr>
              <a:xfrm>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A4F16C9A-AB6F-476C-A66A-144421C8C17F}"/>
                  </a:ext>
                </a:extLst>
              </p:cNvPr>
              <p:cNvCxnSpPr/>
              <p:nvPr/>
            </p:nvCxnSpPr>
            <p:spPr>
              <a:xfrm flipV="1">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FBAA227F-0D31-4077-AA75-9C7DBAB58D17}"/>
                </a:ext>
              </a:extLst>
            </p:cNvPr>
            <p:cNvSpPr txBox="1"/>
            <p:nvPr/>
          </p:nvSpPr>
          <p:spPr>
            <a:xfrm>
              <a:off x="2700625" y="743634"/>
              <a:ext cx="3972882" cy="523220"/>
            </a:xfrm>
            <a:prstGeom prst="rect">
              <a:avLst/>
            </a:prstGeom>
            <a:grpFill/>
          </p:spPr>
          <p:txBody>
            <a:bodyPr wrap="squar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56" name="文本框 55">
              <a:extLst>
                <a:ext uri="{FF2B5EF4-FFF2-40B4-BE49-F238E27FC236}">
                  <a16:creationId xmlns:a16="http://schemas.microsoft.com/office/drawing/2014/main" id="{712AFB53-6C9A-49C2-98CF-38B772DC95FE}"/>
                </a:ext>
              </a:extLst>
            </p:cNvPr>
            <p:cNvSpPr txBox="1"/>
            <p:nvPr/>
          </p:nvSpPr>
          <p:spPr>
            <a:xfrm>
              <a:off x="1697175" y="660400"/>
              <a:ext cx="870751" cy="830997"/>
            </a:xfrm>
            <a:prstGeom prst="rect">
              <a:avLst/>
            </a:prstGeom>
            <a:grpFill/>
          </p:spPr>
          <p:txBody>
            <a:bodyPr wrap="none" rtlCol="0">
              <a:spAutoFit/>
            </a:bodyPr>
            <a:lstStyle/>
            <a:p>
              <a:r>
                <a:rPr lang="en-US" altLang="zh-CN" sz="4800" b="1" dirty="0">
                  <a:solidFill>
                    <a:srgbClr val="FFC100"/>
                  </a:solidFill>
                  <a:effectLst>
                    <a:outerShdw blurRad="38100" dist="38100" dir="2700000" algn="tl">
                      <a:srgbClr val="000000">
                        <a:alpha val="43137"/>
                      </a:srgbClr>
                    </a:outerShdw>
                  </a:effectLst>
                </a:rPr>
                <a:t>02</a:t>
              </a:r>
              <a:endParaRPr lang="zh-CN" altLang="en-US" sz="4800" b="1" dirty="0">
                <a:solidFill>
                  <a:srgbClr val="FFC100"/>
                </a:solidFill>
                <a:effectLst>
                  <a:outerShdw blurRad="38100" dist="38100" dir="2700000" algn="tl">
                    <a:srgbClr val="000000">
                      <a:alpha val="43137"/>
                    </a:srgbClr>
                  </a:outerShdw>
                </a:effectLst>
              </a:endParaRPr>
            </a:p>
          </p:txBody>
        </p:sp>
      </p:grpSp>
      <p:grpSp>
        <p:nvGrpSpPr>
          <p:cNvPr id="60" name="组合 59">
            <a:extLst>
              <a:ext uri="{FF2B5EF4-FFF2-40B4-BE49-F238E27FC236}">
                <a16:creationId xmlns:a16="http://schemas.microsoft.com/office/drawing/2014/main" id="{1CECEA4C-72A0-4FBF-A928-2AE8CF1D1603}"/>
              </a:ext>
            </a:extLst>
          </p:cNvPr>
          <p:cNvGrpSpPr/>
          <p:nvPr/>
        </p:nvGrpSpPr>
        <p:grpSpPr>
          <a:xfrm>
            <a:off x="6387634" y="1235670"/>
            <a:ext cx="4976332" cy="830997"/>
            <a:chOff x="1697175" y="660400"/>
            <a:chExt cx="4976332" cy="830997"/>
          </a:xfrm>
          <a:solidFill>
            <a:schemeClr val="bg1"/>
          </a:solidFill>
          <a:effectLst/>
        </p:grpSpPr>
        <p:grpSp>
          <p:nvGrpSpPr>
            <p:cNvPr id="61" name="组合 60">
              <a:extLst>
                <a:ext uri="{FF2B5EF4-FFF2-40B4-BE49-F238E27FC236}">
                  <a16:creationId xmlns:a16="http://schemas.microsoft.com/office/drawing/2014/main" id="{A8DC9852-16C1-44FB-AF15-A60D00797A4B}"/>
                </a:ext>
              </a:extLst>
            </p:cNvPr>
            <p:cNvGrpSpPr/>
            <p:nvPr/>
          </p:nvGrpSpPr>
          <p:grpSpPr>
            <a:xfrm>
              <a:off x="1722576" y="660400"/>
              <a:ext cx="812800" cy="812800"/>
              <a:chOff x="6273800" y="469900"/>
              <a:chExt cx="1246584" cy="1246584"/>
            </a:xfrm>
            <a:grpFill/>
          </p:grpSpPr>
          <p:sp>
            <p:nvSpPr>
              <p:cNvPr id="64" name="矩形 63">
                <a:extLst>
                  <a:ext uri="{FF2B5EF4-FFF2-40B4-BE49-F238E27FC236}">
                    <a16:creationId xmlns:a16="http://schemas.microsoft.com/office/drawing/2014/main" id="{446F28F8-2465-4786-AA07-F288A609845B}"/>
                  </a:ext>
                </a:extLst>
              </p:cNvPr>
              <p:cNvSpPr/>
              <p:nvPr/>
            </p:nvSpPr>
            <p:spPr>
              <a:xfrm>
                <a:off x="6273800" y="469900"/>
                <a:ext cx="1246584" cy="1246584"/>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a:extLst>
                  <a:ext uri="{FF2B5EF4-FFF2-40B4-BE49-F238E27FC236}">
                    <a16:creationId xmlns:a16="http://schemas.microsoft.com/office/drawing/2014/main" id="{D7079453-1308-4D0D-A9F0-C04E79350944}"/>
                  </a:ext>
                </a:extLst>
              </p:cNvPr>
              <p:cNvCxnSpPr/>
              <p:nvPr/>
            </p:nvCxnSpPr>
            <p:spPr>
              <a:xfrm>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CE7195C4-0ECB-43B8-BC7F-E279C725732B}"/>
                  </a:ext>
                </a:extLst>
              </p:cNvPr>
              <p:cNvCxnSpPr/>
              <p:nvPr/>
            </p:nvCxnSpPr>
            <p:spPr>
              <a:xfrm flipV="1">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2" name="文本框 61">
              <a:extLst>
                <a:ext uri="{FF2B5EF4-FFF2-40B4-BE49-F238E27FC236}">
                  <a16:creationId xmlns:a16="http://schemas.microsoft.com/office/drawing/2014/main" id="{28C4E5FE-EAD6-4740-B515-85136E13DA8E}"/>
                </a:ext>
              </a:extLst>
            </p:cNvPr>
            <p:cNvSpPr txBox="1"/>
            <p:nvPr/>
          </p:nvSpPr>
          <p:spPr>
            <a:xfrm>
              <a:off x="2700625" y="743634"/>
              <a:ext cx="3972882" cy="523220"/>
            </a:xfrm>
            <a:prstGeom prst="rect">
              <a:avLst/>
            </a:prstGeom>
            <a:grp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63" name="文本框 62">
              <a:extLst>
                <a:ext uri="{FF2B5EF4-FFF2-40B4-BE49-F238E27FC236}">
                  <a16:creationId xmlns:a16="http://schemas.microsoft.com/office/drawing/2014/main" id="{D56E0322-8EE1-4E84-BB05-7047BF97FCA6}"/>
                </a:ext>
              </a:extLst>
            </p:cNvPr>
            <p:cNvSpPr txBox="1"/>
            <p:nvPr/>
          </p:nvSpPr>
          <p:spPr>
            <a:xfrm>
              <a:off x="1697175" y="660400"/>
              <a:ext cx="870751" cy="830997"/>
            </a:xfrm>
            <a:prstGeom prst="rect">
              <a:avLst/>
            </a:prstGeom>
            <a:grpFill/>
          </p:spPr>
          <p:txBody>
            <a:bodyPr wrap="none" rtlCol="0">
              <a:spAutoFit/>
            </a:bodyPr>
            <a:lstStyle/>
            <a:p>
              <a:r>
                <a:rPr lang="en-US" altLang="zh-CN" sz="4800" b="1" dirty="0">
                  <a:solidFill>
                    <a:srgbClr val="FFC100"/>
                  </a:solidFill>
                  <a:effectLst>
                    <a:outerShdw blurRad="38100" dist="38100" dir="2700000" algn="tl">
                      <a:srgbClr val="000000">
                        <a:alpha val="43137"/>
                      </a:srgbClr>
                    </a:outerShdw>
                  </a:effectLst>
                </a:rPr>
                <a:t>03</a:t>
              </a:r>
              <a:endParaRPr lang="zh-CN" altLang="en-US" sz="4800" b="1" dirty="0">
                <a:solidFill>
                  <a:srgbClr val="FFC100"/>
                </a:solidFill>
                <a:effectLst>
                  <a:outerShdw blurRad="38100" dist="38100" dir="2700000" algn="tl">
                    <a:srgbClr val="000000">
                      <a:alpha val="43137"/>
                    </a:srgbClr>
                  </a:outerShdw>
                </a:effectLst>
              </a:endParaRPr>
            </a:p>
          </p:txBody>
        </p:sp>
      </p:grpSp>
      <p:grpSp>
        <p:nvGrpSpPr>
          <p:cNvPr id="67" name="组合 66">
            <a:extLst>
              <a:ext uri="{FF2B5EF4-FFF2-40B4-BE49-F238E27FC236}">
                <a16:creationId xmlns:a16="http://schemas.microsoft.com/office/drawing/2014/main" id="{76644006-CD8D-4269-A4BA-A8AC8181D3E1}"/>
              </a:ext>
            </a:extLst>
          </p:cNvPr>
          <p:cNvGrpSpPr/>
          <p:nvPr/>
        </p:nvGrpSpPr>
        <p:grpSpPr>
          <a:xfrm>
            <a:off x="6387634" y="2467570"/>
            <a:ext cx="4976332" cy="830997"/>
            <a:chOff x="1697175" y="660400"/>
            <a:chExt cx="4976332" cy="830997"/>
          </a:xfrm>
          <a:solidFill>
            <a:schemeClr val="bg1"/>
          </a:solidFill>
          <a:effectLst/>
        </p:grpSpPr>
        <p:grpSp>
          <p:nvGrpSpPr>
            <p:cNvPr id="68" name="组合 67">
              <a:extLst>
                <a:ext uri="{FF2B5EF4-FFF2-40B4-BE49-F238E27FC236}">
                  <a16:creationId xmlns:a16="http://schemas.microsoft.com/office/drawing/2014/main" id="{15F6985C-70CF-4E97-923E-83DDA53F28CB}"/>
                </a:ext>
              </a:extLst>
            </p:cNvPr>
            <p:cNvGrpSpPr/>
            <p:nvPr/>
          </p:nvGrpSpPr>
          <p:grpSpPr>
            <a:xfrm>
              <a:off x="1722576" y="660400"/>
              <a:ext cx="812800" cy="812800"/>
              <a:chOff x="6273800" y="469900"/>
              <a:chExt cx="1246584" cy="1246584"/>
            </a:xfrm>
            <a:grpFill/>
          </p:grpSpPr>
          <p:sp>
            <p:nvSpPr>
              <p:cNvPr id="71" name="矩形 70">
                <a:extLst>
                  <a:ext uri="{FF2B5EF4-FFF2-40B4-BE49-F238E27FC236}">
                    <a16:creationId xmlns:a16="http://schemas.microsoft.com/office/drawing/2014/main" id="{EDFB3BB8-42F2-42A4-AAA2-5BD8B5A365DC}"/>
                  </a:ext>
                </a:extLst>
              </p:cNvPr>
              <p:cNvSpPr/>
              <p:nvPr/>
            </p:nvSpPr>
            <p:spPr>
              <a:xfrm>
                <a:off x="6273800" y="469900"/>
                <a:ext cx="1246584" cy="1246584"/>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2" name="直接连接符 71">
                <a:extLst>
                  <a:ext uri="{FF2B5EF4-FFF2-40B4-BE49-F238E27FC236}">
                    <a16:creationId xmlns:a16="http://schemas.microsoft.com/office/drawing/2014/main" id="{5E5FA51E-C7DE-4461-8137-894D6024A269}"/>
                  </a:ext>
                </a:extLst>
              </p:cNvPr>
              <p:cNvCxnSpPr/>
              <p:nvPr/>
            </p:nvCxnSpPr>
            <p:spPr>
              <a:xfrm>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139DB2DC-4E1F-4F0C-BBFF-809CF91DB3C8}"/>
                  </a:ext>
                </a:extLst>
              </p:cNvPr>
              <p:cNvCxnSpPr/>
              <p:nvPr/>
            </p:nvCxnSpPr>
            <p:spPr>
              <a:xfrm flipV="1">
                <a:off x="6273800" y="469900"/>
                <a:ext cx="1246584" cy="1246584"/>
              </a:xfrm>
              <a:prstGeom prst="line">
                <a:avLst/>
              </a:prstGeom>
              <a:grpFill/>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9" name="文本框 68">
              <a:extLst>
                <a:ext uri="{FF2B5EF4-FFF2-40B4-BE49-F238E27FC236}">
                  <a16:creationId xmlns:a16="http://schemas.microsoft.com/office/drawing/2014/main" id="{7ED591F3-14EB-4470-8A76-7D1503B04C87}"/>
                </a:ext>
              </a:extLst>
            </p:cNvPr>
            <p:cNvSpPr txBox="1"/>
            <p:nvPr/>
          </p:nvSpPr>
          <p:spPr>
            <a:xfrm>
              <a:off x="2700625" y="743634"/>
              <a:ext cx="3972882" cy="523220"/>
            </a:xfrm>
            <a:prstGeom prst="rect">
              <a:avLst/>
            </a:prstGeom>
            <a:grpFill/>
          </p:spPr>
          <p:txBody>
            <a:bodyPr wrap="none" rtlCol="0">
              <a:spAutoFit/>
            </a:bodyPr>
            <a:lstStyle/>
            <a:p>
              <a:r>
                <a:rPr lang="zh-CN" altLang="en-US" sz="2800" b="1" dirty="0">
                  <a:solidFill>
                    <a:schemeClr val="bg1"/>
                  </a:solidFill>
                  <a:effectLst>
                    <a:outerShdw blurRad="38100" dist="38100" dir="2700000" algn="tl">
                      <a:srgbClr val="000000">
                        <a:alpha val="43137"/>
                      </a:srgbClr>
                    </a:outerShdw>
                  </a:effectLst>
                </a:rPr>
                <a:t>Click to replace the text</a:t>
              </a:r>
            </a:p>
          </p:txBody>
        </p:sp>
        <p:sp>
          <p:nvSpPr>
            <p:cNvPr id="70" name="文本框 69">
              <a:extLst>
                <a:ext uri="{FF2B5EF4-FFF2-40B4-BE49-F238E27FC236}">
                  <a16:creationId xmlns:a16="http://schemas.microsoft.com/office/drawing/2014/main" id="{E8381C67-5AA6-47E5-A513-7D704AC43AAB}"/>
                </a:ext>
              </a:extLst>
            </p:cNvPr>
            <p:cNvSpPr txBox="1"/>
            <p:nvPr/>
          </p:nvSpPr>
          <p:spPr>
            <a:xfrm>
              <a:off x="1697175" y="660400"/>
              <a:ext cx="880369" cy="830997"/>
            </a:xfrm>
            <a:prstGeom prst="rect">
              <a:avLst/>
            </a:prstGeom>
            <a:grpFill/>
          </p:spPr>
          <p:txBody>
            <a:bodyPr wrap="none" rtlCol="0">
              <a:spAutoFit/>
            </a:bodyPr>
            <a:lstStyle/>
            <a:p>
              <a:r>
                <a:rPr lang="en-US" altLang="zh-CN" sz="4800" b="1" dirty="0">
                  <a:solidFill>
                    <a:srgbClr val="FFC100"/>
                  </a:solidFill>
                  <a:effectLst>
                    <a:outerShdw blurRad="38100" dist="38100" dir="2700000" algn="tl">
                      <a:srgbClr val="000000">
                        <a:alpha val="43137"/>
                      </a:srgbClr>
                    </a:outerShdw>
                  </a:effectLst>
                </a:rPr>
                <a:t>04</a:t>
              </a:r>
              <a:endParaRPr lang="zh-CN" altLang="en-US" sz="4800" b="1" dirty="0">
                <a:solidFill>
                  <a:srgbClr val="FFC100"/>
                </a:solidFill>
                <a:effectLst>
                  <a:outerShdw blurRad="38100" dist="38100" dir="2700000" algn="tl">
                    <a:srgbClr val="000000">
                      <a:alpha val="43137"/>
                    </a:srgbClr>
                  </a:outerShdw>
                </a:effectLst>
              </a:endParaRPr>
            </a:p>
          </p:txBody>
        </p:sp>
      </p:grpSp>
      <p:sp>
        <p:nvSpPr>
          <p:cNvPr id="37" name="文本框 36">
            <a:extLst>
              <a:ext uri="{FF2B5EF4-FFF2-40B4-BE49-F238E27FC236}">
                <a16:creationId xmlns:a16="http://schemas.microsoft.com/office/drawing/2014/main" id="{B5D0B341-193C-4E15-9BE7-41A40C54FF5A}"/>
              </a:ext>
            </a:extLst>
          </p:cNvPr>
          <p:cNvSpPr txBox="1"/>
          <p:nvPr/>
        </p:nvSpPr>
        <p:spPr>
          <a:xfrm>
            <a:off x="3150501" y="5747092"/>
            <a:ext cx="61194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solidFill>
                  <a:srgbClr val="41535A"/>
                </a:solidFill>
                <a:effectLst/>
                <a:uLnTx/>
                <a:uFillTx/>
                <a:latin typeface="等线" panose="020F0502020204030204"/>
                <a:ea typeface="等线" panose="02010600030101010101" pitchFamily="2" charset="-122"/>
                <a:cs typeface="+mn-cs"/>
              </a:rPr>
              <a:t>CONTENTS</a:t>
            </a:r>
          </a:p>
        </p:txBody>
      </p:sp>
      <p:sp>
        <p:nvSpPr>
          <p:cNvPr id="33" name="Gráfico 13">
            <a:extLst>
              <a:ext uri="{FF2B5EF4-FFF2-40B4-BE49-F238E27FC236}">
                <a16:creationId xmlns:a16="http://schemas.microsoft.com/office/drawing/2014/main" id="{7143E121-EFB2-470A-AF2A-C7E97EB447C1}"/>
              </a:ext>
            </a:extLst>
          </p:cNvPr>
          <p:cNvSpPr/>
          <p:nvPr/>
        </p:nvSpPr>
        <p:spPr>
          <a:xfrm>
            <a:off x="0" y="6036101"/>
            <a:ext cx="2922053" cy="830997"/>
          </a:xfrm>
          <a:custGeom>
            <a:avLst/>
            <a:gdLst>
              <a:gd name="connsiteX0" fmla="*/ 1622 w 2336961"/>
              <a:gd name="connsiteY0" fmla="*/ 5818 h 1825569"/>
              <a:gd name="connsiteX1" fmla="*/ 261940 w 2336961"/>
              <a:gd name="connsiteY1" fmla="*/ 154408 h 1825569"/>
              <a:gd name="connsiteX2" fmla="*/ 692470 w 2336961"/>
              <a:gd name="connsiteY2" fmla="*/ 906788 h 1825569"/>
              <a:gd name="connsiteX3" fmla="*/ 806008 w 2336961"/>
              <a:gd name="connsiteY3" fmla="*/ 969843 h 1825569"/>
              <a:gd name="connsiteX4" fmla="*/ 1764985 w 2336961"/>
              <a:gd name="connsiteY4" fmla="*/ 968510 h 1825569"/>
              <a:gd name="connsiteX5" fmla="*/ 1877094 w 2336961"/>
              <a:gd name="connsiteY5" fmla="*/ 1021278 h 1825569"/>
              <a:gd name="connsiteX6" fmla="*/ 2336961 w 2336961"/>
              <a:gd name="connsiteY6" fmla="*/ 1824140 h 1825569"/>
              <a:gd name="connsiteX7" fmla="*/ 59820 w 2336961"/>
              <a:gd name="connsiteY7" fmla="*/ 1825569 h 1825569"/>
              <a:gd name="connsiteX8" fmla="*/ 3 w 2336961"/>
              <a:gd name="connsiteY8" fmla="*/ 1765752 h 1825569"/>
              <a:gd name="connsiteX9" fmla="*/ 1622 w 2336961"/>
              <a:gd name="connsiteY9" fmla="*/ 5818 h 18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961" h="1825569">
                <a:moveTo>
                  <a:pt x="1622" y="5818"/>
                </a:moveTo>
                <a:cubicBezTo>
                  <a:pt x="131829" y="-20376"/>
                  <a:pt x="202123" y="44108"/>
                  <a:pt x="261940" y="154408"/>
                </a:cubicBezTo>
                <a:cubicBezTo>
                  <a:pt x="399767" y="408249"/>
                  <a:pt x="550262" y="655232"/>
                  <a:pt x="692470" y="906788"/>
                </a:cubicBezTo>
                <a:cubicBezTo>
                  <a:pt x="719902" y="955270"/>
                  <a:pt x="753240" y="970129"/>
                  <a:pt x="806008" y="969843"/>
                </a:cubicBezTo>
                <a:cubicBezTo>
                  <a:pt x="1125667" y="968129"/>
                  <a:pt x="1445326" y="969367"/>
                  <a:pt x="1764985" y="968510"/>
                </a:cubicBezTo>
                <a:cubicBezTo>
                  <a:pt x="1812134" y="968414"/>
                  <a:pt x="1850615" y="974701"/>
                  <a:pt x="1877094" y="1021278"/>
                </a:cubicBezTo>
                <a:cubicBezTo>
                  <a:pt x="2029399" y="1289502"/>
                  <a:pt x="2183514" y="1556678"/>
                  <a:pt x="2336961" y="1824140"/>
                </a:cubicBezTo>
                <a:cubicBezTo>
                  <a:pt x="1577914" y="1824140"/>
                  <a:pt x="818867" y="1823569"/>
                  <a:pt x="59820" y="1825569"/>
                </a:cubicBezTo>
                <a:cubicBezTo>
                  <a:pt x="10099" y="1825664"/>
                  <a:pt x="-188" y="1815568"/>
                  <a:pt x="3" y="1765752"/>
                </a:cubicBezTo>
                <a:cubicBezTo>
                  <a:pt x="2384" y="1179107"/>
                  <a:pt x="1622" y="592463"/>
                  <a:pt x="1622" y="5818"/>
                </a:cubicBezTo>
                <a:close/>
              </a:path>
            </a:pathLst>
          </a:custGeom>
          <a:solidFill>
            <a:srgbClr val="FFC100"/>
          </a:solidFill>
          <a:ln w="9525" cap="flat">
            <a:noFill/>
            <a:prstDash val="solid"/>
            <a:miter/>
          </a:ln>
        </p:spPr>
        <p:txBody>
          <a:bodyPr rtlCol="0" anchor="ctr"/>
          <a:lstStyle/>
          <a:p>
            <a:endParaRPr lang="es-PE"/>
          </a:p>
        </p:txBody>
      </p:sp>
      <p:sp>
        <p:nvSpPr>
          <p:cNvPr id="34" name="Gráfico 13">
            <a:extLst>
              <a:ext uri="{FF2B5EF4-FFF2-40B4-BE49-F238E27FC236}">
                <a16:creationId xmlns:a16="http://schemas.microsoft.com/office/drawing/2014/main" id="{C23D2310-3057-45BF-B3AA-4B79347339EF}"/>
              </a:ext>
            </a:extLst>
          </p:cNvPr>
          <p:cNvSpPr/>
          <p:nvPr/>
        </p:nvSpPr>
        <p:spPr>
          <a:xfrm rot="10800000">
            <a:off x="9269946" y="-9099"/>
            <a:ext cx="2922053" cy="829370"/>
          </a:xfrm>
          <a:custGeom>
            <a:avLst/>
            <a:gdLst>
              <a:gd name="connsiteX0" fmla="*/ 1622 w 2336961"/>
              <a:gd name="connsiteY0" fmla="*/ 5818 h 1825569"/>
              <a:gd name="connsiteX1" fmla="*/ 261940 w 2336961"/>
              <a:gd name="connsiteY1" fmla="*/ 154408 h 1825569"/>
              <a:gd name="connsiteX2" fmla="*/ 692470 w 2336961"/>
              <a:gd name="connsiteY2" fmla="*/ 906788 h 1825569"/>
              <a:gd name="connsiteX3" fmla="*/ 806008 w 2336961"/>
              <a:gd name="connsiteY3" fmla="*/ 969843 h 1825569"/>
              <a:gd name="connsiteX4" fmla="*/ 1764985 w 2336961"/>
              <a:gd name="connsiteY4" fmla="*/ 968510 h 1825569"/>
              <a:gd name="connsiteX5" fmla="*/ 1877094 w 2336961"/>
              <a:gd name="connsiteY5" fmla="*/ 1021278 h 1825569"/>
              <a:gd name="connsiteX6" fmla="*/ 2336961 w 2336961"/>
              <a:gd name="connsiteY6" fmla="*/ 1824140 h 1825569"/>
              <a:gd name="connsiteX7" fmla="*/ 59820 w 2336961"/>
              <a:gd name="connsiteY7" fmla="*/ 1825569 h 1825569"/>
              <a:gd name="connsiteX8" fmla="*/ 3 w 2336961"/>
              <a:gd name="connsiteY8" fmla="*/ 1765752 h 1825569"/>
              <a:gd name="connsiteX9" fmla="*/ 1622 w 2336961"/>
              <a:gd name="connsiteY9" fmla="*/ 5818 h 18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961" h="1825569">
                <a:moveTo>
                  <a:pt x="1622" y="5818"/>
                </a:moveTo>
                <a:cubicBezTo>
                  <a:pt x="131829" y="-20376"/>
                  <a:pt x="202123" y="44108"/>
                  <a:pt x="261940" y="154408"/>
                </a:cubicBezTo>
                <a:cubicBezTo>
                  <a:pt x="399767" y="408249"/>
                  <a:pt x="550262" y="655232"/>
                  <a:pt x="692470" y="906788"/>
                </a:cubicBezTo>
                <a:cubicBezTo>
                  <a:pt x="719902" y="955270"/>
                  <a:pt x="753240" y="970129"/>
                  <a:pt x="806008" y="969843"/>
                </a:cubicBezTo>
                <a:cubicBezTo>
                  <a:pt x="1125667" y="968129"/>
                  <a:pt x="1445326" y="969367"/>
                  <a:pt x="1764985" y="968510"/>
                </a:cubicBezTo>
                <a:cubicBezTo>
                  <a:pt x="1812134" y="968414"/>
                  <a:pt x="1850615" y="974701"/>
                  <a:pt x="1877094" y="1021278"/>
                </a:cubicBezTo>
                <a:cubicBezTo>
                  <a:pt x="2029399" y="1289502"/>
                  <a:pt x="2183514" y="1556678"/>
                  <a:pt x="2336961" y="1824140"/>
                </a:cubicBezTo>
                <a:cubicBezTo>
                  <a:pt x="1577914" y="1824140"/>
                  <a:pt x="818867" y="1823569"/>
                  <a:pt x="59820" y="1825569"/>
                </a:cubicBezTo>
                <a:cubicBezTo>
                  <a:pt x="10099" y="1825664"/>
                  <a:pt x="-188" y="1815568"/>
                  <a:pt x="3" y="1765752"/>
                </a:cubicBezTo>
                <a:cubicBezTo>
                  <a:pt x="2384" y="1179107"/>
                  <a:pt x="1622" y="592463"/>
                  <a:pt x="1622" y="5818"/>
                </a:cubicBezTo>
                <a:close/>
              </a:path>
            </a:pathLst>
          </a:custGeom>
          <a:solidFill>
            <a:srgbClr val="FFC100"/>
          </a:solidFill>
          <a:ln w="9525" cap="flat">
            <a:noFill/>
            <a:prstDash val="solid"/>
            <a:miter/>
          </a:ln>
        </p:spPr>
        <p:txBody>
          <a:bodyPr rtlCol="0" anchor="ctr"/>
          <a:lstStyle/>
          <a:p>
            <a:endParaRPr lang="es-PE"/>
          </a:p>
        </p:txBody>
      </p:sp>
      <p:sp>
        <p:nvSpPr>
          <p:cNvPr id="6" name="Forma libre: forma 5">
            <a:extLst>
              <a:ext uri="{FF2B5EF4-FFF2-40B4-BE49-F238E27FC236}">
                <a16:creationId xmlns:a16="http://schemas.microsoft.com/office/drawing/2014/main" id="{0DD9D924-142C-4C0C-AACC-4CCDF606EF5A}"/>
              </a:ext>
            </a:extLst>
          </p:cNvPr>
          <p:cNvSpPr/>
          <p:nvPr/>
        </p:nvSpPr>
        <p:spPr>
          <a:xfrm>
            <a:off x="5738343" y="4450864"/>
            <a:ext cx="957757" cy="1094813"/>
          </a:xfrm>
          <a:custGeom>
            <a:avLst/>
            <a:gdLst>
              <a:gd name="connsiteX0" fmla="*/ 484810 w 957757"/>
              <a:gd name="connsiteY0" fmla="*/ 1094001 h 1094813"/>
              <a:gd name="connsiteX1" fmla="*/ 44806 w 957757"/>
              <a:gd name="connsiteY1" fmla="*/ 1094796 h 1094813"/>
              <a:gd name="connsiteX2" fmla="*/ 2238 w 957757"/>
              <a:gd name="connsiteY2" fmla="*/ 1045266 h 1094813"/>
              <a:gd name="connsiteX3" fmla="*/ 266200 w 957757"/>
              <a:gd name="connsiteY3" fmla="*/ 581591 h 1094813"/>
              <a:gd name="connsiteX4" fmla="*/ 261625 w 957757"/>
              <a:gd name="connsiteY4" fmla="*/ 532658 h 1094813"/>
              <a:gd name="connsiteX5" fmla="*/ 303000 w 957757"/>
              <a:gd name="connsiteY5" fmla="*/ 55656 h 1094813"/>
              <a:gd name="connsiteX6" fmla="*/ 697849 w 957757"/>
              <a:gd name="connsiteY6" fmla="*/ 91858 h 1094813"/>
              <a:gd name="connsiteX7" fmla="*/ 688699 w 957757"/>
              <a:gd name="connsiteY7" fmla="*/ 537233 h 1094813"/>
              <a:gd name="connsiteX8" fmla="*/ 688301 w 957757"/>
              <a:gd name="connsiteY8" fmla="*/ 582188 h 1094813"/>
              <a:gd name="connsiteX9" fmla="*/ 956441 w 957757"/>
              <a:gd name="connsiteY9" fmla="*/ 1065158 h 1094813"/>
              <a:gd name="connsiteX10" fmla="*/ 920238 w 957757"/>
              <a:gd name="connsiteY10" fmla="*/ 1094001 h 1094813"/>
              <a:gd name="connsiteX11" fmla="*/ 484810 w 957757"/>
              <a:gd name="connsiteY11" fmla="*/ 1094001 h 1094813"/>
              <a:gd name="connsiteX12" fmla="*/ 484810 w 957757"/>
              <a:gd name="connsiteY12" fmla="*/ 1094001 h 109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7757" h="1094813">
                <a:moveTo>
                  <a:pt x="484810" y="1094001"/>
                </a:moveTo>
                <a:cubicBezTo>
                  <a:pt x="338208" y="1094001"/>
                  <a:pt x="191407" y="1092807"/>
                  <a:pt x="44806" y="1094796"/>
                </a:cubicBezTo>
                <a:cubicBezTo>
                  <a:pt x="4824" y="1095393"/>
                  <a:pt x="-5122" y="1080474"/>
                  <a:pt x="2238" y="1045266"/>
                </a:cubicBezTo>
                <a:cubicBezTo>
                  <a:pt x="40430" y="862263"/>
                  <a:pt x="111841" y="697759"/>
                  <a:pt x="266200" y="581591"/>
                </a:cubicBezTo>
                <a:cubicBezTo>
                  <a:pt x="297629" y="557920"/>
                  <a:pt x="276743" y="547974"/>
                  <a:pt x="261625" y="532658"/>
                </a:cubicBezTo>
                <a:cubicBezTo>
                  <a:pt x="122184" y="391626"/>
                  <a:pt x="140883" y="164463"/>
                  <a:pt x="303000" y="55656"/>
                </a:cubicBezTo>
                <a:cubicBezTo>
                  <a:pt x="441446" y="-37437"/>
                  <a:pt x="604557" y="-5810"/>
                  <a:pt x="697849" y="91858"/>
                </a:cubicBezTo>
                <a:cubicBezTo>
                  <a:pt x="833113" y="233487"/>
                  <a:pt x="802281" y="435189"/>
                  <a:pt x="688699" y="537233"/>
                </a:cubicBezTo>
                <a:cubicBezTo>
                  <a:pt x="669404" y="554539"/>
                  <a:pt x="663238" y="563291"/>
                  <a:pt x="688301" y="582188"/>
                </a:cubicBezTo>
                <a:cubicBezTo>
                  <a:pt x="849623" y="702731"/>
                  <a:pt x="918647" y="875391"/>
                  <a:pt x="956441" y="1065158"/>
                </a:cubicBezTo>
                <a:cubicBezTo>
                  <a:pt x="963801" y="1102355"/>
                  <a:pt x="938737" y="1094001"/>
                  <a:pt x="920238" y="1094001"/>
                </a:cubicBezTo>
                <a:cubicBezTo>
                  <a:pt x="775029" y="1094398"/>
                  <a:pt x="630019" y="1094001"/>
                  <a:pt x="484810" y="1094001"/>
                </a:cubicBezTo>
                <a:lnTo>
                  <a:pt x="484810" y="1094001"/>
                </a:lnTo>
                <a:close/>
              </a:path>
            </a:pathLst>
          </a:custGeom>
          <a:solidFill>
            <a:schemeClr val="bg1">
              <a:lumMod val="65000"/>
            </a:schemeClr>
          </a:solidFill>
          <a:ln w="19812" cap="flat">
            <a:noFill/>
            <a:prstDash val="solid"/>
            <a:miter/>
          </a:ln>
        </p:spPr>
        <p:txBody>
          <a:bodyPr rtlCol="0" anchor="ctr"/>
          <a:lstStyle/>
          <a:p>
            <a:endParaRPr lang="es-PE"/>
          </a:p>
        </p:txBody>
      </p:sp>
      <p:sp>
        <p:nvSpPr>
          <p:cNvPr id="7" name="Forma libre: forma 6">
            <a:extLst>
              <a:ext uri="{FF2B5EF4-FFF2-40B4-BE49-F238E27FC236}">
                <a16:creationId xmlns:a16="http://schemas.microsoft.com/office/drawing/2014/main" id="{1478F526-647D-4D0E-8103-7DBACEB72FEC}"/>
              </a:ext>
            </a:extLst>
          </p:cNvPr>
          <p:cNvSpPr/>
          <p:nvPr/>
        </p:nvSpPr>
        <p:spPr>
          <a:xfrm>
            <a:off x="6426660" y="4106950"/>
            <a:ext cx="788076" cy="1096860"/>
          </a:xfrm>
          <a:custGeom>
            <a:avLst/>
            <a:gdLst>
              <a:gd name="connsiteX0" fmla="*/ 514185 w 788076"/>
              <a:gd name="connsiteY0" fmla="*/ 1095578 h 1096860"/>
              <a:gd name="connsiteX1" fmla="*/ 289608 w 788076"/>
              <a:gd name="connsiteY1" fmla="*/ 1095976 h 1096860"/>
              <a:gd name="connsiteX2" fmla="*/ 236497 w 788076"/>
              <a:gd name="connsiteY2" fmla="*/ 1067332 h 1096860"/>
              <a:gd name="connsiteX3" fmla="*/ 123114 w 788076"/>
              <a:gd name="connsiteY3" fmla="*/ 919736 h 1096860"/>
              <a:gd name="connsiteX4" fmla="*/ 119733 w 788076"/>
              <a:gd name="connsiteY4" fmla="*/ 870405 h 1096860"/>
              <a:gd name="connsiteX5" fmla="*/ 23258 w 788076"/>
              <a:gd name="connsiteY5" fmla="*/ 337308 h 1096860"/>
              <a:gd name="connsiteX6" fmla="*/ 780 w 788076"/>
              <a:gd name="connsiteY6" fmla="*/ 280617 h 1096860"/>
              <a:gd name="connsiteX7" fmla="*/ 269119 w 788076"/>
              <a:gd name="connsiteY7" fmla="*/ 3526 h 1096860"/>
              <a:gd name="connsiteX8" fmla="*/ 593950 w 788076"/>
              <a:gd name="connsiteY8" fmla="*/ 178374 h 1096860"/>
              <a:gd name="connsiteX9" fmla="*/ 525921 w 788076"/>
              <a:gd name="connsiteY9" fmla="*/ 528467 h 1096860"/>
              <a:gd name="connsiteX10" fmla="*/ 532087 w 788076"/>
              <a:gd name="connsiteY10" fmla="*/ 590927 h 1096860"/>
              <a:gd name="connsiteX11" fmla="*/ 778744 w 788076"/>
              <a:gd name="connsiteY11" fmla="*/ 1019791 h 1096860"/>
              <a:gd name="connsiteX12" fmla="*/ 715886 w 788076"/>
              <a:gd name="connsiteY12" fmla="*/ 1096772 h 1096860"/>
              <a:gd name="connsiteX13" fmla="*/ 514582 w 788076"/>
              <a:gd name="connsiteY13" fmla="*/ 1096772 h 1096860"/>
              <a:gd name="connsiteX14" fmla="*/ 514582 w 788076"/>
              <a:gd name="connsiteY14" fmla="*/ 1095578 h 109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076" h="1096860">
                <a:moveTo>
                  <a:pt x="514185" y="1095578"/>
                </a:moveTo>
                <a:cubicBezTo>
                  <a:pt x="439392" y="1095578"/>
                  <a:pt x="364400" y="1094783"/>
                  <a:pt x="289608" y="1095976"/>
                </a:cubicBezTo>
                <a:cubicBezTo>
                  <a:pt x="265340" y="1096374"/>
                  <a:pt x="249426" y="1089810"/>
                  <a:pt x="236497" y="1067332"/>
                </a:cubicBezTo>
                <a:cubicBezTo>
                  <a:pt x="205466" y="1013227"/>
                  <a:pt x="171650" y="960713"/>
                  <a:pt x="123114" y="919736"/>
                </a:cubicBezTo>
                <a:cubicBezTo>
                  <a:pt x="105212" y="904618"/>
                  <a:pt x="106405" y="887909"/>
                  <a:pt x="119733" y="870405"/>
                </a:cubicBezTo>
                <a:cubicBezTo>
                  <a:pt x="226352" y="728179"/>
                  <a:pt x="210638" y="475555"/>
                  <a:pt x="23258" y="337308"/>
                </a:cubicBezTo>
                <a:cubicBezTo>
                  <a:pt x="2969" y="322389"/>
                  <a:pt x="-2203" y="304686"/>
                  <a:pt x="780" y="280617"/>
                </a:cubicBezTo>
                <a:cubicBezTo>
                  <a:pt x="18285" y="133418"/>
                  <a:pt x="118539" y="29385"/>
                  <a:pt x="269119" y="3526"/>
                </a:cubicBezTo>
                <a:cubicBezTo>
                  <a:pt x="392646" y="-17758"/>
                  <a:pt x="535667" y="59421"/>
                  <a:pt x="593950" y="178374"/>
                </a:cubicBezTo>
                <a:cubicBezTo>
                  <a:pt x="647061" y="286982"/>
                  <a:pt x="619809" y="439551"/>
                  <a:pt x="525921" y="528467"/>
                </a:cubicBezTo>
                <a:cubicBezTo>
                  <a:pt x="494094" y="558503"/>
                  <a:pt x="501852" y="567653"/>
                  <a:pt x="532087" y="590927"/>
                </a:cubicBezTo>
                <a:cubicBezTo>
                  <a:pt x="673517" y="698938"/>
                  <a:pt x="739557" y="852104"/>
                  <a:pt x="778744" y="1019791"/>
                </a:cubicBezTo>
                <a:cubicBezTo>
                  <a:pt x="796447" y="1096175"/>
                  <a:pt x="795652" y="1096573"/>
                  <a:pt x="715886" y="1096772"/>
                </a:cubicBezTo>
                <a:cubicBezTo>
                  <a:pt x="648851" y="1096971"/>
                  <a:pt x="581617" y="1096772"/>
                  <a:pt x="514582" y="1096772"/>
                </a:cubicBezTo>
                <a:cubicBezTo>
                  <a:pt x="514582" y="1096374"/>
                  <a:pt x="514582" y="1095976"/>
                  <a:pt x="514582" y="1095578"/>
                </a:cubicBezTo>
                <a:close/>
              </a:path>
            </a:pathLst>
          </a:custGeom>
          <a:solidFill>
            <a:schemeClr val="bg1">
              <a:lumMod val="65000"/>
            </a:schemeClr>
          </a:solidFill>
          <a:ln w="19812" cap="flat">
            <a:noFill/>
            <a:prstDash val="solid"/>
            <a:miter/>
          </a:ln>
        </p:spPr>
        <p:txBody>
          <a:bodyPr rtlCol="0" anchor="ctr"/>
          <a:lstStyle/>
          <a:p>
            <a:endParaRPr lang="es-PE"/>
          </a:p>
        </p:txBody>
      </p:sp>
      <p:sp>
        <p:nvSpPr>
          <p:cNvPr id="8" name="Forma libre: forma 7">
            <a:extLst>
              <a:ext uri="{FF2B5EF4-FFF2-40B4-BE49-F238E27FC236}">
                <a16:creationId xmlns:a16="http://schemas.microsoft.com/office/drawing/2014/main" id="{BAF7C540-BB3F-400E-91B4-77AA0593D094}"/>
              </a:ext>
            </a:extLst>
          </p:cNvPr>
          <p:cNvSpPr/>
          <p:nvPr/>
        </p:nvSpPr>
        <p:spPr>
          <a:xfrm>
            <a:off x="5215565" y="4107738"/>
            <a:ext cx="789893" cy="1094802"/>
          </a:xfrm>
          <a:custGeom>
            <a:avLst/>
            <a:gdLst>
              <a:gd name="connsiteX0" fmla="*/ 272590 w 789893"/>
              <a:gd name="connsiteY0" fmla="*/ 1093795 h 1094802"/>
              <a:gd name="connsiteX1" fmla="*/ 29514 w 789893"/>
              <a:gd name="connsiteY1" fmla="*/ 1093795 h 1094802"/>
              <a:gd name="connsiteX2" fmla="*/ 1268 w 789893"/>
              <a:gd name="connsiteY2" fmla="*/ 1059980 h 1094802"/>
              <a:gd name="connsiteX3" fmla="*/ 229028 w 789893"/>
              <a:gd name="connsiteY3" fmla="*/ 610428 h 1094802"/>
              <a:gd name="connsiteX4" fmla="*/ 289101 w 789893"/>
              <a:gd name="connsiteY4" fmla="*/ 560301 h 1094802"/>
              <a:gd name="connsiteX5" fmla="*/ 236785 w 789893"/>
              <a:gd name="connsiteY5" fmla="*/ 501819 h 1094802"/>
              <a:gd name="connsiteX6" fmla="*/ 250710 w 789893"/>
              <a:gd name="connsiteY6" fmla="*/ 101201 h 1094802"/>
              <a:gd name="connsiteX7" fmla="*/ 651129 w 789893"/>
              <a:gd name="connsiteY7" fmla="*/ 50676 h 1094802"/>
              <a:gd name="connsiteX8" fmla="*/ 789177 w 789893"/>
              <a:gd name="connsiteY8" fmla="*/ 283409 h 1094802"/>
              <a:gd name="connsiteX9" fmla="*/ 762920 w 789893"/>
              <a:gd name="connsiteY9" fmla="*/ 338907 h 1094802"/>
              <a:gd name="connsiteX10" fmla="*/ 661274 w 789893"/>
              <a:gd name="connsiteY10" fmla="*/ 856886 h 1094802"/>
              <a:gd name="connsiteX11" fmla="*/ 653715 w 789893"/>
              <a:gd name="connsiteY11" fmla="*/ 929888 h 1094802"/>
              <a:gd name="connsiteX12" fmla="*/ 554257 w 789893"/>
              <a:gd name="connsiteY12" fmla="*/ 1064754 h 1094802"/>
              <a:gd name="connsiteX13" fmla="*/ 501544 w 789893"/>
              <a:gd name="connsiteY13" fmla="*/ 1094790 h 1094802"/>
              <a:gd name="connsiteX14" fmla="*/ 272590 w 789893"/>
              <a:gd name="connsiteY14" fmla="*/ 1094392 h 1094802"/>
              <a:gd name="connsiteX15" fmla="*/ 272590 w 789893"/>
              <a:gd name="connsiteY15" fmla="*/ 1093795 h 109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9893" h="1094802">
                <a:moveTo>
                  <a:pt x="272590" y="1093795"/>
                </a:moveTo>
                <a:cubicBezTo>
                  <a:pt x="191631" y="1093795"/>
                  <a:pt x="110473" y="1093398"/>
                  <a:pt x="29514" y="1093795"/>
                </a:cubicBezTo>
                <a:cubicBezTo>
                  <a:pt x="5048" y="1093795"/>
                  <a:pt x="-3506" y="1086038"/>
                  <a:pt x="1268" y="1059980"/>
                </a:cubicBezTo>
                <a:cubicBezTo>
                  <a:pt x="33095" y="887718"/>
                  <a:pt x="98339" y="732563"/>
                  <a:pt x="229028" y="610428"/>
                </a:cubicBezTo>
                <a:cubicBezTo>
                  <a:pt x="248124" y="592724"/>
                  <a:pt x="269010" y="577010"/>
                  <a:pt x="289101" y="560301"/>
                </a:cubicBezTo>
                <a:cubicBezTo>
                  <a:pt x="271596" y="540807"/>
                  <a:pt x="253097" y="522308"/>
                  <a:pt x="236785" y="501819"/>
                </a:cubicBezTo>
                <a:cubicBezTo>
                  <a:pt x="144289" y="386448"/>
                  <a:pt x="150456" y="212396"/>
                  <a:pt x="250710" y="101201"/>
                </a:cubicBezTo>
                <a:cubicBezTo>
                  <a:pt x="352953" y="-11982"/>
                  <a:pt x="523027" y="-32272"/>
                  <a:pt x="651129" y="50676"/>
                </a:cubicBezTo>
                <a:cubicBezTo>
                  <a:pt x="736663" y="106174"/>
                  <a:pt x="774855" y="186934"/>
                  <a:pt x="789177" y="283409"/>
                </a:cubicBezTo>
                <a:cubicBezTo>
                  <a:pt x="792957" y="308274"/>
                  <a:pt x="781419" y="323789"/>
                  <a:pt x="762920" y="338907"/>
                </a:cubicBezTo>
                <a:cubicBezTo>
                  <a:pt x="595233" y="475562"/>
                  <a:pt x="557240" y="666721"/>
                  <a:pt x="661274" y="856886"/>
                </a:cubicBezTo>
                <a:cubicBezTo>
                  <a:pt x="677187" y="885729"/>
                  <a:pt x="679574" y="905421"/>
                  <a:pt x="653715" y="929888"/>
                </a:cubicBezTo>
                <a:cubicBezTo>
                  <a:pt x="612937" y="968677"/>
                  <a:pt x="583696" y="1017014"/>
                  <a:pt x="554257" y="1064754"/>
                </a:cubicBezTo>
                <a:cubicBezTo>
                  <a:pt x="541327" y="1085839"/>
                  <a:pt x="526607" y="1095188"/>
                  <a:pt x="501544" y="1094790"/>
                </a:cubicBezTo>
                <a:cubicBezTo>
                  <a:pt x="425160" y="1093597"/>
                  <a:pt x="348776" y="1094392"/>
                  <a:pt x="272590" y="1094392"/>
                </a:cubicBezTo>
                <a:cubicBezTo>
                  <a:pt x="272590" y="1094193"/>
                  <a:pt x="272590" y="1093994"/>
                  <a:pt x="272590" y="1093795"/>
                </a:cubicBezTo>
                <a:close/>
              </a:path>
            </a:pathLst>
          </a:custGeom>
          <a:solidFill>
            <a:schemeClr val="bg1">
              <a:lumMod val="65000"/>
            </a:schemeClr>
          </a:solidFill>
          <a:ln w="19812" cap="flat">
            <a:noFill/>
            <a:prstDash val="solid"/>
            <a:miter/>
          </a:ln>
        </p:spPr>
        <p:txBody>
          <a:bodyPr rtlCol="0" anchor="ctr"/>
          <a:lstStyle/>
          <a:p>
            <a:endParaRPr lang="es-PE"/>
          </a:p>
        </p:txBody>
      </p:sp>
    </p:spTree>
    <p:extLst>
      <p:ext uri="{BB962C8B-B14F-4D97-AF65-F5344CB8AC3E}">
        <p14:creationId xmlns:p14="http://schemas.microsoft.com/office/powerpoint/2010/main" val="1024491481"/>
      </p:ext>
    </p:extLst>
  </p:cSld>
  <p:clrMapOvr>
    <a:masterClrMapping/>
  </p:clrMapOvr>
  <mc:AlternateContent xmlns:mc="http://schemas.openxmlformats.org/markup-compatibility/2006" xmlns:p14="http://schemas.microsoft.com/office/powerpoint/2010/main">
    <mc:Choice Requires="p14">
      <p:transition spd="slow" p14:dur="3000" advTm="3000">
        <p14:shred/>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6000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60000"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1+#ppt_w/2"/>
                                          </p:val>
                                        </p:tav>
                                        <p:tav tm="100000">
                                          <p:val>
                                            <p:strVal val="#ppt_x"/>
                                          </p:val>
                                        </p:tav>
                                      </p:tavLst>
                                    </p:anim>
                                    <p:anim calcmode="lin" valueType="num">
                                      <p:cBhvr additive="base">
                                        <p:cTn id="18" dur="500" fill="hold"/>
                                        <p:tgtEl>
                                          <p:spTgt spid="6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decel="60000"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1+#ppt_w/2"/>
                                          </p:val>
                                        </p:tav>
                                        <p:tav tm="100000">
                                          <p:val>
                                            <p:strVal val="#ppt_x"/>
                                          </p:val>
                                        </p:tav>
                                      </p:tavLst>
                                    </p:anim>
                                    <p:anim calcmode="lin" valueType="num">
                                      <p:cBhvr additive="base">
                                        <p:cTn id="2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98;p50">
            <a:extLst>
              <a:ext uri="{FF2B5EF4-FFF2-40B4-BE49-F238E27FC236}">
                <a16:creationId xmlns:a16="http://schemas.microsoft.com/office/drawing/2014/main" id="{2B984583-A83F-4024-B9AF-0A0C52725F43}"/>
              </a:ext>
            </a:extLst>
          </p:cNvPr>
          <p:cNvSpPr txBox="1">
            <a:spLocks noGrp="1"/>
          </p:cNvSpPr>
          <p:nvPr>
            <p:ph type="body" idx="4294967295"/>
          </p:nvPr>
        </p:nvSpPr>
        <p:spPr>
          <a:xfrm>
            <a:off x="521139" y="3738280"/>
            <a:ext cx="3920082" cy="1522147"/>
          </a:xfrm>
        </p:spPr>
        <p:txBody>
          <a:bodyPr anchorCtr="1">
            <a:normAutofit fontScale="70000" lnSpcReduction="20000"/>
          </a:bodyPr>
          <a:lstStyle/>
          <a:p>
            <a:pPr marL="0" indent="0" algn="ctr">
              <a:lnSpc>
                <a:spcPct val="100000"/>
              </a:lnSpc>
              <a:buNone/>
            </a:pPr>
            <a:r>
              <a:rPr lang="en-US" dirty="0"/>
              <a:t>Mercury is the closest planet to </a:t>
            </a:r>
          </a:p>
          <a:p>
            <a:pPr marL="0" indent="0" algn="ctr">
              <a:lnSpc>
                <a:spcPct val="100000"/>
              </a:lnSpc>
              <a:buNone/>
            </a:pPr>
            <a:r>
              <a:rPr lang="en-US" dirty="0"/>
              <a:t>the Sun and the smallest one in the Solar System—it’s only a bit larger than the Moon</a:t>
            </a:r>
          </a:p>
        </p:txBody>
      </p:sp>
      <p:sp>
        <p:nvSpPr>
          <p:cNvPr id="4" name="Google Shape;899;p50">
            <a:extLst>
              <a:ext uri="{FF2B5EF4-FFF2-40B4-BE49-F238E27FC236}">
                <a16:creationId xmlns:a16="http://schemas.microsoft.com/office/drawing/2014/main" id="{F393E3DD-332D-4A69-A047-CE3A6B14AA9B}"/>
              </a:ext>
            </a:extLst>
          </p:cNvPr>
          <p:cNvSpPr txBox="1">
            <a:spLocks noGrp="1"/>
          </p:cNvSpPr>
          <p:nvPr>
            <p:ph type="title"/>
          </p:nvPr>
        </p:nvSpPr>
        <p:spPr>
          <a:xfrm>
            <a:off x="857772" y="2611218"/>
            <a:ext cx="3246815" cy="1228965"/>
          </a:xfrm>
        </p:spPr>
        <p:txBody>
          <a:bodyPr/>
          <a:lstStyle/>
          <a:p>
            <a:pPr lvl="0" algn="ctr"/>
            <a:r>
              <a:rPr lang="en-GB" sz="7200" dirty="0">
                <a:solidFill>
                  <a:schemeClr val="bg1"/>
                </a:solidFill>
              </a:rPr>
              <a:t>SERPs</a:t>
            </a:r>
          </a:p>
        </p:txBody>
      </p:sp>
      <p:sp>
        <p:nvSpPr>
          <p:cNvPr id="5" name="Triángulo isósceles 1">
            <a:extLst>
              <a:ext uri="{FF2B5EF4-FFF2-40B4-BE49-F238E27FC236}">
                <a16:creationId xmlns:a16="http://schemas.microsoft.com/office/drawing/2014/main" id="{AF3DE7EF-4B80-4B4A-854F-EB260ABB8DBF}"/>
              </a:ext>
            </a:extLst>
          </p:cNvPr>
          <p:cNvSpPr/>
          <p:nvPr/>
        </p:nvSpPr>
        <p:spPr>
          <a:xfrm rot="16200004">
            <a:off x="8035578" y="2701575"/>
            <a:ext cx="6857999" cy="145484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PE" sz="1867" kern="0">
              <a:solidFill>
                <a:srgbClr val="FFFFFF"/>
              </a:solidFill>
              <a:latin typeface="Arial"/>
            </a:endParaRPr>
          </a:p>
        </p:txBody>
      </p:sp>
      <p:sp>
        <p:nvSpPr>
          <p:cNvPr id="6" name="Elipse 5">
            <a:extLst>
              <a:ext uri="{FF2B5EF4-FFF2-40B4-BE49-F238E27FC236}">
                <a16:creationId xmlns:a16="http://schemas.microsoft.com/office/drawing/2014/main" id="{AEC1FD98-1034-4469-A1F4-0BEA221292DE}"/>
              </a:ext>
            </a:extLst>
          </p:cNvPr>
          <p:cNvSpPr/>
          <p:nvPr/>
        </p:nvSpPr>
        <p:spPr>
          <a:xfrm>
            <a:off x="4987615" y="504467"/>
            <a:ext cx="5849062" cy="5849062"/>
          </a:xfrm>
          <a:prstGeom prst="ellipse">
            <a:avLst/>
          </a:prstGeom>
          <a:blipFill>
            <a:blip r:embed="rId3" cstate="email">
              <a:extLst>
                <a:ext uri="{28A0092B-C50C-407E-A947-70E740481C1C}">
                  <a14:useLocalDpi xmlns:a14="http://schemas.microsoft.com/office/drawing/2010/main"/>
                </a:ext>
              </a:extLst>
            </a:blip>
            <a:stretch>
              <a:fillRect/>
            </a:stretch>
          </a:blipFill>
          <a:ln w="19050">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Elipse 6">
            <a:extLst>
              <a:ext uri="{FF2B5EF4-FFF2-40B4-BE49-F238E27FC236}">
                <a16:creationId xmlns:a16="http://schemas.microsoft.com/office/drawing/2014/main" id="{8CA6D20C-43B5-4C37-9F07-CA2444BE245E}"/>
              </a:ext>
            </a:extLst>
          </p:cNvPr>
          <p:cNvSpPr/>
          <p:nvPr/>
        </p:nvSpPr>
        <p:spPr>
          <a:xfrm>
            <a:off x="4987615" y="504468"/>
            <a:ext cx="5905865" cy="5849062"/>
          </a:xfrm>
          <a:prstGeom prst="ellipse">
            <a:avLst/>
          </a:prstGeom>
          <a:gradFill flip="none" rotWithShape="1">
            <a:gsLst>
              <a:gs pos="100000">
                <a:schemeClr val="bg1">
                  <a:lumMod val="65000"/>
                </a:schemeClr>
              </a:gs>
              <a:gs pos="0">
                <a:srgbClr val="EFEFEF">
                  <a:alpha val="0"/>
                  <a:lumMod val="0"/>
                  <a:lumOff val="100000"/>
                </a:srgb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Gráfico 8">
            <a:extLst>
              <a:ext uri="{FF2B5EF4-FFF2-40B4-BE49-F238E27FC236}">
                <a16:creationId xmlns:a16="http://schemas.microsoft.com/office/drawing/2014/main" id="{1A51DF71-A501-4A96-8247-C7C02C47059B}"/>
              </a:ext>
            </a:extLst>
          </p:cNvPr>
          <p:cNvSpPr/>
          <p:nvPr/>
        </p:nvSpPr>
        <p:spPr>
          <a:xfrm>
            <a:off x="1875014" y="1399892"/>
            <a:ext cx="1018616" cy="1018509"/>
          </a:xfrm>
          <a:custGeom>
            <a:avLst/>
            <a:gdLst>
              <a:gd name="connsiteX0" fmla="*/ 511216 w 1018616"/>
              <a:gd name="connsiteY0" fmla="*/ 1 h 1018509"/>
              <a:gd name="connsiteX1" fmla="*/ 1018613 w 1018616"/>
              <a:gd name="connsiteY1" fmla="*/ 514065 h 1018509"/>
              <a:gd name="connsiteX2" fmla="*/ 508549 w 1018616"/>
              <a:gd name="connsiteY2" fmla="*/ 1018509 h 1018509"/>
              <a:gd name="connsiteX3" fmla="*/ 9 w 1018616"/>
              <a:gd name="connsiteY3" fmla="*/ 511208 h 1018509"/>
              <a:gd name="connsiteX4" fmla="*/ 511216 w 1018616"/>
              <a:gd name="connsiteY4" fmla="*/ 1 h 1018509"/>
              <a:gd name="connsiteX5" fmla="*/ 493404 w 1018616"/>
              <a:gd name="connsiteY5" fmla="*/ 511303 h 1018509"/>
              <a:gd name="connsiteX6" fmla="*/ 389772 w 1018616"/>
              <a:gd name="connsiteY6" fmla="*/ 510827 h 1018509"/>
              <a:gd name="connsiteX7" fmla="*/ 352339 w 1018616"/>
              <a:gd name="connsiteY7" fmla="*/ 551022 h 1018509"/>
              <a:gd name="connsiteX8" fmla="*/ 399774 w 1018616"/>
              <a:gd name="connsiteY8" fmla="*/ 788671 h 1018509"/>
              <a:gd name="connsiteX9" fmla="*/ 440922 w 1018616"/>
              <a:gd name="connsiteY9" fmla="*/ 821247 h 1018509"/>
              <a:gd name="connsiteX10" fmla="*/ 576558 w 1018616"/>
              <a:gd name="connsiteY10" fmla="*/ 820485 h 1018509"/>
              <a:gd name="connsiteX11" fmla="*/ 611991 w 1018616"/>
              <a:gd name="connsiteY11" fmla="*/ 787909 h 1018509"/>
              <a:gd name="connsiteX12" fmla="*/ 635803 w 1018616"/>
              <a:gd name="connsiteY12" fmla="*/ 542831 h 1018509"/>
              <a:gd name="connsiteX13" fmla="*/ 604180 w 1018616"/>
              <a:gd name="connsiteY13" fmla="*/ 511208 h 1018509"/>
              <a:gd name="connsiteX14" fmla="*/ 493404 w 1018616"/>
              <a:gd name="connsiteY14" fmla="*/ 511398 h 1018509"/>
              <a:gd name="connsiteX15" fmla="*/ 491595 w 1018616"/>
              <a:gd name="connsiteY15" fmla="*/ 466726 h 1018509"/>
              <a:gd name="connsiteX16" fmla="*/ 605895 w 1018616"/>
              <a:gd name="connsiteY16" fmla="*/ 466917 h 1018509"/>
              <a:gd name="connsiteX17" fmla="*/ 635422 w 1018616"/>
              <a:gd name="connsiteY17" fmla="*/ 437199 h 1018509"/>
              <a:gd name="connsiteX18" fmla="*/ 600084 w 1018616"/>
              <a:gd name="connsiteY18" fmla="*/ 222981 h 1018509"/>
              <a:gd name="connsiteX19" fmla="*/ 567509 w 1018616"/>
              <a:gd name="connsiteY19" fmla="*/ 196502 h 1018509"/>
              <a:gd name="connsiteX20" fmla="*/ 424634 w 1018616"/>
              <a:gd name="connsiteY20" fmla="*/ 196692 h 1018509"/>
              <a:gd name="connsiteX21" fmla="*/ 392725 w 1018616"/>
              <a:gd name="connsiteY21" fmla="*/ 219267 h 1018509"/>
              <a:gd name="connsiteX22" fmla="*/ 352244 w 1018616"/>
              <a:gd name="connsiteY22" fmla="*/ 435865 h 1018509"/>
              <a:gd name="connsiteX23" fmla="*/ 384534 w 1018616"/>
              <a:gd name="connsiteY23" fmla="*/ 466917 h 1018509"/>
              <a:gd name="connsiteX24" fmla="*/ 491690 w 1018616"/>
              <a:gd name="connsiteY24" fmla="*/ 466631 h 1018509"/>
              <a:gd name="connsiteX25" fmla="*/ 774678 w 1018616"/>
              <a:gd name="connsiteY25" fmla="*/ 511303 h 1018509"/>
              <a:gd name="connsiteX26" fmla="*/ 724671 w 1018616"/>
              <a:gd name="connsiteY26" fmla="*/ 511303 h 1018509"/>
              <a:gd name="connsiteX27" fmla="*/ 675999 w 1018616"/>
              <a:gd name="connsiteY27" fmla="*/ 559785 h 1018509"/>
              <a:gd name="connsiteX28" fmla="*/ 654853 w 1018616"/>
              <a:gd name="connsiteY28" fmla="*/ 779622 h 1018509"/>
              <a:gd name="connsiteX29" fmla="*/ 688191 w 1018616"/>
              <a:gd name="connsiteY29" fmla="*/ 812293 h 1018509"/>
              <a:gd name="connsiteX30" fmla="*/ 758866 w 1018616"/>
              <a:gd name="connsiteY30" fmla="*/ 803340 h 1018509"/>
              <a:gd name="connsiteX31" fmla="*/ 798681 w 1018616"/>
              <a:gd name="connsiteY31" fmla="*/ 777432 h 1018509"/>
              <a:gd name="connsiteX32" fmla="*/ 864594 w 1018616"/>
              <a:gd name="connsiteY32" fmla="*/ 575502 h 1018509"/>
              <a:gd name="connsiteX33" fmla="*/ 806777 w 1018616"/>
              <a:gd name="connsiteY33" fmla="*/ 511303 h 1018509"/>
              <a:gd name="connsiteX34" fmla="*/ 774678 w 1018616"/>
              <a:gd name="connsiteY34" fmla="*/ 511303 h 1018509"/>
              <a:gd name="connsiteX35" fmla="*/ 231372 w 1018616"/>
              <a:gd name="connsiteY35" fmla="*/ 511303 h 1018509"/>
              <a:gd name="connsiteX36" fmla="*/ 195653 w 1018616"/>
              <a:gd name="connsiteY36" fmla="*/ 511303 h 1018509"/>
              <a:gd name="connsiteX37" fmla="*/ 152790 w 1018616"/>
              <a:gd name="connsiteY37" fmla="*/ 558738 h 1018509"/>
              <a:gd name="connsiteX38" fmla="*/ 180984 w 1018616"/>
              <a:gd name="connsiteY38" fmla="*/ 694850 h 1018509"/>
              <a:gd name="connsiteX39" fmla="*/ 324621 w 1018616"/>
              <a:gd name="connsiteY39" fmla="*/ 813341 h 1018509"/>
              <a:gd name="connsiteX40" fmla="*/ 331670 w 1018616"/>
              <a:gd name="connsiteY40" fmla="*/ 814579 h 1018509"/>
              <a:gd name="connsiteX41" fmla="*/ 355578 w 1018616"/>
              <a:gd name="connsiteY41" fmla="*/ 786195 h 1018509"/>
              <a:gd name="connsiteX42" fmla="*/ 313953 w 1018616"/>
              <a:gd name="connsiteY42" fmla="*/ 587313 h 1018509"/>
              <a:gd name="connsiteX43" fmla="*/ 231467 w 1018616"/>
              <a:gd name="connsiteY43" fmla="*/ 511303 h 1018509"/>
              <a:gd name="connsiteX44" fmla="*/ 771344 w 1018616"/>
              <a:gd name="connsiteY44" fmla="*/ 466917 h 1018509"/>
              <a:gd name="connsiteX45" fmla="*/ 825065 w 1018616"/>
              <a:gd name="connsiteY45" fmla="*/ 467202 h 1018509"/>
              <a:gd name="connsiteX46" fmla="*/ 864975 w 1018616"/>
              <a:gd name="connsiteY46" fmla="*/ 422816 h 1018509"/>
              <a:gd name="connsiteX47" fmla="*/ 791251 w 1018616"/>
              <a:gd name="connsiteY47" fmla="*/ 238412 h 1018509"/>
              <a:gd name="connsiteX48" fmla="*/ 750008 w 1018616"/>
              <a:gd name="connsiteY48" fmla="*/ 212980 h 1018509"/>
              <a:gd name="connsiteX49" fmla="*/ 678951 w 1018616"/>
              <a:gd name="connsiteY49" fmla="*/ 203931 h 1018509"/>
              <a:gd name="connsiteX50" fmla="*/ 648471 w 1018616"/>
              <a:gd name="connsiteY50" fmla="*/ 238793 h 1018509"/>
              <a:gd name="connsiteX51" fmla="*/ 673903 w 1018616"/>
              <a:gd name="connsiteY51" fmla="*/ 379572 h 1018509"/>
              <a:gd name="connsiteX52" fmla="*/ 771344 w 1018616"/>
              <a:gd name="connsiteY52" fmla="*/ 466917 h 1018509"/>
              <a:gd name="connsiteX53" fmla="*/ 229086 w 1018616"/>
              <a:gd name="connsiteY53" fmla="*/ 466917 h 1018509"/>
              <a:gd name="connsiteX54" fmla="*/ 257661 w 1018616"/>
              <a:gd name="connsiteY54" fmla="*/ 467107 h 1018509"/>
              <a:gd name="connsiteX55" fmla="*/ 310810 w 1018616"/>
              <a:gd name="connsiteY55" fmla="*/ 421101 h 1018509"/>
              <a:gd name="connsiteX56" fmla="*/ 343767 w 1018616"/>
              <a:gd name="connsiteY56" fmla="*/ 231649 h 1018509"/>
              <a:gd name="connsiteX57" fmla="*/ 322240 w 1018616"/>
              <a:gd name="connsiteY57" fmla="*/ 204312 h 1018509"/>
              <a:gd name="connsiteX58" fmla="*/ 201368 w 1018616"/>
              <a:gd name="connsiteY58" fmla="*/ 278607 h 1018509"/>
              <a:gd name="connsiteX59" fmla="*/ 162696 w 1018616"/>
              <a:gd name="connsiteY59" fmla="*/ 382049 h 1018509"/>
              <a:gd name="connsiteX60" fmla="*/ 229086 w 1018616"/>
              <a:gd name="connsiteY60" fmla="*/ 467107 h 1018509"/>
              <a:gd name="connsiteX61" fmla="*/ 844782 w 1018616"/>
              <a:gd name="connsiteY61" fmla="*/ 783718 h 1018509"/>
              <a:gd name="connsiteX62" fmla="*/ 868308 w 1018616"/>
              <a:gd name="connsiteY62" fmla="*/ 777241 h 1018509"/>
              <a:gd name="connsiteX63" fmla="*/ 957939 w 1018616"/>
              <a:gd name="connsiteY63" fmla="*/ 533592 h 1018509"/>
              <a:gd name="connsiteX64" fmla="*/ 936222 w 1018616"/>
              <a:gd name="connsiteY64" fmla="*/ 511684 h 1018509"/>
              <a:gd name="connsiteX65" fmla="*/ 911076 w 1018616"/>
              <a:gd name="connsiteY65" fmla="*/ 538449 h 1018509"/>
              <a:gd name="connsiteX66" fmla="*/ 844782 w 1018616"/>
              <a:gd name="connsiteY66" fmla="*/ 783718 h 1018509"/>
              <a:gd name="connsiteX67" fmla="*/ 170412 w 1018616"/>
              <a:gd name="connsiteY67" fmla="*/ 784575 h 1018509"/>
              <a:gd name="connsiteX68" fmla="*/ 159553 w 1018616"/>
              <a:gd name="connsiteY68" fmla="*/ 752190 h 1018509"/>
              <a:gd name="connsiteX69" fmla="*/ 114405 w 1018616"/>
              <a:gd name="connsiteY69" fmla="*/ 595028 h 1018509"/>
              <a:gd name="connsiteX70" fmla="*/ 107356 w 1018616"/>
              <a:gd name="connsiteY70" fmla="*/ 531306 h 1018509"/>
              <a:gd name="connsiteX71" fmla="*/ 78686 w 1018616"/>
              <a:gd name="connsiteY71" fmla="*/ 511875 h 1018509"/>
              <a:gd name="connsiteX72" fmla="*/ 60684 w 1018616"/>
              <a:gd name="connsiteY72" fmla="*/ 536259 h 1018509"/>
              <a:gd name="connsiteX73" fmla="*/ 144027 w 1018616"/>
              <a:gd name="connsiteY73" fmla="*/ 768288 h 1018509"/>
              <a:gd name="connsiteX74" fmla="*/ 170412 w 1018616"/>
              <a:gd name="connsiteY74" fmla="*/ 784575 h 1018509"/>
              <a:gd name="connsiteX75" fmla="*/ 511978 w 1018616"/>
              <a:gd name="connsiteY75" fmla="*/ 863347 h 1018509"/>
              <a:gd name="connsiteX76" fmla="*/ 511978 w 1018616"/>
              <a:gd name="connsiteY76" fmla="*/ 863538 h 1018509"/>
              <a:gd name="connsiteX77" fmla="*/ 455019 w 1018616"/>
              <a:gd name="connsiteY77" fmla="*/ 863538 h 1018509"/>
              <a:gd name="connsiteX78" fmla="*/ 441969 w 1018616"/>
              <a:gd name="connsiteY78" fmla="*/ 882683 h 1018509"/>
              <a:gd name="connsiteX79" fmla="*/ 514359 w 1018616"/>
              <a:gd name="connsiteY79" fmla="*/ 955549 h 1018509"/>
              <a:gd name="connsiteX80" fmla="*/ 580463 w 1018616"/>
              <a:gd name="connsiteY80" fmla="*/ 889350 h 1018509"/>
              <a:gd name="connsiteX81" fmla="*/ 561889 w 1018616"/>
              <a:gd name="connsiteY81" fmla="*/ 863252 h 1018509"/>
              <a:gd name="connsiteX82" fmla="*/ 512073 w 1018616"/>
              <a:gd name="connsiteY82" fmla="*/ 863442 h 1018509"/>
              <a:gd name="connsiteX83" fmla="*/ 180984 w 1018616"/>
              <a:gd name="connsiteY83" fmla="*/ 229649 h 1018509"/>
              <a:gd name="connsiteX84" fmla="*/ 150409 w 1018616"/>
              <a:gd name="connsiteY84" fmla="*/ 240793 h 1018509"/>
              <a:gd name="connsiteX85" fmla="*/ 66399 w 1018616"/>
              <a:gd name="connsiteY85" fmla="*/ 438723 h 1018509"/>
              <a:gd name="connsiteX86" fmla="*/ 82210 w 1018616"/>
              <a:gd name="connsiteY86" fmla="*/ 465488 h 1018509"/>
              <a:gd name="connsiteX87" fmla="*/ 110309 w 1018616"/>
              <a:gd name="connsiteY87" fmla="*/ 440913 h 1018509"/>
              <a:gd name="connsiteX88" fmla="*/ 180984 w 1018616"/>
              <a:gd name="connsiteY88" fmla="*/ 229649 h 1018509"/>
              <a:gd name="connsiteX89" fmla="*/ 954319 w 1018616"/>
              <a:gd name="connsiteY89" fmla="*/ 447390 h 1018509"/>
              <a:gd name="connsiteX90" fmla="*/ 872976 w 1018616"/>
              <a:gd name="connsiteY90" fmla="*/ 245270 h 1018509"/>
              <a:gd name="connsiteX91" fmla="*/ 849449 w 1018616"/>
              <a:gd name="connsiteY91" fmla="*/ 235554 h 1018509"/>
              <a:gd name="connsiteX92" fmla="*/ 853830 w 1018616"/>
              <a:gd name="connsiteY92" fmla="*/ 257462 h 1018509"/>
              <a:gd name="connsiteX93" fmla="*/ 905170 w 1018616"/>
              <a:gd name="connsiteY93" fmla="*/ 409195 h 1018509"/>
              <a:gd name="connsiteX94" fmla="*/ 912409 w 1018616"/>
              <a:gd name="connsiteY94" fmla="*/ 451486 h 1018509"/>
              <a:gd name="connsiteX95" fmla="*/ 940889 w 1018616"/>
              <a:gd name="connsiteY95" fmla="*/ 465869 h 1018509"/>
              <a:gd name="connsiteX96" fmla="*/ 954319 w 1018616"/>
              <a:gd name="connsiteY96" fmla="*/ 447390 h 1018509"/>
              <a:gd name="connsiteX97" fmla="*/ 423872 w 1018616"/>
              <a:gd name="connsiteY97" fmla="*/ 153544 h 1018509"/>
              <a:gd name="connsiteX98" fmla="*/ 554269 w 1018616"/>
              <a:gd name="connsiteY98" fmla="*/ 153639 h 1018509"/>
              <a:gd name="connsiteX99" fmla="*/ 563223 w 1018616"/>
              <a:gd name="connsiteY99" fmla="*/ 135351 h 1018509"/>
              <a:gd name="connsiteX100" fmla="*/ 504834 w 1018616"/>
              <a:gd name="connsiteY100" fmla="*/ 67152 h 1018509"/>
              <a:gd name="connsiteX101" fmla="*/ 446637 w 1018616"/>
              <a:gd name="connsiteY101" fmla="*/ 117921 h 1018509"/>
              <a:gd name="connsiteX102" fmla="*/ 423872 w 1018616"/>
              <a:gd name="connsiteY102" fmla="*/ 153544 h 1018509"/>
              <a:gd name="connsiteX103" fmla="*/ 587702 w 1018616"/>
              <a:gd name="connsiteY103" fmla="*/ 80106 h 1018509"/>
              <a:gd name="connsiteX104" fmla="*/ 715146 w 1018616"/>
              <a:gd name="connsiteY104" fmla="*/ 156497 h 1018509"/>
              <a:gd name="connsiteX105" fmla="*/ 587702 w 1018616"/>
              <a:gd name="connsiteY105" fmla="*/ 80106 h 1018509"/>
              <a:gd name="connsiteX106" fmla="*/ 286140 w 1018616"/>
              <a:gd name="connsiteY106" fmla="*/ 855632 h 1018509"/>
              <a:gd name="connsiteX107" fmla="*/ 419205 w 1018616"/>
              <a:gd name="connsiteY107" fmla="*/ 935832 h 1018509"/>
              <a:gd name="connsiteX108" fmla="*/ 286140 w 1018616"/>
              <a:gd name="connsiteY108" fmla="*/ 855632 h 1018509"/>
              <a:gd name="connsiteX109" fmla="*/ 611991 w 1018616"/>
              <a:gd name="connsiteY109" fmla="*/ 931070 h 1018509"/>
              <a:gd name="connsiteX110" fmla="*/ 734482 w 1018616"/>
              <a:gd name="connsiteY110" fmla="*/ 854108 h 1018509"/>
              <a:gd name="connsiteX111" fmla="*/ 611991 w 1018616"/>
              <a:gd name="connsiteY111" fmla="*/ 931070 h 101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18616" h="1018509">
                <a:moveTo>
                  <a:pt x="511216" y="1"/>
                </a:moveTo>
                <a:cubicBezTo>
                  <a:pt x="791537" y="573"/>
                  <a:pt x="1019661" y="231744"/>
                  <a:pt x="1018613" y="514065"/>
                </a:cubicBezTo>
                <a:cubicBezTo>
                  <a:pt x="1017565" y="789528"/>
                  <a:pt x="785822" y="1018605"/>
                  <a:pt x="508549" y="1018509"/>
                </a:cubicBezTo>
                <a:cubicBezTo>
                  <a:pt x="232896" y="1018224"/>
                  <a:pt x="1724" y="787623"/>
                  <a:pt x="9" y="511208"/>
                </a:cubicBezTo>
                <a:cubicBezTo>
                  <a:pt x="-1705" y="232697"/>
                  <a:pt x="231562" y="-570"/>
                  <a:pt x="511216" y="1"/>
                </a:cubicBezTo>
                <a:close/>
                <a:moveTo>
                  <a:pt x="493404" y="511303"/>
                </a:moveTo>
                <a:cubicBezTo>
                  <a:pt x="458829" y="511303"/>
                  <a:pt x="424158" y="512732"/>
                  <a:pt x="389772" y="510827"/>
                </a:cubicBezTo>
                <a:cubicBezTo>
                  <a:pt x="359102" y="509112"/>
                  <a:pt x="349958" y="522257"/>
                  <a:pt x="352339" y="551022"/>
                </a:cubicBezTo>
                <a:cubicBezTo>
                  <a:pt x="359197" y="632080"/>
                  <a:pt x="374151" y="711328"/>
                  <a:pt x="399774" y="788671"/>
                </a:cubicBezTo>
                <a:cubicBezTo>
                  <a:pt x="406727" y="809817"/>
                  <a:pt x="419300" y="819818"/>
                  <a:pt x="440922" y="821247"/>
                </a:cubicBezTo>
                <a:cubicBezTo>
                  <a:pt x="486165" y="824295"/>
                  <a:pt x="531314" y="824390"/>
                  <a:pt x="576558" y="820485"/>
                </a:cubicBezTo>
                <a:cubicBezTo>
                  <a:pt x="598370" y="818580"/>
                  <a:pt x="608466" y="807912"/>
                  <a:pt x="611991" y="787909"/>
                </a:cubicBezTo>
                <a:cubicBezTo>
                  <a:pt x="626183" y="706851"/>
                  <a:pt x="634089" y="625222"/>
                  <a:pt x="635803" y="542831"/>
                </a:cubicBezTo>
                <a:cubicBezTo>
                  <a:pt x="636279" y="519685"/>
                  <a:pt x="627040" y="510636"/>
                  <a:pt x="604180" y="511208"/>
                </a:cubicBezTo>
                <a:cubicBezTo>
                  <a:pt x="567223" y="512065"/>
                  <a:pt x="530266" y="511494"/>
                  <a:pt x="493404" y="511398"/>
                </a:cubicBezTo>
                <a:close/>
                <a:moveTo>
                  <a:pt x="491595" y="466726"/>
                </a:moveTo>
                <a:cubicBezTo>
                  <a:pt x="529695" y="466726"/>
                  <a:pt x="567795" y="466345"/>
                  <a:pt x="605895" y="466917"/>
                </a:cubicBezTo>
                <a:cubicBezTo>
                  <a:pt x="626850" y="467202"/>
                  <a:pt x="637232" y="458820"/>
                  <a:pt x="635422" y="437199"/>
                </a:cubicBezTo>
                <a:cubicBezTo>
                  <a:pt x="629421" y="364904"/>
                  <a:pt x="623802" y="292514"/>
                  <a:pt x="600084" y="222981"/>
                </a:cubicBezTo>
                <a:cubicBezTo>
                  <a:pt x="594465" y="206598"/>
                  <a:pt x="586654" y="196311"/>
                  <a:pt x="567509" y="196502"/>
                </a:cubicBezTo>
                <a:cubicBezTo>
                  <a:pt x="519884" y="197169"/>
                  <a:pt x="472259" y="196978"/>
                  <a:pt x="424634" y="196692"/>
                </a:cubicBezTo>
                <a:cubicBezTo>
                  <a:pt x="408060" y="196597"/>
                  <a:pt x="398345" y="203646"/>
                  <a:pt x="392725" y="219267"/>
                </a:cubicBezTo>
                <a:cubicBezTo>
                  <a:pt x="367484" y="289371"/>
                  <a:pt x="355387" y="361665"/>
                  <a:pt x="352244" y="435865"/>
                </a:cubicBezTo>
                <a:cubicBezTo>
                  <a:pt x="351196" y="459678"/>
                  <a:pt x="362531" y="467393"/>
                  <a:pt x="384534" y="466917"/>
                </a:cubicBezTo>
                <a:cubicBezTo>
                  <a:pt x="420252" y="466250"/>
                  <a:pt x="455971" y="466726"/>
                  <a:pt x="491690" y="466631"/>
                </a:cubicBezTo>
                <a:close/>
                <a:moveTo>
                  <a:pt x="774678" y="511303"/>
                </a:moveTo>
                <a:cubicBezTo>
                  <a:pt x="758009" y="511303"/>
                  <a:pt x="741340" y="511303"/>
                  <a:pt x="724671" y="511303"/>
                </a:cubicBezTo>
                <a:cubicBezTo>
                  <a:pt x="678475" y="511589"/>
                  <a:pt x="676380" y="513113"/>
                  <a:pt x="675999" y="559785"/>
                </a:cubicBezTo>
                <a:cubicBezTo>
                  <a:pt x="675427" y="633699"/>
                  <a:pt x="669998" y="707232"/>
                  <a:pt x="654853" y="779622"/>
                </a:cubicBezTo>
                <a:cubicBezTo>
                  <a:pt x="648281" y="811055"/>
                  <a:pt x="655806" y="820675"/>
                  <a:pt x="688191" y="812293"/>
                </a:cubicBezTo>
                <a:cubicBezTo>
                  <a:pt x="710955" y="806388"/>
                  <a:pt x="735149" y="805149"/>
                  <a:pt x="758866" y="803340"/>
                </a:cubicBezTo>
                <a:cubicBezTo>
                  <a:pt x="777440" y="801911"/>
                  <a:pt x="789346" y="792862"/>
                  <a:pt x="798681" y="777432"/>
                </a:cubicBezTo>
                <a:cubicBezTo>
                  <a:pt x="836304" y="715138"/>
                  <a:pt x="857355" y="647320"/>
                  <a:pt x="864594" y="575502"/>
                </a:cubicBezTo>
                <a:cubicBezTo>
                  <a:pt x="870975" y="511494"/>
                  <a:pt x="869737" y="511398"/>
                  <a:pt x="806777" y="511303"/>
                </a:cubicBezTo>
                <a:cubicBezTo>
                  <a:pt x="796109" y="511303"/>
                  <a:pt x="785346" y="511303"/>
                  <a:pt x="774678" y="511303"/>
                </a:cubicBezTo>
                <a:close/>
                <a:moveTo>
                  <a:pt x="231372" y="511303"/>
                </a:moveTo>
                <a:cubicBezTo>
                  <a:pt x="219465" y="511303"/>
                  <a:pt x="207559" y="511303"/>
                  <a:pt x="195653" y="511303"/>
                </a:cubicBezTo>
                <a:cubicBezTo>
                  <a:pt x="152028" y="511589"/>
                  <a:pt x="148409" y="514542"/>
                  <a:pt x="152790" y="558738"/>
                </a:cubicBezTo>
                <a:cubicBezTo>
                  <a:pt x="157458" y="604934"/>
                  <a:pt x="166411" y="650463"/>
                  <a:pt x="180984" y="694850"/>
                </a:cubicBezTo>
                <a:cubicBezTo>
                  <a:pt x="203940" y="764763"/>
                  <a:pt x="236991" y="821913"/>
                  <a:pt x="324621" y="813341"/>
                </a:cubicBezTo>
                <a:cubicBezTo>
                  <a:pt x="326907" y="813150"/>
                  <a:pt x="329289" y="814103"/>
                  <a:pt x="331670" y="814579"/>
                </a:cubicBezTo>
                <a:cubicBezTo>
                  <a:pt x="357292" y="820008"/>
                  <a:pt x="363769" y="811150"/>
                  <a:pt x="355578" y="786195"/>
                </a:cubicBezTo>
                <a:cubicBezTo>
                  <a:pt x="334337" y="721520"/>
                  <a:pt x="320526" y="655035"/>
                  <a:pt x="313953" y="587313"/>
                </a:cubicBezTo>
                <a:cubicBezTo>
                  <a:pt x="306619" y="511398"/>
                  <a:pt x="307667" y="511303"/>
                  <a:pt x="231467" y="511303"/>
                </a:cubicBezTo>
                <a:close/>
                <a:moveTo>
                  <a:pt x="771344" y="466917"/>
                </a:moveTo>
                <a:cubicBezTo>
                  <a:pt x="789251" y="466917"/>
                  <a:pt x="807348" y="465583"/>
                  <a:pt x="825065" y="467202"/>
                </a:cubicBezTo>
                <a:cubicBezTo>
                  <a:pt x="859355" y="470441"/>
                  <a:pt x="869832" y="455296"/>
                  <a:pt x="864975" y="422816"/>
                </a:cubicBezTo>
                <a:cubicBezTo>
                  <a:pt x="854878" y="355379"/>
                  <a:pt x="831161" y="293847"/>
                  <a:pt x="791251" y="238412"/>
                </a:cubicBezTo>
                <a:cubicBezTo>
                  <a:pt x="780774" y="223839"/>
                  <a:pt x="767439" y="215266"/>
                  <a:pt x="750008" y="212980"/>
                </a:cubicBezTo>
                <a:cubicBezTo>
                  <a:pt x="726386" y="209837"/>
                  <a:pt x="702573" y="207456"/>
                  <a:pt x="678951" y="203931"/>
                </a:cubicBezTo>
                <a:cubicBezTo>
                  <a:pt x="649900" y="199550"/>
                  <a:pt x="639327" y="208313"/>
                  <a:pt x="648471" y="238793"/>
                </a:cubicBezTo>
                <a:cubicBezTo>
                  <a:pt x="662283" y="284608"/>
                  <a:pt x="669522" y="331947"/>
                  <a:pt x="673903" y="379572"/>
                </a:cubicBezTo>
                <a:cubicBezTo>
                  <a:pt x="681904" y="466917"/>
                  <a:pt x="681333" y="467012"/>
                  <a:pt x="771344" y="466917"/>
                </a:cubicBezTo>
                <a:close/>
                <a:moveTo>
                  <a:pt x="229086" y="466917"/>
                </a:moveTo>
                <a:cubicBezTo>
                  <a:pt x="238611" y="466917"/>
                  <a:pt x="248326" y="465869"/>
                  <a:pt x="257661" y="467107"/>
                </a:cubicBezTo>
                <a:cubicBezTo>
                  <a:pt x="293284" y="471965"/>
                  <a:pt x="309667" y="458916"/>
                  <a:pt x="310810" y="421101"/>
                </a:cubicBezTo>
                <a:cubicBezTo>
                  <a:pt x="312810" y="356617"/>
                  <a:pt x="323288" y="293085"/>
                  <a:pt x="343767" y="231649"/>
                </a:cubicBezTo>
                <a:cubicBezTo>
                  <a:pt x="351006" y="210027"/>
                  <a:pt x="343290" y="204027"/>
                  <a:pt x="322240" y="204312"/>
                </a:cubicBezTo>
                <a:cubicBezTo>
                  <a:pt x="266900" y="205074"/>
                  <a:pt x="223752" y="222029"/>
                  <a:pt x="201368" y="278607"/>
                </a:cubicBezTo>
                <a:cubicBezTo>
                  <a:pt x="187747" y="312897"/>
                  <a:pt x="170316" y="345473"/>
                  <a:pt x="162696" y="382049"/>
                </a:cubicBezTo>
                <a:cubicBezTo>
                  <a:pt x="141456" y="483681"/>
                  <a:pt x="149457" y="465488"/>
                  <a:pt x="229086" y="467107"/>
                </a:cubicBezTo>
                <a:close/>
                <a:moveTo>
                  <a:pt x="844782" y="783718"/>
                </a:moveTo>
                <a:cubicBezTo>
                  <a:pt x="857926" y="787242"/>
                  <a:pt x="864117" y="782575"/>
                  <a:pt x="868308" y="777241"/>
                </a:cubicBezTo>
                <a:cubicBezTo>
                  <a:pt x="924792" y="705899"/>
                  <a:pt x="953652" y="624174"/>
                  <a:pt x="957939" y="533592"/>
                </a:cubicBezTo>
                <a:cubicBezTo>
                  <a:pt x="958605" y="518923"/>
                  <a:pt x="950890" y="512160"/>
                  <a:pt x="936222" y="511684"/>
                </a:cubicBezTo>
                <a:cubicBezTo>
                  <a:pt x="917076" y="511017"/>
                  <a:pt x="912314" y="521876"/>
                  <a:pt x="911076" y="538449"/>
                </a:cubicBezTo>
                <a:cubicBezTo>
                  <a:pt x="904980" y="623508"/>
                  <a:pt x="886120" y="705327"/>
                  <a:pt x="844782" y="783718"/>
                </a:cubicBezTo>
                <a:close/>
                <a:moveTo>
                  <a:pt x="170412" y="784575"/>
                </a:moveTo>
                <a:cubicBezTo>
                  <a:pt x="172221" y="772002"/>
                  <a:pt x="164125" y="762287"/>
                  <a:pt x="159553" y="752190"/>
                </a:cubicBezTo>
                <a:cubicBezTo>
                  <a:pt x="136788" y="701898"/>
                  <a:pt x="122501" y="649320"/>
                  <a:pt x="114405" y="595028"/>
                </a:cubicBezTo>
                <a:cubicBezTo>
                  <a:pt x="111261" y="573882"/>
                  <a:pt x="110118" y="552451"/>
                  <a:pt x="107356" y="531306"/>
                </a:cubicBezTo>
                <a:cubicBezTo>
                  <a:pt x="105165" y="514637"/>
                  <a:pt x="93259" y="511017"/>
                  <a:pt x="78686" y="511875"/>
                </a:cubicBezTo>
                <a:cubicBezTo>
                  <a:pt x="62779" y="512827"/>
                  <a:pt x="59350" y="522257"/>
                  <a:pt x="60684" y="536259"/>
                </a:cubicBezTo>
                <a:cubicBezTo>
                  <a:pt x="69161" y="620555"/>
                  <a:pt x="92211" y="699612"/>
                  <a:pt x="144027" y="768288"/>
                </a:cubicBezTo>
                <a:cubicBezTo>
                  <a:pt x="150028" y="776289"/>
                  <a:pt x="154600" y="787719"/>
                  <a:pt x="170412" y="784575"/>
                </a:cubicBezTo>
                <a:close/>
                <a:moveTo>
                  <a:pt x="511978" y="863347"/>
                </a:moveTo>
                <a:lnTo>
                  <a:pt x="511978" y="863538"/>
                </a:lnTo>
                <a:cubicBezTo>
                  <a:pt x="493023" y="863538"/>
                  <a:pt x="473973" y="863633"/>
                  <a:pt x="455019" y="863538"/>
                </a:cubicBezTo>
                <a:cubicBezTo>
                  <a:pt x="440826" y="863442"/>
                  <a:pt x="433587" y="868681"/>
                  <a:pt x="441969" y="882683"/>
                </a:cubicBezTo>
                <a:cubicBezTo>
                  <a:pt x="460162" y="913258"/>
                  <a:pt x="477212" y="952692"/>
                  <a:pt x="514359" y="955549"/>
                </a:cubicBezTo>
                <a:cubicBezTo>
                  <a:pt x="551602" y="958407"/>
                  <a:pt x="564842" y="918497"/>
                  <a:pt x="580463" y="889350"/>
                </a:cubicBezTo>
                <a:cubicBezTo>
                  <a:pt x="592179" y="867443"/>
                  <a:pt x="582463" y="862299"/>
                  <a:pt x="561889" y="863252"/>
                </a:cubicBezTo>
                <a:cubicBezTo>
                  <a:pt x="545316" y="864014"/>
                  <a:pt x="528647" y="863442"/>
                  <a:pt x="512073" y="863442"/>
                </a:cubicBezTo>
                <a:close/>
                <a:moveTo>
                  <a:pt x="180984" y="229649"/>
                </a:moveTo>
                <a:cubicBezTo>
                  <a:pt x="165173" y="229363"/>
                  <a:pt x="156410" y="232983"/>
                  <a:pt x="150409" y="240793"/>
                </a:cubicBezTo>
                <a:cubicBezTo>
                  <a:pt x="105070" y="299372"/>
                  <a:pt x="77733" y="365761"/>
                  <a:pt x="66399" y="438723"/>
                </a:cubicBezTo>
                <a:cubicBezTo>
                  <a:pt x="64494" y="450915"/>
                  <a:pt x="65827" y="463392"/>
                  <a:pt x="82210" y="465488"/>
                </a:cubicBezTo>
                <a:cubicBezTo>
                  <a:pt x="100403" y="467774"/>
                  <a:pt x="109166" y="457296"/>
                  <a:pt x="110309" y="440913"/>
                </a:cubicBezTo>
                <a:cubicBezTo>
                  <a:pt x="115738" y="365952"/>
                  <a:pt x="141646" y="297657"/>
                  <a:pt x="180984" y="229649"/>
                </a:cubicBezTo>
                <a:close/>
                <a:moveTo>
                  <a:pt x="954319" y="447390"/>
                </a:moveTo>
                <a:cubicBezTo>
                  <a:pt x="943842" y="371857"/>
                  <a:pt x="916981" y="305087"/>
                  <a:pt x="872976" y="245270"/>
                </a:cubicBezTo>
                <a:cubicBezTo>
                  <a:pt x="867165" y="237364"/>
                  <a:pt x="858879" y="228601"/>
                  <a:pt x="849449" y="235554"/>
                </a:cubicBezTo>
                <a:cubicBezTo>
                  <a:pt x="840591" y="242127"/>
                  <a:pt x="850211" y="250699"/>
                  <a:pt x="853830" y="257462"/>
                </a:cubicBezTo>
                <a:cubicBezTo>
                  <a:pt x="879738" y="305087"/>
                  <a:pt x="897360" y="355474"/>
                  <a:pt x="905170" y="409195"/>
                </a:cubicBezTo>
                <a:cubicBezTo>
                  <a:pt x="907266" y="423387"/>
                  <a:pt x="909361" y="437580"/>
                  <a:pt x="912409" y="451486"/>
                </a:cubicBezTo>
                <a:cubicBezTo>
                  <a:pt x="915838" y="467202"/>
                  <a:pt x="928602" y="466917"/>
                  <a:pt x="940889" y="465869"/>
                </a:cubicBezTo>
                <a:cubicBezTo>
                  <a:pt x="953748" y="464821"/>
                  <a:pt x="956129" y="456439"/>
                  <a:pt x="954319" y="447390"/>
                </a:cubicBezTo>
                <a:close/>
                <a:moveTo>
                  <a:pt x="423872" y="153544"/>
                </a:moveTo>
                <a:cubicBezTo>
                  <a:pt x="471878" y="153544"/>
                  <a:pt x="513026" y="153354"/>
                  <a:pt x="554269" y="153639"/>
                </a:cubicBezTo>
                <a:cubicBezTo>
                  <a:pt x="571224" y="153735"/>
                  <a:pt x="568557" y="144210"/>
                  <a:pt x="563223" y="135351"/>
                </a:cubicBezTo>
                <a:cubicBezTo>
                  <a:pt x="547506" y="108967"/>
                  <a:pt x="534552" y="72677"/>
                  <a:pt x="504834" y="67152"/>
                </a:cubicBezTo>
                <a:cubicBezTo>
                  <a:pt x="477879" y="62104"/>
                  <a:pt x="463496" y="97347"/>
                  <a:pt x="446637" y="117921"/>
                </a:cubicBezTo>
                <a:cubicBezTo>
                  <a:pt x="439207" y="126874"/>
                  <a:pt x="433968" y="137637"/>
                  <a:pt x="423872" y="153544"/>
                </a:cubicBezTo>
                <a:close/>
                <a:moveTo>
                  <a:pt x="587702" y="80106"/>
                </a:moveTo>
                <a:cubicBezTo>
                  <a:pt x="611229" y="155163"/>
                  <a:pt x="650948" y="178214"/>
                  <a:pt x="715146" y="156497"/>
                </a:cubicBezTo>
                <a:cubicBezTo>
                  <a:pt x="675618" y="126684"/>
                  <a:pt x="635994" y="100585"/>
                  <a:pt x="587702" y="80106"/>
                </a:cubicBezTo>
                <a:close/>
                <a:moveTo>
                  <a:pt x="286140" y="855632"/>
                </a:moveTo>
                <a:cubicBezTo>
                  <a:pt x="326622" y="892398"/>
                  <a:pt x="371008" y="915830"/>
                  <a:pt x="419205" y="935832"/>
                </a:cubicBezTo>
                <a:cubicBezTo>
                  <a:pt x="403965" y="862680"/>
                  <a:pt x="353673" y="848298"/>
                  <a:pt x="286140" y="855632"/>
                </a:cubicBezTo>
                <a:close/>
                <a:moveTo>
                  <a:pt x="611991" y="931070"/>
                </a:moveTo>
                <a:cubicBezTo>
                  <a:pt x="656853" y="914592"/>
                  <a:pt x="695620" y="889541"/>
                  <a:pt x="734482" y="854108"/>
                </a:cubicBezTo>
                <a:cubicBezTo>
                  <a:pt x="667998" y="848488"/>
                  <a:pt x="618563" y="857727"/>
                  <a:pt x="611991" y="931070"/>
                </a:cubicBezTo>
                <a:close/>
              </a:path>
            </a:pathLst>
          </a:custGeom>
          <a:solidFill>
            <a:srgbClr val="FFC100"/>
          </a:solidFill>
          <a:ln w="9525" cap="flat">
            <a:noFill/>
            <a:prstDash val="solid"/>
            <a:miter/>
          </a:ln>
        </p:spPr>
        <p:txBody>
          <a:bodyPr rtlCol="0" anchor="ctr"/>
          <a:lstStyle/>
          <a:p>
            <a:endParaRPr lang="es-PE"/>
          </a:p>
        </p:txBody>
      </p:sp>
    </p:spTree>
    <p:extLst>
      <p:ext uri="{BB962C8B-B14F-4D97-AF65-F5344CB8AC3E}">
        <p14:creationId xmlns:p14="http://schemas.microsoft.com/office/powerpoint/2010/main" val="143803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Conector recto 2">
            <a:extLst>
              <a:ext uri="{FF2B5EF4-FFF2-40B4-BE49-F238E27FC236}">
                <a16:creationId xmlns:a16="http://schemas.microsoft.com/office/drawing/2014/main" id="{7E0F95F0-5723-400D-A270-AECB50126087}"/>
              </a:ext>
            </a:extLst>
          </p:cNvPr>
          <p:cNvCxnSpPr/>
          <p:nvPr/>
        </p:nvCxnSpPr>
        <p:spPr>
          <a:xfrm>
            <a:off x="1985529" y="788821"/>
            <a:ext cx="8042623" cy="0"/>
          </a:xfrm>
          <a:prstGeom prst="straightConnector1">
            <a:avLst/>
          </a:prstGeom>
          <a:noFill/>
          <a:ln w="28575" cap="flat">
            <a:solidFill>
              <a:srgbClr val="FFC100"/>
            </a:solidFill>
            <a:custDash>
              <a:ds d="300000" sp="300000"/>
            </a:custDash>
          </a:ln>
        </p:spPr>
      </p:cxnSp>
      <p:sp>
        <p:nvSpPr>
          <p:cNvPr id="3" name="Google Shape;1126;p56">
            <a:extLst>
              <a:ext uri="{FF2B5EF4-FFF2-40B4-BE49-F238E27FC236}">
                <a16:creationId xmlns:a16="http://schemas.microsoft.com/office/drawing/2014/main" id="{2C27930F-AC48-47A9-9F6B-19F1A0A55CFC}"/>
              </a:ext>
            </a:extLst>
          </p:cNvPr>
          <p:cNvSpPr/>
          <p:nvPr/>
        </p:nvSpPr>
        <p:spPr>
          <a:xfrm>
            <a:off x="1239633" y="1744553"/>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 name="Google Shape;1127;p56">
            <a:extLst>
              <a:ext uri="{FF2B5EF4-FFF2-40B4-BE49-F238E27FC236}">
                <a16:creationId xmlns:a16="http://schemas.microsoft.com/office/drawing/2014/main" id="{2786B143-5C8C-43AB-904C-6DC8FA585B3D}"/>
              </a:ext>
            </a:extLst>
          </p:cNvPr>
          <p:cNvSpPr/>
          <p:nvPr/>
        </p:nvSpPr>
        <p:spPr>
          <a:xfrm flipH="1">
            <a:off x="9096901" y="1744553"/>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5" name="Google Shape;1128;p56">
            <a:extLst>
              <a:ext uri="{FF2B5EF4-FFF2-40B4-BE49-F238E27FC236}">
                <a16:creationId xmlns:a16="http://schemas.microsoft.com/office/drawing/2014/main" id="{49ECD565-FEEF-40FD-B40A-18814587E07F}"/>
              </a:ext>
            </a:extLst>
          </p:cNvPr>
          <p:cNvSpPr txBox="1">
            <a:spLocks noGrp="1"/>
          </p:cNvSpPr>
          <p:nvPr>
            <p:ph type="subTitle" idx="4294967295"/>
          </p:nvPr>
        </p:nvSpPr>
        <p:spPr>
          <a:xfrm>
            <a:off x="1094865" y="5133539"/>
            <a:ext cx="2627595" cy="763596"/>
          </a:xfrm>
        </p:spPr>
        <p:txBody>
          <a:bodyPr/>
          <a:lstStyle/>
          <a:p>
            <a:pPr marL="0" indent="0">
              <a:lnSpc>
                <a:spcPct val="100000"/>
              </a:lnSpc>
              <a:buNone/>
            </a:pPr>
            <a:r>
              <a:rPr lang="en-US" sz="2133"/>
              <a:t>Mercury is very close to the Sun</a:t>
            </a:r>
          </a:p>
        </p:txBody>
      </p:sp>
      <p:sp>
        <p:nvSpPr>
          <p:cNvPr id="6" name="Google Shape;1129;p56">
            <a:extLst>
              <a:ext uri="{FF2B5EF4-FFF2-40B4-BE49-F238E27FC236}">
                <a16:creationId xmlns:a16="http://schemas.microsoft.com/office/drawing/2014/main" id="{F3810A3A-6E09-49F0-883C-4A278FF12735}"/>
              </a:ext>
            </a:extLst>
          </p:cNvPr>
          <p:cNvSpPr txBox="1">
            <a:spLocks noGrp="1"/>
          </p:cNvSpPr>
          <p:nvPr>
            <p:ph type="subTitle" idx="4294967295"/>
          </p:nvPr>
        </p:nvSpPr>
        <p:spPr>
          <a:xfrm>
            <a:off x="1094865" y="2882201"/>
            <a:ext cx="2627595" cy="763596"/>
          </a:xfrm>
        </p:spPr>
        <p:txBody>
          <a:bodyPr/>
          <a:lstStyle/>
          <a:p>
            <a:pPr marL="0" indent="0">
              <a:lnSpc>
                <a:spcPct val="100000"/>
              </a:lnSpc>
              <a:buNone/>
            </a:pPr>
            <a:r>
              <a:rPr lang="en-US" sz="2133"/>
              <a:t>Despite being red, Mars is very cold</a:t>
            </a:r>
          </a:p>
        </p:txBody>
      </p:sp>
      <p:sp>
        <p:nvSpPr>
          <p:cNvPr id="7" name="Google Shape;1130;p56">
            <a:extLst>
              <a:ext uri="{FF2B5EF4-FFF2-40B4-BE49-F238E27FC236}">
                <a16:creationId xmlns:a16="http://schemas.microsoft.com/office/drawing/2014/main" id="{FCC52C86-6077-46AC-92BF-8D759E1A8027}"/>
              </a:ext>
            </a:extLst>
          </p:cNvPr>
          <p:cNvSpPr txBox="1">
            <a:spLocks noGrp="1"/>
          </p:cNvSpPr>
          <p:nvPr>
            <p:ph type="title"/>
          </p:nvPr>
        </p:nvSpPr>
        <p:spPr>
          <a:xfrm>
            <a:off x="696004" y="747785"/>
            <a:ext cx="10800003" cy="763596"/>
          </a:xfrm>
        </p:spPr>
        <p:txBody>
          <a:bodyPr/>
          <a:lstStyle/>
          <a:p>
            <a:pPr lvl="0"/>
            <a:r>
              <a:rPr lang="en-GB" dirty="0"/>
              <a:t>Sitemap</a:t>
            </a:r>
          </a:p>
        </p:txBody>
      </p:sp>
      <p:sp>
        <p:nvSpPr>
          <p:cNvPr id="8" name="Google Shape;1131;p56">
            <a:extLst>
              <a:ext uri="{FF2B5EF4-FFF2-40B4-BE49-F238E27FC236}">
                <a16:creationId xmlns:a16="http://schemas.microsoft.com/office/drawing/2014/main" id="{0144FB55-1F98-4436-B52B-736426E642C8}"/>
              </a:ext>
            </a:extLst>
          </p:cNvPr>
          <p:cNvSpPr txBox="1">
            <a:spLocks noGrp="1"/>
          </p:cNvSpPr>
          <p:nvPr>
            <p:ph type="subTitle" idx="4294967295"/>
          </p:nvPr>
        </p:nvSpPr>
        <p:spPr>
          <a:xfrm>
            <a:off x="8959168" y="5133539"/>
            <a:ext cx="2627595" cy="763596"/>
          </a:xfrm>
        </p:spPr>
        <p:txBody>
          <a:bodyPr>
            <a:normAutofit fontScale="92500" lnSpcReduction="20000"/>
          </a:bodyPr>
          <a:lstStyle/>
          <a:p>
            <a:pPr marL="0" indent="0">
              <a:lnSpc>
                <a:spcPct val="100000"/>
              </a:lnSpc>
              <a:buNone/>
            </a:pPr>
            <a:r>
              <a:rPr lang="en-US" sz="2133"/>
              <a:t>Saturn is a gas </a:t>
            </a:r>
          </a:p>
          <a:p>
            <a:pPr marL="0" indent="0">
              <a:lnSpc>
                <a:spcPct val="100000"/>
              </a:lnSpc>
              <a:buNone/>
            </a:pPr>
            <a:r>
              <a:rPr lang="en-US" sz="2133"/>
              <a:t>giant planet</a:t>
            </a:r>
          </a:p>
        </p:txBody>
      </p:sp>
      <p:sp>
        <p:nvSpPr>
          <p:cNvPr id="9" name="Google Shape;1132;p56">
            <a:extLst>
              <a:ext uri="{FF2B5EF4-FFF2-40B4-BE49-F238E27FC236}">
                <a16:creationId xmlns:a16="http://schemas.microsoft.com/office/drawing/2014/main" id="{F82CFCD6-22CE-470A-A467-FE298CDE5293}"/>
              </a:ext>
            </a:extLst>
          </p:cNvPr>
          <p:cNvSpPr txBox="1">
            <a:spLocks noGrp="1"/>
          </p:cNvSpPr>
          <p:nvPr>
            <p:ph type="subTitle" idx="4294967295"/>
          </p:nvPr>
        </p:nvSpPr>
        <p:spPr>
          <a:xfrm>
            <a:off x="8959168" y="2882201"/>
            <a:ext cx="2627595" cy="763596"/>
          </a:xfrm>
        </p:spPr>
        <p:txBody>
          <a:bodyPr/>
          <a:lstStyle/>
          <a:p>
            <a:pPr marL="0" indent="0">
              <a:lnSpc>
                <a:spcPct val="100000"/>
              </a:lnSpc>
              <a:buNone/>
            </a:pPr>
            <a:r>
              <a:rPr lang="en-US" sz="2133"/>
              <a:t>Venus has a beautiful name</a:t>
            </a:r>
          </a:p>
        </p:txBody>
      </p:sp>
      <p:sp>
        <p:nvSpPr>
          <p:cNvPr id="10" name="Google Shape;1133;p56">
            <a:extLst>
              <a:ext uri="{FF2B5EF4-FFF2-40B4-BE49-F238E27FC236}">
                <a16:creationId xmlns:a16="http://schemas.microsoft.com/office/drawing/2014/main" id="{01046186-AA7B-4DA7-95F7-667C48BF298B}"/>
              </a:ext>
            </a:extLst>
          </p:cNvPr>
          <p:cNvSpPr txBox="1">
            <a:spLocks noGrp="1"/>
          </p:cNvSpPr>
          <p:nvPr>
            <p:ph type="subTitle" idx="4294967295"/>
          </p:nvPr>
        </p:nvSpPr>
        <p:spPr>
          <a:xfrm>
            <a:off x="1094853" y="2435900"/>
            <a:ext cx="2138000" cy="408797"/>
          </a:xfrm>
        </p:spPr>
        <p:txBody>
          <a:bodyPr anchor="ctr">
            <a:normAutofit fontScale="85000" lnSpcReduction="20000"/>
          </a:bodyPr>
          <a:lstStyle/>
          <a:p>
            <a:pPr marL="0" indent="0">
              <a:lnSpc>
                <a:spcPct val="100000"/>
              </a:lnSpc>
              <a:buNone/>
            </a:pPr>
            <a:r>
              <a:rPr lang="en-GB" sz="2933">
                <a:latin typeface="Be Vietnam"/>
              </a:rPr>
              <a:t>MARS</a:t>
            </a:r>
          </a:p>
        </p:txBody>
      </p:sp>
      <p:sp>
        <p:nvSpPr>
          <p:cNvPr id="11" name="Google Shape;1134;p56">
            <a:extLst>
              <a:ext uri="{FF2B5EF4-FFF2-40B4-BE49-F238E27FC236}">
                <a16:creationId xmlns:a16="http://schemas.microsoft.com/office/drawing/2014/main" id="{9E7F81D9-F89D-45E7-9C4F-6A5F29530D69}"/>
              </a:ext>
            </a:extLst>
          </p:cNvPr>
          <p:cNvSpPr txBox="1">
            <a:spLocks noGrp="1"/>
          </p:cNvSpPr>
          <p:nvPr>
            <p:ph type="subTitle" idx="4294967295"/>
          </p:nvPr>
        </p:nvSpPr>
        <p:spPr>
          <a:xfrm>
            <a:off x="1094853" y="4693736"/>
            <a:ext cx="2138000" cy="408797"/>
          </a:xfrm>
        </p:spPr>
        <p:txBody>
          <a:bodyPr anchor="ctr">
            <a:normAutofit fontScale="85000" lnSpcReduction="20000"/>
          </a:bodyPr>
          <a:lstStyle/>
          <a:p>
            <a:pPr marL="0" indent="0">
              <a:lnSpc>
                <a:spcPct val="100000"/>
              </a:lnSpc>
              <a:buNone/>
            </a:pPr>
            <a:r>
              <a:rPr lang="en-GB" sz="2933">
                <a:latin typeface="Be Vietnam"/>
              </a:rPr>
              <a:t>MERCURY</a:t>
            </a:r>
          </a:p>
        </p:txBody>
      </p:sp>
      <p:sp>
        <p:nvSpPr>
          <p:cNvPr id="12" name="Google Shape;1135;p56">
            <a:extLst>
              <a:ext uri="{FF2B5EF4-FFF2-40B4-BE49-F238E27FC236}">
                <a16:creationId xmlns:a16="http://schemas.microsoft.com/office/drawing/2014/main" id="{27FA0DF6-CDAA-48E1-9F1E-FA319A23655C}"/>
              </a:ext>
            </a:extLst>
          </p:cNvPr>
          <p:cNvSpPr txBox="1">
            <a:spLocks noGrp="1"/>
          </p:cNvSpPr>
          <p:nvPr>
            <p:ph type="subTitle" idx="4294967295"/>
          </p:nvPr>
        </p:nvSpPr>
        <p:spPr>
          <a:xfrm>
            <a:off x="8959144" y="4693736"/>
            <a:ext cx="2138000" cy="408797"/>
          </a:xfrm>
        </p:spPr>
        <p:txBody>
          <a:bodyPr anchor="ctr">
            <a:normAutofit fontScale="85000" lnSpcReduction="20000"/>
          </a:bodyPr>
          <a:lstStyle/>
          <a:p>
            <a:pPr marL="0" indent="0">
              <a:lnSpc>
                <a:spcPct val="100000"/>
              </a:lnSpc>
              <a:buNone/>
            </a:pPr>
            <a:r>
              <a:rPr lang="en-GB" sz="2933">
                <a:latin typeface="Be Vietnam"/>
              </a:rPr>
              <a:t>SATURN</a:t>
            </a:r>
          </a:p>
        </p:txBody>
      </p:sp>
      <p:sp>
        <p:nvSpPr>
          <p:cNvPr id="13" name="Google Shape;1136;p56">
            <a:extLst>
              <a:ext uri="{FF2B5EF4-FFF2-40B4-BE49-F238E27FC236}">
                <a16:creationId xmlns:a16="http://schemas.microsoft.com/office/drawing/2014/main" id="{B16D33BE-77C4-42DD-AD42-265290A58785}"/>
              </a:ext>
            </a:extLst>
          </p:cNvPr>
          <p:cNvSpPr txBox="1">
            <a:spLocks noGrp="1"/>
          </p:cNvSpPr>
          <p:nvPr>
            <p:ph type="subTitle" idx="4294967295"/>
          </p:nvPr>
        </p:nvSpPr>
        <p:spPr>
          <a:xfrm>
            <a:off x="8959144" y="2435900"/>
            <a:ext cx="2138000" cy="408797"/>
          </a:xfrm>
        </p:spPr>
        <p:txBody>
          <a:bodyPr anchor="ctr">
            <a:normAutofit fontScale="85000" lnSpcReduction="20000"/>
          </a:bodyPr>
          <a:lstStyle/>
          <a:p>
            <a:pPr marL="0" indent="0">
              <a:lnSpc>
                <a:spcPct val="100000"/>
              </a:lnSpc>
              <a:buNone/>
            </a:pPr>
            <a:r>
              <a:rPr lang="en-GB" sz="2933">
                <a:latin typeface="Be Vietnam"/>
              </a:rPr>
              <a:t>VENUS</a:t>
            </a:r>
          </a:p>
        </p:txBody>
      </p:sp>
      <p:sp>
        <p:nvSpPr>
          <p:cNvPr id="14" name="Google Shape;1930;p56">
            <a:extLst>
              <a:ext uri="{FF2B5EF4-FFF2-40B4-BE49-F238E27FC236}">
                <a16:creationId xmlns:a16="http://schemas.microsoft.com/office/drawing/2014/main" id="{CA8125D7-2B61-401C-9433-F4D7F87D39DB}"/>
              </a:ext>
            </a:extLst>
          </p:cNvPr>
          <p:cNvSpPr/>
          <p:nvPr/>
        </p:nvSpPr>
        <p:spPr>
          <a:xfrm>
            <a:off x="1239633" y="3998757"/>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5" name="Google Shape;1931;p56">
            <a:extLst>
              <a:ext uri="{FF2B5EF4-FFF2-40B4-BE49-F238E27FC236}">
                <a16:creationId xmlns:a16="http://schemas.microsoft.com/office/drawing/2014/main" id="{58B28BBD-0AA7-47E4-9823-38E25BE926B9}"/>
              </a:ext>
            </a:extLst>
          </p:cNvPr>
          <p:cNvSpPr/>
          <p:nvPr/>
        </p:nvSpPr>
        <p:spPr>
          <a:xfrm flipH="1">
            <a:off x="9096901" y="3998757"/>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8" name="Forma libre: forma 27">
            <a:extLst>
              <a:ext uri="{FF2B5EF4-FFF2-40B4-BE49-F238E27FC236}">
                <a16:creationId xmlns:a16="http://schemas.microsoft.com/office/drawing/2014/main" id="{37250B02-752D-4085-99E7-B652004F1814}"/>
              </a:ext>
            </a:extLst>
          </p:cNvPr>
          <p:cNvSpPr/>
          <p:nvPr/>
        </p:nvSpPr>
        <p:spPr>
          <a:xfrm>
            <a:off x="3897036" y="1369220"/>
            <a:ext cx="3896232" cy="4552767"/>
          </a:xfrm>
          <a:custGeom>
            <a:avLst/>
            <a:gdLst>
              <a:gd name="connsiteX0" fmla="*/ 1471849 w 3896232"/>
              <a:gd name="connsiteY0" fmla="*/ 1237793 h 4552767"/>
              <a:gd name="connsiteX1" fmla="*/ 1739805 w 3896232"/>
              <a:gd name="connsiteY1" fmla="*/ 1278087 h 4552767"/>
              <a:gd name="connsiteX2" fmla="*/ 1947723 w 3896232"/>
              <a:gd name="connsiteY2" fmla="*/ 1236987 h 4552767"/>
              <a:gd name="connsiteX3" fmla="*/ 2141941 w 3896232"/>
              <a:gd name="connsiteY3" fmla="*/ 1086689 h 4552767"/>
              <a:gd name="connsiteX4" fmla="*/ 2367588 w 3896232"/>
              <a:gd name="connsiteY4" fmla="*/ 1238598 h 4552767"/>
              <a:gd name="connsiteX5" fmla="*/ 2619023 w 3896232"/>
              <a:gd name="connsiteY5" fmla="*/ 1287354 h 4552767"/>
              <a:gd name="connsiteX6" fmla="*/ 2874085 w 3896232"/>
              <a:gd name="connsiteY6" fmla="*/ 1244240 h 4552767"/>
              <a:gd name="connsiteX7" fmla="*/ 2999803 w 3896232"/>
              <a:gd name="connsiteY7" fmla="*/ 1452560 h 4552767"/>
              <a:gd name="connsiteX8" fmla="*/ 3209736 w 3896232"/>
              <a:gd name="connsiteY8" fmla="*/ 1611722 h 4552767"/>
              <a:gd name="connsiteX9" fmla="*/ 3460365 w 3896232"/>
              <a:gd name="connsiteY9" fmla="*/ 1670955 h 4552767"/>
              <a:gd name="connsiteX10" fmla="*/ 3493406 w 3896232"/>
              <a:gd name="connsiteY10" fmla="*/ 1913928 h 4552767"/>
              <a:gd name="connsiteX11" fmla="*/ 3618721 w 3896232"/>
              <a:gd name="connsiteY11" fmla="*/ 2145217 h 4552767"/>
              <a:gd name="connsiteX12" fmla="*/ 3818983 w 3896232"/>
              <a:gd name="connsiteY12" fmla="*/ 2309214 h 4552767"/>
              <a:gd name="connsiteX13" fmla="*/ 3744842 w 3896232"/>
              <a:gd name="connsiteY13" fmla="*/ 2542517 h 4552767"/>
              <a:gd name="connsiteX14" fmla="*/ 3771436 w 3896232"/>
              <a:gd name="connsiteY14" fmla="*/ 2806847 h 4552767"/>
              <a:gd name="connsiteX15" fmla="*/ 3893527 w 3896232"/>
              <a:gd name="connsiteY15" fmla="*/ 3004288 h 4552767"/>
              <a:gd name="connsiteX16" fmla="*/ 3724695 w 3896232"/>
              <a:gd name="connsiteY16" fmla="*/ 3219459 h 4552767"/>
              <a:gd name="connsiteX17" fmla="*/ 3648136 w 3896232"/>
              <a:gd name="connsiteY17" fmla="*/ 3466059 h 4552767"/>
              <a:gd name="connsiteX18" fmla="*/ 3654583 w 3896232"/>
              <a:gd name="connsiteY18" fmla="*/ 3723136 h 4552767"/>
              <a:gd name="connsiteX19" fmla="*/ 3431756 w 3896232"/>
              <a:gd name="connsiteY19" fmla="*/ 3824677 h 4552767"/>
              <a:gd name="connsiteX20" fmla="*/ 3254059 w 3896232"/>
              <a:gd name="connsiteY20" fmla="*/ 4018492 h 4552767"/>
              <a:gd name="connsiteX21" fmla="*/ 3172262 w 3896232"/>
              <a:gd name="connsiteY21" fmla="*/ 4248974 h 4552767"/>
              <a:gd name="connsiteX22" fmla="*/ 2912365 w 3896232"/>
              <a:gd name="connsiteY22" fmla="*/ 4257437 h 4552767"/>
              <a:gd name="connsiteX23" fmla="*/ 2677450 w 3896232"/>
              <a:gd name="connsiteY23" fmla="*/ 4354948 h 4552767"/>
              <a:gd name="connsiteX24" fmla="*/ 2466712 w 3896232"/>
              <a:gd name="connsiteY24" fmla="*/ 4547554 h 4552767"/>
              <a:gd name="connsiteX25" fmla="*/ 2257585 w 3896232"/>
              <a:gd name="connsiteY25" fmla="*/ 4420225 h 4552767"/>
              <a:gd name="connsiteX26" fmla="*/ 2017835 w 3896232"/>
              <a:gd name="connsiteY26" fmla="*/ 4418613 h 4552767"/>
              <a:gd name="connsiteX27" fmla="*/ 1788158 w 3896232"/>
              <a:gd name="connsiteY27" fmla="*/ 4534257 h 4552767"/>
              <a:gd name="connsiteX28" fmla="*/ 1599581 w 3896232"/>
              <a:gd name="connsiteY28" fmla="*/ 4325130 h 4552767"/>
              <a:gd name="connsiteX29" fmla="*/ 1371516 w 3896232"/>
              <a:gd name="connsiteY29" fmla="*/ 4228827 h 4552767"/>
              <a:gd name="connsiteX30" fmla="*/ 1115245 w 3896232"/>
              <a:gd name="connsiteY30" fmla="*/ 4226813 h 4552767"/>
              <a:gd name="connsiteX31" fmla="*/ 1035866 w 3896232"/>
              <a:gd name="connsiteY31" fmla="*/ 3969333 h 4552767"/>
              <a:gd name="connsiteX32" fmla="*/ 873481 w 3896232"/>
              <a:gd name="connsiteY32" fmla="*/ 3785189 h 4552767"/>
              <a:gd name="connsiteX33" fmla="*/ 636148 w 3896232"/>
              <a:gd name="connsiteY33" fmla="*/ 3682439 h 4552767"/>
              <a:gd name="connsiteX34" fmla="*/ 666771 w 3896232"/>
              <a:gd name="connsiteY34" fmla="*/ 3414483 h 4552767"/>
              <a:gd name="connsiteX35" fmla="*/ 598674 w 3896232"/>
              <a:gd name="connsiteY35" fmla="*/ 3177150 h 4552767"/>
              <a:gd name="connsiteX36" fmla="*/ 427021 w 3896232"/>
              <a:gd name="connsiteY36" fmla="*/ 3005497 h 4552767"/>
              <a:gd name="connsiteX37" fmla="*/ 553948 w 3896232"/>
              <a:gd name="connsiteY37" fmla="*/ 2753658 h 4552767"/>
              <a:gd name="connsiteX38" fmla="*/ 584168 w 3896232"/>
              <a:gd name="connsiteY38" fmla="*/ 2501014 h 4552767"/>
              <a:gd name="connsiteX39" fmla="*/ 518086 w 3896232"/>
              <a:gd name="connsiteY39" fmla="*/ 2251190 h 4552767"/>
              <a:gd name="connsiteX40" fmla="*/ 714722 w 3896232"/>
              <a:gd name="connsiteY40" fmla="*/ 2110564 h 4552767"/>
              <a:gd name="connsiteX41" fmla="*/ 871063 w 3896232"/>
              <a:gd name="connsiteY41" fmla="*/ 1925614 h 4552767"/>
              <a:gd name="connsiteX42" fmla="*/ 957292 w 3896232"/>
              <a:gd name="connsiteY42" fmla="*/ 1577875 h 4552767"/>
              <a:gd name="connsiteX43" fmla="*/ 85730 w 3896232"/>
              <a:gd name="connsiteY43" fmla="*/ 1147534 h 4552767"/>
              <a:gd name="connsiteX44" fmla="*/ 40197 w 3896232"/>
              <a:gd name="connsiteY44" fmla="*/ 536674 h 4552767"/>
              <a:gd name="connsiteX45" fmla="*/ 842857 w 3896232"/>
              <a:gd name="connsiteY45" fmla="*/ 9627 h 4552767"/>
              <a:gd name="connsiteX46" fmla="*/ 1473864 w 3896232"/>
              <a:gd name="connsiteY46" fmla="*/ 443595 h 4552767"/>
              <a:gd name="connsiteX47" fmla="*/ 1471446 w 3896232"/>
              <a:gd name="connsiteY47" fmla="*/ 1238195 h 4552767"/>
              <a:gd name="connsiteX48" fmla="*/ 1554855 w 3896232"/>
              <a:gd name="connsiteY48" fmla="*/ 3636503 h 4552767"/>
              <a:gd name="connsiteX49" fmla="*/ 1561302 w 3896232"/>
              <a:gd name="connsiteY49" fmla="*/ 3643353 h 4552767"/>
              <a:gd name="connsiteX50" fmla="*/ 2974015 w 3896232"/>
              <a:gd name="connsiteY50" fmla="*/ 3432615 h 4552767"/>
              <a:gd name="connsiteX51" fmla="*/ 2756024 w 3896232"/>
              <a:gd name="connsiteY51" fmla="*/ 2014261 h 4552767"/>
              <a:gd name="connsiteX52" fmla="*/ 1377963 w 3896232"/>
              <a:gd name="connsiteY52" fmla="*/ 2189138 h 4552767"/>
              <a:gd name="connsiteX53" fmla="*/ 1554452 w 3896232"/>
              <a:gd name="connsiteY53" fmla="*/ 3636503 h 4552767"/>
              <a:gd name="connsiteX54" fmla="*/ 1049163 w 3896232"/>
              <a:gd name="connsiteY54" fmla="*/ 1297428 h 4552767"/>
              <a:gd name="connsiteX55" fmla="*/ 1273199 w 3896232"/>
              <a:gd name="connsiteY55" fmla="*/ 1128192 h 4552767"/>
              <a:gd name="connsiteX56" fmla="*/ 1369502 w 3896232"/>
              <a:gd name="connsiteY56" fmla="*/ 896098 h 4552767"/>
              <a:gd name="connsiteX57" fmla="*/ 1375949 w 3896232"/>
              <a:gd name="connsiteY57" fmla="*/ 631366 h 4552767"/>
              <a:gd name="connsiteX58" fmla="*/ 1193013 w 3896232"/>
              <a:gd name="connsiteY58" fmla="*/ 373483 h 4552767"/>
              <a:gd name="connsiteX59" fmla="*/ 884763 w 3896232"/>
              <a:gd name="connsiteY59" fmla="*/ 242930 h 4552767"/>
              <a:gd name="connsiteX60" fmla="*/ 561201 w 3896232"/>
              <a:gd name="connsiteY60" fmla="*/ 213112 h 4552767"/>
              <a:gd name="connsiteX61" fmla="*/ 242071 w 3896232"/>
              <a:gd name="connsiteY61" fmla="*/ 1047604 h 4552767"/>
              <a:gd name="connsiteX62" fmla="*/ 593436 w 3896232"/>
              <a:gd name="connsiteY62" fmla="*/ 1348198 h 4552767"/>
              <a:gd name="connsiteX63" fmla="*/ 1049163 w 3896232"/>
              <a:gd name="connsiteY63" fmla="*/ 1297428 h 455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96232" h="4552767">
                <a:moveTo>
                  <a:pt x="1471849" y="1237793"/>
                </a:moveTo>
                <a:cubicBezTo>
                  <a:pt x="1590314" y="1164054"/>
                  <a:pt x="1665261" y="1191051"/>
                  <a:pt x="1739805" y="1278087"/>
                </a:cubicBezTo>
                <a:cubicBezTo>
                  <a:pt x="1827243" y="1380434"/>
                  <a:pt x="1905414" y="1364316"/>
                  <a:pt x="1947723" y="1236987"/>
                </a:cubicBezTo>
                <a:cubicBezTo>
                  <a:pt x="1981167" y="1136654"/>
                  <a:pt x="2031534" y="1086287"/>
                  <a:pt x="2141941" y="1086689"/>
                </a:cubicBezTo>
                <a:cubicBezTo>
                  <a:pt x="2256376" y="1087092"/>
                  <a:pt x="2328905" y="1117716"/>
                  <a:pt x="2367588" y="1238598"/>
                </a:cubicBezTo>
                <a:cubicBezTo>
                  <a:pt x="2411106" y="1374793"/>
                  <a:pt x="2522720" y="1394940"/>
                  <a:pt x="2619023" y="1287354"/>
                </a:cubicBezTo>
                <a:cubicBezTo>
                  <a:pt x="2698806" y="1198304"/>
                  <a:pt x="2775365" y="1198304"/>
                  <a:pt x="2874085" y="1244240"/>
                </a:cubicBezTo>
                <a:cubicBezTo>
                  <a:pt x="2966762" y="1287354"/>
                  <a:pt x="3015921" y="1336916"/>
                  <a:pt x="2999803" y="1452560"/>
                </a:cubicBezTo>
                <a:cubicBezTo>
                  <a:pt x="2978447" y="1604066"/>
                  <a:pt x="3071930" y="1674178"/>
                  <a:pt x="3209736" y="1611722"/>
                </a:cubicBezTo>
                <a:cubicBezTo>
                  <a:pt x="3317724" y="1562966"/>
                  <a:pt x="3386627" y="1587949"/>
                  <a:pt x="3460365" y="1670955"/>
                </a:cubicBezTo>
                <a:cubicBezTo>
                  <a:pt x="3529671" y="1749125"/>
                  <a:pt x="3549415" y="1816417"/>
                  <a:pt x="3493406" y="1913928"/>
                </a:cubicBezTo>
                <a:cubicBezTo>
                  <a:pt x="3414833" y="2051331"/>
                  <a:pt x="3463992" y="2140785"/>
                  <a:pt x="3618721" y="2145217"/>
                </a:cubicBezTo>
                <a:cubicBezTo>
                  <a:pt x="3736380" y="2148440"/>
                  <a:pt x="3787554" y="2202435"/>
                  <a:pt x="3818983" y="2309214"/>
                </a:cubicBezTo>
                <a:cubicBezTo>
                  <a:pt x="3848801" y="2410755"/>
                  <a:pt x="3835907" y="2478449"/>
                  <a:pt x="3744842" y="2542517"/>
                </a:cubicBezTo>
                <a:cubicBezTo>
                  <a:pt x="3622751" y="2628344"/>
                  <a:pt x="3634033" y="2741167"/>
                  <a:pt x="3771436" y="2806847"/>
                </a:cubicBezTo>
                <a:cubicBezTo>
                  <a:pt x="3860889" y="2849559"/>
                  <a:pt x="3908436" y="2900329"/>
                  <a:pt x="3893527" y="3004288"/>
                </a:cubicBezTo>
                <a:cubicBezTo>
                  <a:pt x="3878216" y="3111068"/>
                  <a:pt x="3852427" y="3193268"/>
                  <a:pt x="3724695" y="3219459"/>
                </a:cubicBezTo>
                <a:cubicBezTo>
                  <a:pt x="3571577" y="3250888"/>
                  <a:pt x="3540148" y="3351624"/>
                  <a:pt x="3648136" y="3466059"/>
                </a:cubicBezTo>
                <a:cubicBezTo>
                  <a:pt x="3735977" y="3558736"/>
                  <a:pt x="3701727" y="3632071"/>
                  <a:pt x="3654583" y="3723136"/>
                </a:cubicBezTo>
                <a:cubicBezTo>
                  <a:pt x="3603813" y="3821051"/>
                  <a:pt x="3535715" y="3845227"/>
                  <a:pt x="3431756" y="3824677"/>
                </a:cubicBezTo>
                <a:cubicBezTo>
                  <a:pt x="3280251" y="3794859"/>
                  <a:pt x="3208930" y="3870210"/>
                  <a:pt x="3254059" y="4018492"/>
                </a:cubicBezTo>
                <a:cubicBezTo>
                  <a:pt x="3285892" y="4124063"/>
                  <a:pt x="3259297" y="4186519"/>
                  <a:pt x="3172262" y="4248974"/>
                </a:cubicBezTo>
                <a:cubicBezTo>
                  <a:pt x="3081600" y="4313848"/>
                  <a:pt x="3007056" y="4322713"/>
                  <a:pt x="2912365" y="4257437"/>
                </a:cubicBezTo>
                <a:cubicBezTo>
                  <a:pt x="2789468" y="4172818"/>
                  <a:pt x="2698806" y="4207069"/>
                  <a:pt x="2677450" y="4354948"/>
                </a:cubicBezTo>
                <a:cubicBezTo>
                  <a:pt x="2658109" y="4489531"/>
                  <a:pt x="2579938" y="4522975"/>
                  <a:pt x="2466712" y="4547554"/>
                </a:cubicBezTo>
                <a:cubicBezTo>
                  <a:pt x="2347441" y="4572939"/>
                  <a:pt x="2307147" y="4501619"/>
                  <a:pt x="2257585" y="4420225"/>
                </a:cubicBezTo>
                <a:cubicBezTo>
                  <a:pt x="2194726" y="4316669"/>
                  <a:pt x="2078679" y="4314654"/>
                  <a:pt x="2017835" y="4418613"/>
                </a:cubicBezTo>
                <a:cubicBezTo>
                  <a:pt x="1963035" y="4512096"/>
                  <a:pt x="1907831" y="4558837"/>
                  <a:pt x="1788158" y="4534257"/>
                </a:cubicBezTo>
                <a:cubicBezTo>
                  <a:pt x="1662843" y="4508469"/>
                  <a:pt x="1610864" y="4453669"/>
                  <a:pt x="1599581" y="4325130"/>
                </a:cubicBezTo>
                <a:cubicBezTo>
                  <a:pt x="1587896" y="4192966"/>
                  <a:pt x="1479102" y="4149448"/>
                  <a:pt x="1371516" y="4228827"/>
                </a:cubicBezTo>
                <a:cubicBezTo>
                  <a:pt x="1278840" y="4296925"/>
                  <a:pt x="1208728" y="4296925"/>
                  <a:pt x="1115245" y="4226813"/>
                </a:cubicBezTo>
                <a:cubicBezTo>
                  <a:pt x="1018539" y="4154283"/>
                  <a:pt x="991945" y="4084977"/>
                  <a:pt x="1035866" y="3969333"/>
                </a:cubicBezTo>
                <a:cubicBezTo>
                  <a:pt x="1082607" y="3847242"/>
                  <a:pt x="1002422" y="3757386"/>
                  <a:pt x="873481" y="3785189"/>
                </a:cubicBezTo>
                <a:cubicBezTo>
                  <a:pt x="762269" y="3808962"/>
                  <a:pt x="692963" y="3782771"/>
                  <a:pt x="636148" y="3682439"/>
                </a:cubicBezTo>
                <a:cubicBezTo>
                  <a:pt x="577721" y="3579688"/>
                  <a:pt x="578124" y="3502727"/>
                  <a:pt x="666771" y="3414483"/>
                </a:cubicBezTo>
                <a:cubicBezTo>
                  <a:pt x="761866" y="3319791"/>
                  <a:pt x="728422" y="3210191"/>
                  <a:pt x="598674" y="3177150"/>
                </a:cubicBezTo>
                <a:cubicBezTo>
                  <a:pt x="501565" y="3152571"/>
                  <a:pt x="430648" y="3124365"/>
                  <a:pt x="427021" y="3005497"/>
                </a:cubicBezTo>
                <a:cubicBezTo>
                  <a:pt x="423395" y="2894285"/>
                  <a:pt x="418962" y="2803623"/>
                  <a:pt x="553948" y="2753658"/>
                </a:cubicBezTo>
                <a:cubicBezTo>
                  <a:pt x="687321" y="2704097"/>
                  <a:pt x="698201" y="2585632"/>
                  <a:pt x="584168" y="2501014"/>
                </a:cubicBezTo>
                <a:cubicBezTo>
                  <a:pt x="488671" y="2430097"/>
                  <a:pt x="480612" y="2355552"/>
                  <a:pt x="518086" y="2251190"/>
                </a:cubicBezTo>
                <a:cubicBezTo>
                  <a:pt x="553142" y="2152470"/>
                  <a:pt x="599883" y="2102908"/>
                  <a:pt x="714722" y="2110564"/>
                </a:cubicBezTo>
                <a:cubicBezTo>
                  <a:pt x="844469" y="2119026"/>
                  <a:pt x="927072" y="2022320"/>
                  <a:pt x="871063" y="1925614"/>
                </a:cubicBezTo>
                <a:cubicBezTo>
                  <a:pt x="796922" y="1798284"/>
                  <a:pt x="806592" y="1701578"/>
                  <a:pt x="957292" y="1577875"/>
                </a:cubicBezTo>
                <a:cubicBezTo>
                  <a:pt x="557977" y="1589561"/>
                  <a:pt x="257786" y="1468678"/>
                  <a:pt x="85730" y="1147534"/>
                </a:cubicBezTo>
                <a:cubicBezTo>
                  <a:pt x="-16617" y="959360"/>
                  <a:pt x="-21453" y="740966"/>
                  <a:pt x="40197" y="536674"/>
                </a:cubicBezTo>
                <a:cubicBezTo>
                  <a:pt x="132068" y="232051"/>
                  <a:pt x="594242" y="-56859"/>
                  <a:pt x="842857" y="9627"/>
                </a:cubicBezTo>
                <a:cubicBezTo>
                  <a:pt x="1106381" y="80142"/>
                  <a:pt x="1340893" y="170803"/>
                  <a:pt x="1473864" y="443595"/>
                </a:cubicBezTo>
                <a:cubicBezTo>
                  <a:pt x="1562914" y="625724"/>
                  <a:pt x="1584672" y="657960"/>
                  <a:pt x="1471446" y="1238195"/>
                </a:cubicBezTo>
                <a:close/>
                <a:moveTo>
                  <a:pt x="1554855" y="3636503"/>
                </a:moveTo>
                <a:lnTo>
                  <a:pt x="1561302" y="3643353"/>
                </a:lnTo>
                <a:cubicBezTo>
                  <a:pt x="2022670" y="3977392"/>
                  <a:pt x="2641185" y="3885118"/>
                  <a:pt x="2974015" y="3432615"/>
                </a:cubicBezTo>
                <a:cubicBezTo>
                  <a:pt x="3302412" y="2986156"/>
                  <a:pt x="3205706" y="2357567"/>
                  <a:pt x="2756024" y="2014261"/>
                </a:cubicBezTo>
                <a:cubicBezTo>
                  <a:pt x="2345426" y="1701175"/>
                  <a:pt x="1690646" y="1784181"/>
                  <a:pt x="1377963" y="2189138"/>
                </a:cubicBezTo>
                <a:cubicBezTo>
                  <a:pt x="1006854" y="2669444"/>
                  <a:pt x="1079787" y="3268215"/>
                  <a:pt x="1554452" y="3636503"/>
                </a:cubicBezTo>
                <a:close/>
                <a:moveTo>
                  <a:pt x="1049163" y="1297428"/>
                </a:moveTo>
                <a:cubicBezTo>
                  <a:pt x="1224040" y="1343363"/>
                  <a:pt x="1135393" y="1129401"/>
                  <a:pt x="1273199" y="1128192"/>
                </a:cubicBezTo>
                <a:cubicBezTo>
                  <a:pt x="1397305" y="1127387"/>
                  <a:pt x="1250634" y="960972"/>
                  <a:pt x="1369502" y="896098"/>
                </a:cubicBezTo>
                <a:cubicBezTo>
                  <a:pt x="1463790" y="844522"/>
                  <a:pt x="1259901" y="721222"/>
                  <a:pt x="1375949" y="631366"/>
                </a:cubicBezTo>
                <a:cubicBezTo>
                  <a:pt x="1263125" y="577774"/>
                  <a:pt x="1304628" y="390004"/>
                  <a:pt x="1193013" y="373483"/>
                </a:cubicBezTo>
                <a:cubicBezTo>
                  <a:pt x="1071325" y="355351"/>
                  <a:pt x="1048357" y="130106"/>
                  <a:pt x="884763" y="242930"/>
                </a:cubicBezTo>
                <a:cubicBezTo>
                  <a:pt x="790475" y="86992"/>
                  <a:pt x="659921" y="323115"/>
                  <a:pt x="561201" y="213112"/>
                </a:cubicBezTo>
                <a:cubicBezTo>
                  <a:pt x="259800" y="417404"/>
                  <a:pt x="102250" y="691807"/>
                  <a:pt x="242071" y="1047604"/>
                </a:cubicBezTo>
                <a:cubicBezTo>
                  <a:pt x="294453" y="1180978"/>
                  <a:pt x="429439" y="1292593"/>
                  <a:pt x="593436" y="1348198"/>
                </a:cubicBezTo>
                <a:cubicBezTo>
                  <a:pt x="769119" y="1407834"/>
                  <a:pt x="923848" y="1397760"/>
                  <a:pt x="1049163" y="1297428"/>
                </a:cubicBezTo>
                <a:close/>
              </a:path>
            </a:pathLst>
          </a:custGeom>
          <a:solidFill>
            <a:srgbClr val="FFC100"/>
          </a:solidFill>
          <a:ln w="40260" cap="flat">
            <a:noFill/>
            <a:prstDash val="solid"/>
            <a:miter/>
          </a:ln>
        </p:spPr>
        <p:txBody>
          <a:bodyPr rtlCol="0" anchor="ctr"/>
          <a:lstStyle/>
          <a:p>
            <a:endParaRPr lang="es-PE"/>
          </a:p>
        </p:txBody>
      </p:sp>
      <p:sp>
        <p:nvSpPr>
          <p:cNvPr id="29" name="Forma libre: forma 28">
            <a:extLst>
              <a:ext uri="{FF2B5EF4-FFF2-40B4-BE49-F238E27FC236}">
                <a16:creationId xmlns:a16="http://schemas.microsoft.com/office/drawing/2014/main" id="{A13A79E9-6655-4D5B-BD98-6C57A443E51E}"/>
              </a:ext>
            </a:extLst>
          </p:cNvPr>
          <p:cNvSpPr/>
          <p:nvPr/>
        </p:nvSpPr>
        <p:spPr>
          <a:xfrm>
            <a:off x="5449465" y="3337474"/>
            <a:ext cx="1215676" cy="1732834"/>
          </a:xfrm>
          <a:custGeom>
            <a:avLst/>
            <a:gdLst>
              <a:gd name="connsiteX0" fmla="*/ 2426 w 1215676"/>
              <a:gd name="connsiteY0" fmla="*/ 1668250 h 1732834"/>
              <a:gd name="connsiteX1" fmla="*/ 8 w 1215676"/>
              <a:gd name="connsiteY1" fmla="*/ 1199226 h 1732834"/>
              <a:gd name="connsiteX2" fmla="*/ 233714 w 1215676"/>
              <a:gd name="connsiteY2" fmla="*/ 813208 h 1732834"/>
              <a:gd name="connsiteX3" fmla="*/ 267158 w 1215676"/>
              <a:gd name="connsiteY3" fmla="*/ 705219 h 1732834"/>
              <a:gd name="connsiteX4" fmla="*/ 180929 w 1215676"/>
              <a:gd name="connsiteY4" fmla="*/ 482393 h 1732834"/>
              <a:gd name="connsiteX5" fmla="*/ 421082 w 1215676"/>
              <a:gd name="connsiteY5" fmla="*/ 46410 h 1732834"/>
              <a:gd name="connsiteX6" fmla="*/ 907432 w 1215676"/>
              <a:gd name="connsiteY6" fmla="*/ 129416 h 1732834"/>
              <a:gd name="connsiteX7" fmla="*/ 979156 w 1215676"/>
              <a:gd name="connsiteY7" fmla="*/ 645584 h 1732834"/>
              <a:gd name="connsiteX8" fmla="*/ 1040806 w 1215676"/>
              <a:gd name="connsiteY8" fmla="*/ 853099 h 1732834"/>
              <a:gd name="connsiteX9" fmla="*/ 1199565 w 1215676"/>
              <a:gd name="connsiteY9" fmla="*/ 1097684 h 1732834"/>
              <a:gd name="connsiteX10" fmla="*/ 1201983 w 1215676"/>
              <a:gd name="connsiteY10" fmla="*/ 1595720 h 1732834"/>
              <a:gd name="connsiteX11" fmla="*/ 1017032 w 1215676"/>
              <a:gd name="connsiteY11" fmla="*/ 1702500 h 1732834"/>
              <a:gd name="connsiteX12" fmla="*/ 9679 w 1215676"/>
              <a:gd name="connsiteY12" fmla="*/ 1674697 h 1732834"/>
              <a:gd name="connsiteX13" fmla="*/ 3231 w 1215676"/>
              <a:gd name="connsiteY13" fmla="*/ 1667847 h 173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5676" h="1732834">
                <a:moveTo>
                  <a:pt x="2426" y="1668250"/>
                </a:moveTo>
                <a:cubicBezTo>
                  <a:pt x="1620" y="1511908"/>
                  <a:pt x="814" y="1355567"/>
                  <a:pt x="8" y="1199226"/>
                </a:cubicBezTo>
                <a:cubicBezTo>
                  <a:pt x="-798" y="1022737"/>
                  <a:pt x="60046" y="882514"/>
                  <a:pt x="233714" y="813208"/>
                </a:cubicBezTo>
                <a:cubicBezTo>
                  <a:pt x="295364" y="788628"/>
                  <a:pt x="313497" y="764452"/>
                  <a:pt x="267158" y="705219"/>
                </a:cubicBezTo>
                <a:cubicBezTo>
                  <a:pt x="216790" y="641152"/>
                  <a:pt x="188182" y="565399"/>
                  <a:pt x="180929" y="482393"/>
                </a:cubicBezTo>
                <a:cubicBezTo>
                  <a:pt x="165617" y="299054"/>
                  <a:pt x="262323" y="122969"/>
                  <a:pt x="421082" y="46410"/>
                </a:cubicBezTo>
                <a:cubicBezTo>
                  <a:pt x="593944" y="-36999"/>
                  <a:pt x="769626" y="-7181"/>
                  <a:pt x="907432" y="129416"/>
                </a:cubicBezTo>
                <a:cubicBezTo>
                  <a:pt x="1038388" y="259163"/>
                  <a:pt x="1079488" y="470707"/>
                  <a:pt x="979156" y="645584"/>
                </a:cubicBezTo>
                <a:cubicBezTo>
                  <a:pt x="915894" y="755990"/>
                  <a:pt x="928788" y="800717"/>
                  <a:pt x="1040806" y="853099"/>
                </a:cubicBezTo>
                <a:cubicBezTo>
                  <a:pt x="1135900" y="897423"/>
                  <a:pt x="1178612" y="993323"/>
                  <a:pt x="1199565" y="1097684"/>
                </a:cubicBezTo>
                <a:cubicBezTo>
                  <a:pt x="1233009" y="1264099"/>
                  <a:pt x="1204400" y="1429708"/>
                  <a:pt x="1201983" y="1595720"/>
                </a:cubicBezTo>
                <a:cubicBezTo>
                  <a:pt x="1199968" y="1715797"/>
                  <a:pt x="1087547" y="1692426"/>
                  <a:pt x="1017032" y="1702500"/>
                </a:cubicBezTo>
                <a:cubicBezTo>
                  <a:pt x="680173" y="1752062"/>
                  <a:pt x="343717" y="1739570"/>
                  <a:pt x="9679" y="1674697"/>
                </a:cubicBezTo>
                <a:cubicBezTo>
                  <a:pt x="9679" y="1674697"/>
                  <a:pt x="3231" y="1667847"/>
                  <a:pt x="3231" y="1667847"/>
                </a:cubicBezTo>
                <a:close/>
              </a:path>
            </a:pathLst>
          </a:custGeom>
          <a:solidFill>
            <a:schemeClr val="bg1">
              <a:lumMod val="50000"/>
            </a:schemeClr>
          </a:solidFill>
          <a:ln w="40260" cap="flat">
            <a:noFill/>
            <a:prstDash val="solid"/>
            <a:miter/>
          </a:ln>
        </p:spPr>
        <p:txBody>
          <a:bodyPr rtlCol="0" anchor="ctr"/>
          <a:lstStyle/>
          <a:p>
            <a:endParaRPr lang="es-PE"/>
          </a:p>
        </p:txBody>
      </p:sp>
      <p:sp>
        <p:nvSpPr>
          <p:cNvPr id="30" name="Forma libre: forma 29">
            <a:extLst>
              <a:ext uri="{FF2B5EF4-FFF2-40B4-BE49-F238E27FC236}">
                <a16:creationId xmlns:a16="http://schemas.microsoft.com/office/drawing/2014/main" id="{6F0D3D1C-A91C-4402-82C6-41EEA8AA8ECC}"/>
              </a:ext>
            </a:extLst>
          </p:cNvPr>
          <p:cNvSpPr/>
          <p:nvPr/>
        </p:nvSpPr>
        <p:spPr>
          <a:xfrm>
            <a:off x="4245463" y="1730210"/>
            <a:ext cx="866345" cy="861530"/>
          </a:xfrm>
          <a:custGeom>
            <a:avLst/>
            <a:gdLst>
              <a:gd name="connsiteX0" fmla="*/ 865943 w 866345"/>
              <a:gd name="connsiteY0" fmla="*/ 436388 h 861530"/>
              <a:gd name="connsiteX1" fmla="*/ 441645 w 866345"/>
              <a:gd name="connsiteY1" fmla="*/ 861491 h 861530"/>
              <a:gd name="connsiteX2" fmla="*/ 21 w 866345"/>
              <a:gd name="connsiteY2" fmla="*/ 436791 h 861530"/>
              <a:gd name="connsiteX3" fmla="*/ 433586 w 866345"/>
              <a:gd name="connsiteY3" fmla="*/ 2 h 861530"/>
              <a:gd name="connsiteX4" fmla="*/ 866346 w 866345"/>
              <a:gd name="connsiteY4" fmla="*/ 436388 h 861530"/>
              <a:gd name="connsiteX5" fmla="*/ 718869 w 866345"/>
              <a:gd name="connsiteY5" fmla="*/ 442432 h 861530"/>
              <a:gd name="connsiteX6" fmla="*/ 437616 w 866345"/>
              <a:gd name="connsiteY6" fmla="*/ 148688 h 861530"/>
              <a:gd name="connsiteX7" fmla="*/ 151930 w 866345"/>
              <a:gd name="connsiteY7" fmla="*/ 419465 h 861530"/>
              <a:gd name="connsiteX8" fmla="*/ 422707 w 866345"/>
              <a:gd name="connsiteY8" fmla="*/ 722074 h 861530"/>
              <a:gd name="connsiteX9" fmla="*/ 718869 w 866345"/>
              <a:gd name="connsiteY9" fmla="*/ 442432 h 86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6345" h="861530">
                <a:moveTo>
                  <a:pt x="865943" y="436388"/>
                </a:moveTo>
                <a:cubicBezTo>
                  <a:pt x="865943" y="668885"/>
                  <a:pt x="676963" y="858671"/>
                  <a:pt x="441645" y="861491"/>
                </a:cubicBezTo>
                <a:cubicBezTo>
                  <a:pt x="202298" y="864715"/>
                  <a:pt x="-2396" y="667677"/>
                  <a:pt x="21" y="436791"/>
                </a:cubicBezTo>
                <a:cubicBezTo>
                  <a:pt x="2439" y="195832"/>
                  <a:pt x="196254" y="808"/>
                  <a:pt x="433586" y="2"/>
                </a:cubicBezTo>
                <a:cubicBezTo>
                  <a:pt x="668098" y="-803"/>
                  <a:pt x="866346" y="199056"/>
                  <a:pt x="866346" y="436388"/>
                </a:cubicBezTo>
                <a:close/>
                <a:moveTo>
                  <a:pt x="718869" y="442432"/>
                </a:moveTo>
                <a:cubicBezTo>
                  <a:pt x="721690" y="280047"/>
                  <a:pt x="601613" y="154732"/>
                  <a:pt x="437616" y="148688"/>
                </a:cubicBezTo>
                <a:cubicBezTo>
                  <a:pt x="284095" y="143047"/>
                  <a:pt x="157571" y="263526"/>
                  <a:pt x="151930" y="419465"/>
                </a:cubicBezTo>
                <a:cubicBezTo>
                  <a:pt x="146289" y="585476"/>
                  <a:pt x="266769" y="720059"/>
                  <a:pt x="422707" y="722074"/>
                </a:cubicBezTo>
                <a:cubicBezTo>
                  <a:pt x="585495" y="724088"/>
                  <a:pt x="716048" y="600788"/>
                  <a:pt x="718869" y="442432"/>
                </a:cubicBezTo>
                <a:close/>
              </a:path>
            </a:pathLst>
          </a:custGeom>
          <a:solidFill>
            <a:schemeClr val="bg1">
              <a:lumMod val="50000"/>
            </a:schemeClr>
          </a:solidFill>
          <a:ln w="40260" cap="flat">
            <a:noFill/>
            <a:prstDash val="solid"/>
            <a:miter/>
          </a:ln>
        </p:spPr>
        <p:txBody>
          <a:bodyPr rtlCol="0" anchor="ctr"/>
          <a:lstStyle/>
          <a:p>
            <a:endParaRPr lang="es-PE"/>
          </a:p>
        </p:txBody>
      </p:sp>
    </p:spTree>
    <p:extLst>
      <p:ext uri="{BB962C8B-B14F-4D97-AF65-F5344CB8AC3E}">
        <p14:creationId xmlns:p14="http://schemas.microsoft.com/office/powerpoint/2010/main" val="291890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2;p62">
            <a:extLst>
              <a:ext uri="{FF2B5EF4-FFF2-40B4-BE49-F238E27FC236}">
                <a16:creationId xmlns:a16="http://schemas.microsoft.com/office/drawing/2014/main" id="{A007B71F-84A2-4F53-AFAF-A37DC3738F2F}"/>
              </a:ext>
            </a:extLst>
          </p:cNvPr>
          <p:cNvSpPr/>
          <p:nvPr/>
        </p:nvSpPr>
        <p:spPr>
          <a:xfrm flipH="1">
            <a:off x="1827556" y="4838481"/>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 name="Google Shape;2343;p62">
            <a:extLst>
              <a:ext uri="{FF2B5EF4-FFF2-40B4-BE49-F238E27FC236}">
                <a16:creationId xmlns:a16="http://schemas.microsoft.com/office/drawing/2014/main" id="{DB88C24B-2D52-422E-9C27-06BF8874F935}"/>
              </a:ext>
            </a:extLst>
          </p:cNvPr>
          <p:cNvSpPr/>
          <p:nvPr/>
        </p:nvSpPr>
        <p:spPr>
          <a:xfrm flipH="1">
            <a:off x="1827556" y="3530583"/>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 name="Google Shape;2344;p62">
            <a:extLst>
              <a:ext uri="{FF2B5EF4-FFF2-40B4-BE49-F238E27FC236}">
                <a16:creationId xmlns:a16="http://schemas.microsoft.com/office/drawing/2014/main" id="{4FB18E28-69C6-428D-9198-6F038B22AF24}"/>
              </a:ext>
            </a:extLst>
          </p:cNvPr>
          <p:cNvSpPr txBox="1">
            <a:spLocks noGrp="1"/>
          </p:cNvSpPr>
          <p:nvPr>
            <p:ph type="subTitle" idx="4294967295"/>
          </p:nvPr>
        </p:nvSpPr>
        <p:spPr>
          <a:xfrm>
            <a:off x="3017300" y="1969495"/>
            <a:ext cx="6120797" cy="1364004"/>
          </a:xfrm>
        </p:spPr>
        <p:txBody>
          <a:bodyPr anchorCtr="1"/>
          <a:lstStyle/>
          <a:p>
            <a:pPr marL="0" indent="0" algn="ctr">
              <a:lnSpc>
                <a:spcPct val="100000"/>
              </a:lnSpc>
              <a:buNone/>
            </a:pPr>
            <a:r>
              <a:rPr lang="en-US" sz="2133"/>
              <a:t>Mercury is the closest planet to </a:t>
            </a:r>
          </a:p>
          <a:p>
            <a:pPr marL="0" indent="0" algn="ctr">
              <a:lnSpc>
                <a:spcPct val="100000"/>
              </a:lnSpc>
              <a:buNone/>
            </a:pPr>
            <a:r>
              <a:rPr lang="en-US" sz="2133"/>
              <a:t>the Sun and the smallest one in the Solar System—it’s only a bit larger than the Moon</a:t>
            </a:r>
          </a:p>
          <a:p>
            <a:pPr marL="0" indent="0" algn="ctr">
              <a:lnSpc>
                <a:spcPct val="100000"/>
              </a:lnSpc>
              <a:buNone/>
            </a:pPr>
            <a:endParaRPr lang="en-US" sz="2133"/>
          </a:p>
          <a:p>
            <a:pPr marL="0" indent="0" algn="ctr">
              <a:lnSpc>
                <a:spcPct val="100000"/>
              </a:lnSpc>
              <a:buNone/>
            </a:pPr>
            <a:endParaRPr lang="en-US" sz="2133"/>
          </a:p>
        </p:txBody>
      </p:sp>
      <p:sp>
        <p:nvSpPr>
          <p:cNvPr id="5" name="Google Shape;2345;p62">
            <a:extLst>
              <a:ext uri="{FF2B5EF4-FFF2-40B4-BE49-F238E27FC236}">
                <a16:creationId xmlns:a16="http://schemas.microsoft.com/office/drawing/2014/main" id="{953BC5C8-8E46-496B-856D-F7C5A03991B6}"/>
              </a:ext>
            </a:extLst>
          </p:cNvPr>
          <p:cNvSpPr txBox="1">
            <a:spLocks noGrp="1"/>
          </p:cNvSpPr>
          <p:nvPr>
            <p:ph type="subTitle" idx="4294967295"/>
          </p:nvPr>
        </p:nvSpPr>
        <p:spPr>
          <a:xfrm>
            <a:off x="1734995" y="4167969"/>
            <a:ext cx="2097999" cy="509199"/>
          </a:xfrm>
        </p:spPr>
        <p:txBody>
          <a:bodyPr anchor="ctr">
            <a:normAutofit lnSpcReduction="10000"/>
          </a:bodyPr>
          <a:lstStyle/>
          <a:p>
            <a:pPr marL="0" indent="0">
              <a:lnSpc>
                <a:spcPct val="100000"/>
              </a:lnSpc>
              <a:buNone/>
            </a:pPr>
            <a:r>
              <a:rPr lang="en-GB" sz="2933">
                <a:latin typeface="Be Vietnam"/>
              </a:rPr>
              <a:t>VENUS</a:t>
            </a:r>
          </a:p>
        </p:txBody>
      </p:sp>
      <p:sp>
        <p:nvSpPr>
          <p:cNvPr id="6" name="Google Shape;2346;p62">
            <a:extLst>
              <a:ext uri="{FF2B5EF4-FFF2-40B4-BE49-F238E27FC236}">
                <a16:creationId xmlns:a16="http://schemas.microsoft.com/office/drawing/2014/main" id="{36FBEB4E-B754-4308-AA92-78B50912C899}"/>
              </a:ext>
            </a:extLst>
          </p:cNvPr>
          <p:cNvSpPr txBox="1">
            <a:spLocks noGrp="1"/>
          </p:cNvSpPr>
          <p:nvPr>
            <p:ph type="subTitle" idx="4294967295"/>
          </p:nvPr>
        </p:nvSpPr>
        <p:spPr>
          <a:xfrm>
            <a:off x="5500629" y="4167969"/>
            <a:ext cx="2097999" cy="509199"/>
          </a:xfrm>
        </p:spPr>
        <p:txBody>
          <a:bodyPr anchor="ctr">
            <a:normAutofit lnSpcReduction="10000"/>
          </a:bodyPr>
          <a:lstStyle/>
          <a:p>
            <a:pPr marL="0" indent="0">
              <a:lnSpc>
                <a:spcPct val="100000"/>
              </a:lnSpc>
              <a:buNone/>
            </a:pPr>
            <a:r>
              <a:rPr lang="en-GB" sz="2933">
                <a:latin typeface="Be Vietnam"/>
              </a:rPr>
              <a:t>JUPITER</a:t>
            </a:r>
          </a:p>
        </p:txBody>
      </p:sp>
      <p:sp>
        <p:nvSpPr>
          <p:cNvPr id="7" name="Google Shape;2347;p62">
            <a:extLst>
              <a:ext uri="{FF2B5EF4-FFF2-40B4-BE49-F238E27FC236}">
                <a16:creationId xmlns:a16="http://schemas.microsoft.com/office/drawing/2014/main" id="{A5F5C75E-990C-4771-AE7F-F0CE2CE61718}"/>
              </a:ext>
            </a:extLst>
          </p:cNvPr>
          <p:cNvSpPr txBox="1">
            <a:spLocks noGrp="1"/>
          </p:cNvSpPr>
          <p:nvPr>
            <p:ph type="subTitle" idx="4294967295"/>
          </p:nvPr>
        </p:nvSpPr>
        <p:spPr>
          <a:xfrm>
            <a:off x="9117934" y="4167969"/>
            <a:ext cx="2097999" cy="509199"/>
          </a:xfrm>
        </p:spPr>
        <p:txBody>
          <a:bodyPr anchor="ctr">
            <a:normAutofit lnSpcReduction="10000"/>
          </a:bodyPr>
          <a:lstStyle/>
          <a:p>
            <a:pPr marL="0" indent="0">
              <a:lnSpc>
                <a:spcPct val="100000"/>
              </a:lnSpc>
              <a:buNone/>
            </a:pPr>
            <a:r>
              <a:rPr lang="en-GB" sz="2933">
                <a:latin typeface="Be Vietnam"/>
              </a:rPr>
              <a:t>SATURN</a:t>
            </a:r>
          </a:p>
        </p:txBody>
      </p:sp>
      <p:sp>
        <p:nvSpPr>
          <p:cNvPr id="8" name="Google Shape;2348;p62">
            <a:extLst>
              <a:ext uri="{FF2B5EF4-FFF2-40B4-BE49-F238E27FC236}">
                <a16:creationId xmlns:a16="http://schemas.microsoft.com/office/drawing/2014/main" id="{B9970ECA-5290-4526-822C-61DABA778539}"/>
              </a:ext>
            </a:extLst>
          </p:cNvPr>
          <p:cNvSpPr txBox="1">
            <a:spLocks noGrp="1"/>
          </p:cNvSpPr>
          <p:nvPr>
            <p:ph type="subTitle" idx="4294967295"/>
          </p:nvPr>
        </p:nvSpPr>
        <p:spPr>
          <a:xfrm>
            <a:off x="1734995" y="5472403"/>
            <a:ext cx="2097999" cy="509199"/>
          </a:xfrm>
        </p:spPr>
        <p:txBody>
          <a:bodyPr anchor="ctr">
            <a:normAutofit lnSpcReduction="10000"/>
          </a:bodyPr>
          <a:lstStyle/>
          <a:p>
            <a:pPr marL="0" indent="0">
              <a:lnSpc>
                <a:spcPct val="100000"/>
              </a:lnSpc>
              <a:buNone/>
            </a:pPr>
            <a:r>
              <a:rPr lang="en-GB" sz="2933">
                <a:latin typeface="Be Vietnam"/>
              </a:rPr>
              <a:t>NEPTUNE</a:t>
            </a:r>
          </a:p>
        </p:txBody>
      </p:sp>
      <p:sp>
        <p:nvSpPr>
          <p:cNvPr id="9" name="Google Shape;2349;p62">
            <a:extLst>
              <a:ext uri="{FF2B5EF4-FFF2-40B4-BE49-F238E27FC236}">
                <a16:creationId xmlns:a16="http://schemas.microsoft.com/office/drawing/2014/main" id="{3F55455B-8225-4C0C-A0DA-11BF84EDE04D}"/>
              </a:ext>
            </a:extLst>
          </p:cNvPr>
          <p:cNvSpPr txBox="1">
            <a:spLocks noGrp="1"/>
          </p:cNvSpPr>
          <p:nvPr>
            <p:ph type="subTitle" idx="4294967295"/>
          </p:nvPr>
        </p:nvSpPr>
        <p:spPr>
          <a:xfrm>
            <a:off x="5500629" y="5472403"/>
            <a:ext cx="2097999" cy="509199"/>
          </a:xfrm>
        </p:spPr>
        <p:txBody>
          <a:bodyPr anchor="ctr">
            <a:normAutofit lnSpcReduction="10000"/>
          </a:bodyPr>
          <a:lstStyle/>
          <a:p>
            <a:pPr marL="0" indent="0">
              <a:lnSpc>
                <a:spcPct val="100000"/>
              </a:lnSpc>
              <a:buNone/>
            </a:pPr>
            <a:r>
              <a:rPr lang="en-GB" sz="2933">
                <a:latin typeface="Be Vietnam"/>
              </a:rPr>
              <a:t>MARS</a:t>
            </a:r>
          </a:p>
        </p:txBody>
      </p:sp>
      <p:sp>
        <p:nvSpPr>
          <p:cNvPr id="10" name="Google Shape;2350;p62">
            <a:extLst>
              <a:ext uri="{FF2B5EF4-FFF2-40B4-BE49-F238E27FC236}">
                <a16:creationId xmlns:a16="http://schemas.microsoft.com/office/drawing/2014/main" id="{D1BDFA60-D9B8-47C2-9EEE-A45145FE1334}"/>
              </a:ext>
            </a:extLst>
          </p:cNvPr>
          <p:cNvSpPr txBox="1">
            <a:spLocks noGrp="1"/>
          </p:cNvSpPr>
          <p:nvPr>
            <p:ph type="subTitle" idx="4294967295"/>
          </p:nvPr>
        </p:nvSpPr>
        <p:spPr>
          <a:xfrm>
            <a:off x="9117934" y="5472403"/>
            <a:ext cx="2097999" cy="509199"/>
          </a:xfrm>
        </p:spPr>
        <p:txBody>
          <a:bodyPr anchor="ctr">
            <a:normAutofit lnSpcReduction="10000"/>
          </a:bodyPr>
          <a:lstStyle/>
          <a:p>
            <a:pPr marL="0" indent="0">
              <a:lnSpc>
                <a:spcPct val="100000"/>
              </a:lnSpc>
              <a:buNone/>
            </a:pPr>
            <a:r>
              <a:rPr lang="en-GB" sz="2933">
                <a:latin typeface="Be Vietnam"/>
              </a:rPr>
              <a:t>MERCURY</a:t>
            </a:r>
          </a:p>
        </p:txBody>
      </p:sp>
      <p:sp>
        <p:nvSpPr>
          <p:cNvPr id="11" name="Google Shape;2351;p62">
            <a:extLst>
              <a:ext uri="{FF2B5EF4-FFF2-40B4-BE49-F238E27FC236}">
                <a16:creationId xmlns:a16="http://schemas.microsoft.com/office/drawing/2014/main" id="{6ED8C372-AAD6-4D1A-9C86-AA97332604D4}"/>
              </a:ext>
            </a:extLst>
          </p:cNvPr>
          <p:cNvSpPr txBox="1">
            <a:spLocks noGrp="1"/>
          </p:cNvSpPr>
          <p:nvPr>
            <p:ph type="title"/>
          </p:nvPr>
        </p:nvSpPr>
        <p:spPr>
          <a:xfrm>
            <a:off x="849957" y="466075"/>
            <a:ext cx="10515600" cy="686165"/>
          </a:xfrm>
        </p:spPr>
        <p:txBody>
          <a:bodyPr>
            <a:normAutofit fontScale="90000"/>
          </a:bodyPr>
          <a:lstStyle/>
          <a:p>
            <a:pPr lvl="0" algn="ctr"/>
            <a:r>
              <a:rPr lang="en-GB" dirty="0"/>
              <a:t>Increase Website Traffic</a:t>
            </a:r>
          </a:p>
        </p:txBody>
      </p:sp>
      <p:grpSp>
        <p:nvGrpSpPr>
          <p:cNvPr id="12" name="Google Shape;2352;p62">
            <a:extLst>
              <a:ext uri="{FF2B5EF4-FFF2-40B4-BE49-F238E27FC236}">
                <a16:creationId xmlns:a16="http://schemas.microsoft.com/office/drawing/2014/main" id="{E73CEE9C-C122-497A-8178-25F93B15E39B}"/>
              </a:ext>
            </a:extLst>
          </p:cNvPr>
          <p:cNvGrpSpPr/>
          <p:nvPr/>
        </p:nvGrpSpPr>
        <p:grpSpPr>
          <a:xfrm>
            <a:off x="4857633" y="3937649"/>
            <a:ext cx="472403" cy="622328"/>
            <a:chOff x="3643225" y="2953237"/>
            <a:chExt cx="354302" cy="466746"/>
          </a:xfrm>
        </p:grpSpPr>
        <p:sp>
          <p:nvSpPr>
            <p:cNvPr id="13" name="Google Shape;2353;p62">
              <a:extLst>
                <a:ext uri="{FF2B5EF4-FFF2-40B4-BE49-F238E27FC236}">
                  <a16:creationId xmlns:a16="http://schemas.microsoft.com/office/drawing/2014/main" id="{A1878B1A-F9C1-4BDE-9C17-C073CF1B9FDE}"/>
                </a:ext>
              </a:extLst>
            </p:cNvPr>
            <p:cNvSpPr/>
            <p:nvPr/>
          </p:nvSpPr>
          <p:spPr>
            <a:xfrm>
              <a:off x="3643225" y="3081235"/>
              <a:ext cx="314498" cy="338748"/>
            </a:xfrm>
            <a:custGeom>
              <a:avLst/>
              <a:gdLst>
                <a:gd name="f0" fmla="val w"/>
                <a:gd name="f1" fmla="val h"/>
                <a:gd name="f2" fmla="val 0"/>
                <a:gd name="f3" fmla="val 12580"/>
                <a:gd name="f4" fmla="val 13550"/>
                <a:gd name="f5" fmla="val 6023"/>
                <a:gd name="f6" fmla="val 4658"/>
                <a:gd name="f7" fmla="val 3546"/>
                <a:gd name="f8" fmla="val 1105"/>
                <a:gd name="f9" fmla="val 2469"/>
                <a:gd name="f10" fmla="val 4963"/>
                <a:gd name="f11" fmla="val 5378"/>
                <a:gd name="f12" fmla="val 3734"/>
                <a:gd name="f13" fmla="val 5762"/>
                <a:gd name="f14" fmla="val 4047"/>
                <a:gd name="f15" fmla="val 6015"/>
                <a:gd name="f16" fmla="val 8233"/>
                <a:gd name="f17" fmla="val 3601"/>
                <a:gd name="f18" fmla="val 8453"/>
                <a:gd name="f19" fmla="val 2009"/>
                <a:gd name="f20" fmla="val 9291"/>
                <a:gd name="f21" fmla="val 518"/>
                <a:gd name="f22" fmla="val 10506"/>
                <a:gd name="f23" fmla="val 189"/>
                <a:gd name="f24" fmla="val 10781"/>
                <a:gd name="f25" fmla="val 1"/>
                <a:gd name="f26" fmla="val 11182"/>
                <a:gd name="f27" fmla="val 11613"/>
                <a:gd name="f28" fmla="val 13322"/>
                <a:gd name="f29" fmla="val 13448"/>
                <a:gd name="f30" fmla="val 104"/>
                <a:gd name="f31" fmla="val 13549"/>
                <a:gd name="f32" fmla="val 229"/>
                <a:gd name="f33" fmla="val 355"/>
                <a:gd name="f34" fmla="val 456"/>
                <a:gd name="f35" fmla="val 11323"/>
                <a:gd name="f36" fmla="val 590"/>
                <a:gd name="f37" fmla="val 11041"/>
                <a:gd name="f38" fmla="val 810"/>
                <a:gd name="f39" fmla="val 10860"/>
                <a:gd name="f40" fmla="val 2338"/>
                <a:gd name="f41" fmla="val 9598"/>
                <a:gd name="f42" fmla="val 4000"/>
                <a:gd name="f43" fmla="val 8766"/>
                <a:gd name="f44" fmla="val 4314"/>
                <a:gd name="f45" fmla="val 8610"/>
                <a:gd name="f46" fmla="val 4433"/>
                <a:gd name="f47" fmla="val 8547"/>
                <a:gd name="f48" fmla="val 4510"/>
                <a:gd name="f49" fmla="val 8429"/>
                <a:gd name="f50" fmla="val 8303"/>
                <a:gd name="f51" fmla="val 5896"/>
                <a:gd name="f52" fmla="val 5819"/>
                <a:gd name="f53" fmla="val 4470"/>
                <a:gd name="f54" fmla="val 5747"/>
                <a:gd name="f55" fmla="val 4401"/>
                <a:gd name="f56" fmla="val 5708"/>
                <a:gd name="f57" fmla="val 4150"/>
                <a:gd name="f58" fmla="val 5537"/>
                <a:gd name="f59" fmla="val 5262"/>
                <a:gd name="f60" fmla="val 1357"/>
                <a:gd name="f61" fmla="val 4911"/>
                <a:gd name="f62" fmla="val 446"/>
                <a:gd name="f63" fmla="val 6557"/>
                <a:gd name="f64" fmla="val 7669"/>
                <a:gd name="f65" fmla="val 8580"/>
                <a:gd name="f66" fmla="val 8431"/>
                <a:gd name="f67" fmla="val 5544"/>
                <a:gd name="f68" fmla="val 8172"/>
                <a:gd name="f69" fmla="val 8110"/>
                <a:gd name="f70" fmla="val 8070"/>
                <a:gd name="f71" fmla="val 8149"/>
                <a:gd name="f72" fmla="val 8266"/>
                <a:gd name="f73" fmla="val 10242"/>
                <a:gd name="f74" fmla="val 11772"/>
                <a:gd name="f75" fmla="val 11990"/>
                <a:gd name="f76" fmla="val 12124"/>
                <a:gd name="f77" fmla="val 11314"/>
                <a:gd name="f78" fmla="val 12225"/>
                <a:gd name="f79" fmla="val 12351"/>
                <a:gd name="f80" fmla="val 12477"/>
                <a:gd name="f81" fmla="val 12579"/>
                <a:gd name="f82" fmla="val 12391"/>
                <a:gd name="f83" fmla="val 10774"/>
                <a:gd name="f84" fmla="val 12062"/>
                <a:gd name="f85" fmla="val 10571"/>
                <a:gd name="f86" fmla="val 8979"/>
                <a:gd name="f87" fmla="val 8533"/>
                <a:gd name="f88" fmla="val 8845"/>
                <a:gd name="f89" fmla="val 9034"/>
                <a:gd name="f90" fmla="val 7921"/>
                <a:gd name="f91" fmla="*/ f0 1 12580"/>
                <a:gd name="f92" fmla="*/ f1 1 13550"/>
                <a:gd name="f93" fmla="val f2"/>
                <a:gd name="f94" fmla="val f3"/>
                <a:gd name="f95" fmla="val f4"/>
                <a:gd name="f96" fmla="+- f95 0 f93"/>
                <a:gd name="f97" fmla="+- f94 0 f93"/>
                <a:gd name="f98" fmla="*/ f97 1 12580"/>
                <a:gd name="f99" fmla="*/ f96 1 13550"/>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2580" h="13550">
                  <a:moveTo>
                    <a:pt x="f5" y="f2"/>
                  </a:moveTo>
                  <a:cubicBezTo>
                    <a:pt x="f6" y="f2"/>
                    <a:pt x="f7" y="f8"/>
                    <a:pt x="f7" y="f9"/>
                  </a:cubicBezTo>
                  <a:lnTo>
                    <a:pt x="f7" y="f10"/>
                  </a:lnTo>
                  <a:cubicBezTo>
                    <a:pt x="f7" y="f11"/>
                    <a:pt x="f12" y="f13"/>
                    <a:pt x="f14" y="f15"/>
                  </a:cubicBezTo>
                  <a:lnTo>
                    <a:pt x="f14" y="f16"/>
                  </a:lnTo>
                  <a:cubicBezTo>
                    <a:pt x="f17" y="f18"/>
                    <a:pt x="f19" y="f20"/>
                    <a:pt x="f21" y="f22"/>
                  </a:cubicBezTo>
                  <a:cubicBezTo>
                    <a:pt x="f23" y="f24"/>
                    <a:pt x="f25" y="f26"/>
                    <a:pt x="f25" y="f27"/>
                  </a:cubicBezTo>
                  <a:lnTo>
                    <a:pt x="f25" y="f28"/>
                  </a:lnTo>
                  <a:cubicBezTo>
                    <a:pt x="f25" y="f29"/>
                    <a:pt x="f30" y="f31"/>
                    <a:pt x="f32" y="f31"/>
                  </a:cubicBezTo>
                  <a:cubicBezTo>
                    <a:pt x="f33" y="f31"/>
                    <a:pt x="f34" y="f29"/>
                    <a:pt x="f34" y="f28"/>
                  </a:cubicBezTo>
                  <a:lnTo>
                    <a:pt x="f34" y="f27"/>
                  </a:lnTo>
                  <a:cubicBezTo>
                    <a:pt x="f34" y="f35"/>
                    <a:pt x="f36" y="f37"/>
                    <a:pt x="f38" y="f39"/>
                  </a:cubicBezTo>
                  <a:cubicBezTo>
                    <a:pt x="f40" y="f41"/>
                    <a:pt x="f42" y="f43"/>
                    <a:pt x="f44" y="f45"/>
                  </a:cubicBezTo>
                  <a:cubicBezTo>
                    <a:pt x="f46" y="f47"/>
                    <a:pt x="f48" y="f49"/>
                    <a:pt x="f48" y="f50"/>
                  </a:cubicBezTo>
                  <a:lnTo>
                    <a:pt x="f48" y="f51"/>
                  </a:lnTo>
                  <a:cubicBezTo>
                    <a:pt x="f48" y="f52"/>
                    <a:pt x="f53" y="f54"/>
                    <a:pt x="f55" y="f56"/>
                  </a:cubicBezTo>
                  <a:cubicBezTo>
                    <a:pt x="f57" y="f58"/>
                    <a:pt x="f42" y="f59"/>
                    <a:pt x="f42" y="f10"/>
                  </a:cubicBezTo>
                  <a:lnTo>
                    <a:pt x="f42" y="f9"/>
                  </a:lnTo>
                  <a:cubicBezTo>
                    <a:pt x="f42" y="f60"/>
                    <a:pt x="f61" y="f62"/>
                    <a:pt x="f5" y="f62"/>
                  </a:cubicBezTo>
                  <a:lnTo>
                    <a:pt x="f63" y="f62"/>
                  </a:lnTo>
                  <a:cubicBezTo>
                    <a:pt x="f64" y="f62"/>
                    <a:pt x="f65" y="f60"/>
                    <a:pt x="f65" y="f9"/>
                  </a:cubicBezTo>
                  <a:lnTo>
                    <a:pt x="f65" y="f10"/>
                  </a:lnTo>
                  <a:cubicBezTo>
                    <a:pt x="f65" y="f59"/>
                    <a:pt x="f66" y="f67"/>
                    <a:pt x="f68" y="f56"/>
                  </a:cubicBezTo>
                  <a:cubicBezTo>
                    <a:pt x="f69" y="f54"/>
                    <a:pt x="f70" y="f52"/>
                    <a:pt x="f70" y="f51"/>
                  </a:cubicBezTo>
                  <a:lnTo>
                    <a:pt x="f70" y="f50"/>
                  </a:lnTo>
                  <a:cubicBezTo>
                    <a:pt x="f70" y="f49"/>
                    <a:pt x="f71" y="f47"/>
                    <a:pt x="f72" y="f45"/>
                  </a:cubicBezTo>
                  <a:cubicBezTo>
                    <a:pt x="f65" y="f43"/>
                    <a:pt x="f73" y="f41"/>
                    <a:pt x="f74" y="f39"/>
                  </a:cubicBezTo>
                  <a:cubicBezTo>
                    <a:pt x="f75" y="f37"/>
                    <a:pt x="f76" y="f77"/>
                    <a:pt x="f76" y="f27"/>
                  </a:cubicBezTo>
                  <a:lnTo>
                    <a:pt x="f76" y="f28"/>
                  </a:lnTo>
                  <a:cubicBezTo>
                    <a:pt x="f76" y="f29"/>
                    <a:pt x="f78" y="f31"/>
                    <a:pt x="f79" y="f31"/>
                  </a:cubicBezTo>
                  <a:cubicBezTo>
                    <a:pt x="f80" y="f31"/>
                    <a:pt x="f81" y="f29"/>
                    <a:pt x="f81" y="f28"/>
                  </a:cubicBezTo>
                  <a:lnTo>
                    <a:pt x="f81" y="f27"/>
                  </a:lnTo>
                  <a:cubicBezTo>
                    <a:pt x="f81" y="f26"/>
                    <a:pt x="f82" y="f83"/>
                    <a:pt x="f84" y="f22"/>
                  </a:cubicBezTo>
                  <a:cubicBezTo>
                    <a:pt x="f85" y="f20"/>
                    <a:pt x="f86" y="f18"/>
                    <a:pt x="f87" y="f16"/>
                  </a:cubicBezTo>
                  <a:lnTo>
                    <a:pt x="f87" y="f15"/>
                  </a:lnTo>
                  <a:cubicBezTo>
                    <a:pt x="f88" y="f13"/>
                    <a:pt x="f89" y="f11"/>
                    <a:pt x="f89" y="f10"/>
                  </a:cubicBezTo>
                  <a:lnTo>
                    <a:pt x="f89" y="f9"/>
                  </a:lnTo>
                  <a:cubicBezTo>
                    <a:pt x="f89" y="f8"/>
                    <a:pt x="f90" y="f2"/>
                    <a:pt x="f63"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4" name="Google Shape;2354;p62">
              <a:extLst>
                <a:ext uri="{FF2B5EF4-FFF2-40B4-BE49-F238E27FC236}">
                  <a16:creationId xmlns:a16="http://schemas.microsoft.com/office/drawing/2014/main" id="{66C2A948-2308-4CB7-AEAA-3F4CE3394F91}"/>
                </a:ext>
              </a:extLst>
            </p:cNvPr>
            <p:cNvSpPr/>
            <p:nvPr/>
          </p:nvSpPr>
          <p:spPr>
            <a:xfrm>
              <a:off x="3778300" y="2953237"/>
              <a:ext cx="219227" cy="215423"/>
            </a:xfrm>
            <a:custGeom>
              <a:avLst/>
              <a:gdLst>
                <a:gd name="f0" fmla="val w"/>
                <a:gd name="f1" fmla="val h"/>
                <a:gd name="f2" fmla="val 0"/>
                <a:gd name="f3" fmla="val 8769"/>
                <a:gd name="f4" fmla="val 8617"/>
                <a:gd name="f5" fmla="val 5600"/>
                <a:gd name="f6" fmla="val 5523"/>
                <a:gd name="f7" fmla="val 5447"/>
                <a:gd name="f8" fmla="val 16"/>
                <a:gd name="f9" fmla="val 5371"/>
                <a:gd name="f10" fmla="val 47"/>
                <a:gd name="f11" fmla="val 5223"/>
                <a:gd name="f12" fmla="val 109"/>
                <a:gd name="f13" fmla="val 5114"/>
                <a:gd name="f14" fmla="val 227"/>
                <a:gd name="f15" fmla="val 5051"/>
                <a:gd name="f16" fmla="val 369"/>
                <a:gd name="f17" fmla="val 4901"/>
                <a:gd name="f18" fmla="val 713"/>
                <a:gd name="f19" fmla="val 4729"/>
                <a:gd name="f20" fmla="val 689"/>
                <a:gd name="f21" fmla="val 4557"/>
                <a:gd name="f22" fmla="val 678"/>
                <a:gd name="f23" fmla="val 4384"/>
                <a:gd name="f24" fmla="val 4212"/>
                <a:gd name="f25" fmla="val 4039"/>
                <a:gd name="f26" fmla="val 3866"/>
                <a:gd name="f27" fmla="val 3717"/>
                <a:gd name="f28" fmla="val 3623"/>
                <a:gd name="f29" fmla="val 143"/>
                <a:gd name="f30" fmla="val 3401"/>
                <a:gd name="f31" fmla="val 2"/>
                <a:gd name="f32" fmla="val 3170"/>
                <a:gd name="f33" fmla="val 3096"/>
                <a:gd name="f34" fmla="val 3021"/>
                <a:gd name="f35" fmla="val 2949"/>
                <a:gd name="f36" fmla="val 2385"/>
                <a:gd name="f37" fmla="val 282"/>
                <a:gd name="f38" fmla="val 2088"/>
                <a:gd name="f39" fmla="val 408"/>
                <a:gd name="f40" fmla="val 1937"/>
                <a:gd name="f41" fmla="val 752"/>
                <a:gd name="f42" fmla="val 2071"/>
                <a:gd name="f43" fmla="val 1050"/>
                <a:gd name="f44" fmla="val 2212"/>
                <a:gd name="f45" fmla="val 1396"/>
                <a:gd name="f46" fmla="val 1929"/>
                <a:gd name="f47" fmla="val 1607"/>
                <a:gd name="f48" fmla="val 1687"/>
                <a:gd name="f49" fmla="val 1850"/>
                <a:gd name="f50" fmla="val 1476"/>
                <a:gd name="f51" fmla="val 2132"/>
                <a:gd name="f52" fmla="val 1130"/>
                <a:gd name="f53" fmla="val 1991"/>
                <a:gd name="f54" fmla="val 1055"/>
                <a:gd name="f55" fmla="val 1960"/>
                <a:gd name="f56" fmla="val 977"/>
                <a:gd name="f57" fmla="val 1946"/>
                <a:gd name="f58" fmla="val 902"/>
                <a:gd name="f59" fmla="val 669"/>
                <a:gd name="f60" fmla="val 450"/>
                <a:gd name="f61" fmla="val 2082"/>
                <a:gd name="f62" fmla="val 362"/>
                <a:gd name="f63" fmla="val 2312"/>
                <a:gd name="f64" fmla="val 127"/>
                <a:gd name="f65" fmla="val 2869"/>
                <a:gd name="f66" fmla="val 1"/>
                <a:gd name="f67" fmla="val 3167"/>
                <a:gd name="f68" fmla="val 142"/>
                <a:gd name="f69" fmla="val 3521"/>
                <a:gd name="f70" fmla="val 448"/>
                <a:gd name="f71" fmla="val 3637"/>
                <a:gd name="f72" fmla="val 958"/>
                <a:gd name="f73" fmla="val 3857"/>
                <a:gd name="f74" fmla="val 989"/>
                <a:gd name="f75" fmla="val 3869"/>
                <a:gd name="f76" fmla="val 1019"/>
                <a:gd name="f77" fmla="val 3874"/>
                <a:gd name="f78" fmla="val 1049"/>
                <a:gd name="f79" fmla="val 1142"/>
                <a:gd name="f80" fmla="val 1226"/>
                <a:gd name="f81" fmla="val 3821"/>
                <a:gd name="f82" fmla="val 1256"/>
                <a:gd name="f83" fmla="val 3731"/>
                <a:gd name="f84" fmla="val 1310"/>
                <a:gd name="f85" fmla="val 3615"/>
                <a:gd name="f86" fmla="val 1248"/>
                <a:gd name="f87" fmla="val 3481"/>
                <a:gd name="f88" fmla="val 1137"/>
                <a:gd name="f89" fmla="val 3434"/>
                <a:gd name="f90" fmla="val 620"/>
                <a:gd name="f91" fmla="val 3223"/>
                <a:gd name="f92" fmla="val 550"/>
                <a:gd name="f93" fmla="val 3191"/>
                <a:gd name="f94" fmla="val 526"/>
                <a:gd name="f95" fmla="val 3112"/>
                <a:gd name="f96" fmla="val 3043"/>
                <a:gd name="f97" fmla="val 785"/>
                <a:gd name="f98" fmla="val 2486"/>
                <a:gd name="f99" fmla="val 802"/>
                <a:gd name="f100" fmla="val 2433"/>
                <a:gd name="f101" fmla="val 850"/>
                <a:gd name="f102" fmla="val 2402"/>
                <a:gd name="f103" fmla="val 921"/>
                <a:gd name="f104" fmla="val 940"/>
                <a:gd name="f105" fmla="val 2406"/>
                <a:gd name="f106" fmla="val 2414"/>
                <a:gd name="f107" fmla="val 2627"/>
                <a:gd name="f108" fmla="val 1502"/>
                <a:gd name="f109" fmla="val 2638"/>
                <a:gd name="f110" fmla="val 1531"/>
                <a:gd name="f111" fmla="val 2643"/>
                <a:gd name="f112" fmla="val 1559"/>
                <a:gd name="f113" fmla="val 1631"/>
                <a:gd name="f114" fmla="val 1704"/>
                <a:gd name="f115" fmla="val 2608"/>
                <a:gd name="f116" fmla="val 1749"/>
                <a:gd name="f117" fmla="val 2540"/>
                <a:gd name="f118" fmla="val 1984"/>
                <a:gd name="f119" fmla="val 2196"/>
                <a:gd name="f120" fmla="val 2276"/>
                <a:gd name="f121" fmla="val 1906"/>
                <a:gd name="f122" fmla="val 2628"/>
                <a:gd name="f123" fmla="val 1671"/>
                <a:gd name="f124" fmla="val 2714"/>
                <a:gd name="f125" fmla="val 2754"/>
                <a:gd name="f126" fmla="val 1498"/>
                <a:gd name="f127" fmla="val 2707"/>
                <a:gd name="f128" fmla="val 1388"/>
                <a:gd name="f129" fmla="val 2494"/>
                <a:gd name="f130" fmla="val 879"/>
                <a:gd name="f131" fmla="val 2471"/>
                <a:gd name="f132" fmla="val 807"/>
                <a:gd name="f133" fmla="val 730"/>
                <a:gd name="f134" fmla="val 2566"/>
                <a:gd name="f135" fmla="val 698"/>
                <a:gd name="f136" fmla="val 3130"/>
                <a:gd name="f137" fmla="val 470"/>
                <a:gd name="f138" fmla="val 3145"/>
                <a:gd name="f139" fmla="val 463"/>
                <a:gd name="f140" fmla="val 3161"/>
                <a:gd name="f141" fmla="val 459"/>
                <a:gd name="f142" fmla="val 3177"/>
                <a:gd name="f143" fmla="val 3194"/>
                <a:gd name="f144" fmla="val 3212"/>
                <a:gd name="f145" fmla="val 3232"/>
                <a:gd name="f146" fmla="val 3264"/>
                <a:gd name="f147" fmla="val 485"/>
                <a:gd name="f148" fmla="val 3286"/>
                <a:gd name="f149" fmla="val 510"/>
                <a:gd name="f150" fmla="val 3301"/>
                <a:gd name="f151" fmla="val 542"/>
                <a:gd name="f152" fmla="val 3514"/>
                <a:gd name="f153" fmla="val 1059"/>
                <a:gd name="f154" fmla="val 3554"/>
                <a:gd name="f155" fmla="val 1139"/>
                <a:gd name="f156" fmla="val 3634"/>
                <a:gd name="f157" fmla="val 1196"/>
                <a:gd name="f158" fmla="val 3724"/>
                <a:gd name="f159" fmla="val 3740"/>
                <a:gd name="f160" fmla="val 3756"/>
                <a:gd name="f161" fmla="val 1195"/>
                <a:gd name="f162" fmla="val 3772"/>
                <a:gd name="f163" fmla="val 1191"/>
                <a:gd name="f164" fmla="val 3976"/>
                <a:gd name="f165" fmla="val 1152"/>
                <a:gd name="f166" fmla="val 4182"/>
                <a:gd name="f167" fmla="val 1133"/>
                <a:gd name="f168" fmla="val 4388"/>
                <a:gd name="f169" fmla="val 4594"/>
                <a:gd name="f170" fmla="val 4800"/>
                <a:gd name="f171" fmla="val 5004"/>
                <a:gd name="f172" fmla="val 5022"/>
                <a:gd name="f173" fmla="val 5039"/>
                <a:gd name="f174" fmla="val 1197"/>
                <a:gd name="f175" fmla="val 5056"/>
                <a:gd name="f176" fmla="val 5147"/>
                <a:gd name="f177" fmla="val 5229"/>
                <a:gd name="f178" fmla="val 1145"/>
                <a:gd name="f179" fmla="val 5262"/>
                <a:gd name="f180" fmla="val 5475"/>
                <a:gd name="f181" fmla="val 5497"/>
                <a:gd name="f182" fmla="val 489"/>
                <a:gd name="f183" fmla="val 5546"/>
                <a:gd name="f184" fmla="val 458"/>
                <a:gd name="f185" fmla="val 5598"/>
                <a:gd name="f186" fmla="val 5616"/>
                <a:gd name="f187" fmla="val 5635"/>
                <a:gd name="f188" fmla="val 462"/>
                <a:gd name="f189" fmla="val 5654"/>
                <a:gd name="f190" fmla="val 6211"/>
                <a:gd name="f191" fmla="val 6250"/>
                <a:gd name="f192" fmla="val 6265"/>
                <a:gd name="f193" fmla="val 737"/>
                <a:gd name="f194" fmla="val 6282"/>
                <a:gd name="f195" fmla="val 777"/>
                <a:gd name="f196" fmla="val 6297"/>
                <a:gd name="f197" fmla="val 839"/>
                <a:gd name="f198" fmla="val 6062"/>
                <a:gd name="f199" fmla="val 6022"/>
                <a:gd name="f200" fmla="val 6054"/>
                <a:gd name="f201" fmla="val 1614"/>
                <a:gd name="f202" fmla="val 6149"/>
                <a:gd name="f203" fmla="val 6493"/>
                <a:gd name="f204" fmla="val 6792"/>
                <a:gd name="f205" fmla="val 7018"/>
                <a:gd name="f206" fmla="val 2548"/>
                <a:gd name="f207" fmla="val 7063"/>
                <a:gd name="f208" fmla="val 2609"/>
                <a:gd name="f209" fmla="val 7135"/>
                <a:gd name="f210" fmla="val 2647"/>
                <a:gd name="f211" fmla="val 7209"/>
                <a:gd name="f212" fmla="val 7240"/>
                <a:gd name="f213" fmla="val 7271"/>
                <a:gd name="f214" fmla="val 2640"/>
                <a:gd name="f215" fmla="val 7300"/>
                <a:gd name="f216" fmla="val 7810"/>
                <a:gd name="f217" fmla="val 7826"/>
                <a:gd name="f218" fmla="val 2409"/>
                <a:gd name="f219" fmla="val 7842"/>
                <a:gd name="f220" fmla="val 2407"/>
                <a:gd name="f221" fmla="val 7857"/>
                <a:gd name="f222" fmla="val 7913"/>
                <a:gd name="f223" fmla="val 7966"/>
                <a:gd name="f224" fmla="val 2437"/>
                <a:gd name="f225" fmla="val 7991"/>
                <a:gd name="f226" fmla="val 8219"/>
                <a:gd name="f227" fmla="val 3050"/>
                <a:gd name="f228" fmla="val 8251"/>
                <a:gd name="f229" fmla="val 3120"/>
                <a:gd name="f230" fmla="val 8147"/>
                <a:gd name="f231" fmla="val 7639"/>
                <a:gd name="f232" fmla="val 3442"/>
                <a:gd name="f233" fmla="val 7535"/>
                <a:gd name="f234" fmla="val 7481"/>
                <a:gd name="f235" fmla="val 3590"/>
                <a:gd name="f236" fmla="val 7498"/>
                <a:gd name="f237" fmla="val 3694"/>
                <a:gd name="f238" fmla="val 7575"/>
                <a:gd name="f239" fmla="val 4100"/>
                <a:gd name="f240" fmla="val 4516"/>
                <a:gd name="f241" fmla="val 4932"/>
                <a:gd name="f242" fmla="val 7473"/>
                <a:gd name="f243" fmla="val 5034"/>
                <a:gd name="f244" fmla="val 7528"/>
                <a:gd name="f245" fmla="val 5143"/>
                <a:gd name="f246" fmla="val 5182"/>
                <a:gd name="f247" fmla="val 5402"/>
                <a:gd name="f248" fmla="val 5425"/>
                <a:gd name="f249" fmla="val 5504"/>
                <a:gd name="f250" fmla="val 5576"/>
                <a:gd name="f251" fmla="val 6131"/>
                <a:gd name="f252" fmla="val 6186"/>
                <a:gd name="f253" fmla="val 7914"/>
                <a:gd name="f254" fmla="val 6218"/>
                <a:gd name="f255" fmla="val 7859"/>
                <a:gd name="f256" fmla="val 7843"/>
                <a:gd name="f257" fmla="val 6215"/>
                <a:gd name="f258" fmla="val 6210"/>
                <a:gd name="f259" fmla="val 5990"/>
                <a:gd name="f260" fmla="val 7272"/>
                <a:gd name="f261" fmla="val 5979"/>
                <a:gd name="f262" fmla="val 7242"/>
                <a:gd name="f263" fmla="val 5974"/>
                <a:gd name="f264" fmla="val 7213"/>
                <a:gd name="f265" fmla="val 7137"/>
                <a:gd name="f266" fmla="val 7064"/>
                <a:gd name="f267" fmla="val 6008"/>
                <a:gd name="f268" fmla="val 6076"/>
                <a:gd name="f269" fmla="val 6422"/>
                <a:gd name="f270" fmla="val 6720"/>
                <a:gd name="f271" fmla="val 6947"/>
                <a:gd name="f272" fmla="val 7010"/>
                <a:gd name="f273" fmla="val 7128"/>
                <a:gd name="f274" fmla="val 7230"/>
                <a:gd name="f275" fmla="val 6275"/>
                <a:gd name="f276" fmla="val 7747"/>
                <a:gd name="f277" fmla="val 6305"/>
                <a:gd name="f278" fmla="val 7809"/>
                <a:gd name="f279" fmla="val 7888"/>
                <a:gd name="f280" fmla="val 6203"/>
                <a:gd name="f281" fmla="val 7918"/>
                <a:gd name="f282" fmla="val 5646"/>
                <a:gd name="f283" fmla="val 8154"/>
                <a:gd name="f284" fmla="val 5626"/>
                <a:gd name="f285" fmla="val 8162"/>
                <a:gd name="f286" fmla="val 5609"/>
                <a:gd name="f287" fmla="val 8166"/>
                <a:gd name="f288" fmla="val 5592"/>
                <a:gd name="f289" fmla="val 5560"/>
                <a:gd name="f290" fmla="val 5544"/>
                <a:gd name="f291" fmla="val 5505"/>
                <a:gd name="f292" fmla="val 8139"/>
                <a:gd name="f293" fmla="val 5482"/>
                <a:gd name="f294" fmla="val 8116"/>
                <a:gd name="f295" fmla="val 5465"/>
                <a:gd name="f296" fmla="val 8077"/>
                <a:gd name="f297" fmla="val 5255"/>
                <a:gd name="f298" fmla="val 7567"/>
                <a:gd name="f299" fmla="val 5219"/>
                <a:gd name="f300" fmla="val 7477"/>
                <a:gd name="f301" fmla="val 5134"/>
                <a:gd name="f302" fmla="val 7424"/>
                <a:gd name="f303" fmla="val 5044"/>
                <a:gd name="f304" fmla="val 5015"/>
                <a:gd name="f305" fmla="val 4986"/>
                <a:gd name="f306" fmla="val 7429"/>
                <a:gd name="f307" fmla="val 4957"/>
                <a:gd name="f308" fmla="val 7440"/>
                <a:gd name="f309" fmla="val 4839"/>
                <a:gd name="f310" fmla="val 7495"/>
                <a:gd name="f311" fmla="val 4784"/>
                <a:gd name="f312" fmla="val 7629"/>
                <a:gd name="f313" fmla="val 7740"/>
                <a:gd name="f314" fmla="val 8257"/>
                <a:gd name="f315" fmla="val 5146"/>
                <a:gd name="f316" fmla="val 8483"/>
                <a:gd name="f317" fmla="val 5364"/>
                <a:gd name="f318" fmla="val 5671"/>
                <a:gd name="f319" fmla="val 5748"/>
                <a:gd name="f320" fmla="val 8609"/>
                <a:gd name="f321" fmla="val 5819"/>
                <a:gd name="f322" fmla="val 8577"/>
                <a:gd name="f323" fmla="val 6384"/>
                <a:gd name="f324" fmla="val 8342"/>
                <a:gd name="f325" fmla="val 6681"/>
                <a:gd name="f326" fmla="val 8218"/>
                <a:gd name="f327" fmla="val 6822"/>
                <a:gd name="f328" fmla="val 7871"/>
                <a:gd name="f329" fmla="val 6698"/>
                <a:gd name="f330" fmla="val 7574"/>
                <a:gd name="f331" fmla="val 6557"/>
                <a:gd name="f332" fmla="val 7222"/>
                <a:gd name="f333" fmla="val 6839"/>
                <a:gd name="f334" fmla="val 7017"/>
                <a:gd name="f335" fmla="val 7082"/>
                <a:gd name="f336" fmla="val 6774"/>
                <a:gd name="f337" fmla="val 7293"/>
                <a:gd name="f338" fmla="val 6492"/>
                <a:gd name="f339" fmla="val 6633"/>
                <a:gd name="f340" fmla="val 7713"/>
                <a:gd name="f341" fmla="val 6664"/>
                <a:gd name="f342" fmla="val 7790"/>
                <a:gd name="f343" fmla="val 6679"/>
                <a:gd name="f344" fmla="val 7865"/>
                <a:gd name="f345" fmla="val 8096"/>
                <a:gd name="f346" fmla="val 8318"/>
                <a:gd name="f347" fmla="val 6542"/>
                <a:gd name="f348" fmla="val 8407"/>
                <a:gd name="f349" fmla="val 6311"/>
                <a:gd name="f350" fmla="val 8642"/>
                <a:gd name="f351" fmla="val 5754"/>
                <a:gd name="f352" fmla="val 8768"/>
                <a:gd name="f353" fmla="val 5449"/>
                <a:gd name="f354" fmla="val 8627"/>
                <a:gd name="f355" fmla="val 5105"/>
                <a:gd name="f356" fmla="val 8320"/>
                <a:gd name="f357" fmla="val 4987"/>
                <a:gd name="f358" fmla="val 7976"/>
                <a:gd name="f359" fmla="val 4838"/>
                <a:gd name="f360" fmla="val 8023"/>
                <a:gd name="f361" fmla="val 4494"/>
                <a:gd name="f362" fmla="val 4147"/>
                <a:gd name="f363" fmla="val 3795"/>
                <a:gd name="f364" fmla="val 3654"/>
                <a:gd name="f365" fmla="val 3176"/>
                <a:gd name="f366" fmla="val 2877"/>
                <a:gd name="f367" fmla="val 8414"/>
                <a:gd name="f368" fmla="val 2086"/>
                <a:gd name="f369" fmla="val 8095"/>
                <a:gd name="f370" fmla="val 1950"/>
                <a:gd name="f371" fmla="val 7863"/>
                <a:gd name="f372" fmla="val 7717"/>
                <a:gd name="f373" fmla="val 1963"/>
                <a:gd name="f374" fmla="val 7647"/>
                <a:gd name="f375" fmla="val 2141"/>
                <a:gd name="f376" fmla="val 7089"/>
                <a:gd name="f377" fmla="val 1859"/>
                <a:gd name="f378" fmla="val 1404"/>
                <a:gd name="f379" fmla="val 6706"/>
                <a:gd name="f380" fmla="val 6768"/>
                <a:gd name="f381" fmla="val 909"/>
                <a:gd name="f382" fmla="val 604"/>
                <a:gd name="f383" fmla="val 6642"/>
                <a:gd name="f384" fmla="val 455"/>
                <a:gd name="f385" fmla="val 6532"/>
                <a:gd name="f386" fmla="val 344"/>
                <a:gd name="f387" fmla="val 5827"/>
                <a:gd name="f388" fmla="val 5752"/>
                <a:gd name="f389" fmla="val 5676"/>
                <a:gd name="f390" fmla="*/ f0 1 8769"/>
                <a:gd name="f391" fmla="*/ f1 1 8617"/>
                <a:gd name="f392" fmla="val f2"/>
                <a:gd name="f393" fmla="val f3"/>
                <a:gd name="f394" fmla="val f4"/>
                <a:gd name="f395" fmla="+- f394 0 f392"/>
                <a:gd name="f396" fmla="+- f393 0 f392"/>
                <a:gd name="f397" fmla="*/ f396 1 8769"/>
                <a:gd name="f398" fmla="*/ f395 1 8617"/>
                <a:gd name="f399" fmla="*/ f392 1 f397"/>
                <a:gd name="f400" fmla="*/ f393 1 f397"/>
                <a:gd name="f401" fmla="*/ f392 1 f398"/>
                <a:gd name="f402" fmla="*/ f394 1 f398"/>
                <a:gd name="f403" fmla="*/ f399 f390 1"/>
                <a:gd name="f404" fmla="*/ f400 f390 1"/>
                <a:gd name="f405" fmla="*/ f402 f391 1"/>
                <a:gd name="f406" fmla="*/ f401 f391 1"/>
              </a:gdLst>
              <a:ahLst/>
              <a:cxnLst>
                <a:cxn ang="3cd4">
                  <a:pos x="hc" y="t"/>
                </a:cxn>
                <a:cxn ang="0">
                  <a:pos x="r" y="vc"/>
                </a:cxn>
                <a:cxn ang="cd4">
                  <a:pos x="hc" y="b"/>
                </a:cxn>
                <a:cxn ang="cd2">
                  <a:pos x="l" y="vc"/>
                </a:cxn>
              </a:cxnLst>
              <a:rect l="f403" t="f406" r="f404" b="f405"/>
              <a:pathLst>
                <a:path w="8769" h="8617">
                  <a:moveTo>
                    <a:pt x="f5" y="f2"/>
                  </a:moveTo>
                  <a:cubicBezTo>
                    <a:pt x="f6" y="f2"/>
                    <a:pt x="f7" y="f8"/>
                    <a:pt x="f9" y="f10"/>
                  </a:cubicBezTo>
                  <a:cubicBezTo>
                    <a:pt x="f11" y="f12"/>
                    <a:pt x="f13" y="f14"/>
                    <a:pt x="f15" y="f16"/>
                  </a:cubicBezTo>
                  <a:lnTo>
                    <a:pt x="f17" y="f18"/>
                  </a:lnTo>
                  <a:cubicBezTo>
                    <a:pt x="f19" y="f20"/>
                    <a:pt x="f21" y="f22"/>
                    <a:pt x="f23" y="f22"/>
                  </a:cubicBezTo>
                  <a:cubicBezTo>
                    <a:pt x="f24" y="f22"/>
                    <a:pt x="f25" y="f20"/>
                    <a:pt x="f26" y="f18"/>
                  </a:cubicBezTo>
                  <a:lnTo>
                    <a:pt x="f27" y="f16"/>
                  </a:lnTo>
                  <a:cubicBezTo>
                    <a:pt x="f28" y="f29"/>
                    <a:pt x="f30" y="f31"/>
                    <a:pt x="f32" y="f31"/>
                  </a:cubicBezTo>
                  <a:cubicBezTo>
                    <a:pt x="f33" y="f31"/>
                    <a:pt x="f34" y="f8"/>
                    <a:pt x="f35" y="f10"/>
                  </a:cubicBezTo>
                  <a:lnTo>
                    <a:pt x="f36" y="f37"/>
                  </a:lnTo>
                  <a:cubicBezTo>
                    <a:pt x="f38" y="f39"/>
                    <a:pt x="f40" y="f41"/>
                    <a:pt x="f42" y="f43"/>
                  </a:cubicBezTo>
                  <a:lnTo>
                    <a:pt x="f44" y="f45"/>
                  </a:lnTo>
                  <a:cubicBezTo>
                    <a:pt x="f46" y="f47"/>
                    <a:pt x="f48" y="f49"/>
                    <a:pt x="f50" y="f51"/>
                  </a:cubicBezTo>
                  <a:lnTo>
                    <a:pt x="f52" y="f53"/>
                  </a:lnTo>
                  <a:cubicBezTo>
                    <a:pt x="f54" y="f55"/>
                    <a:pt x="f56" y="f57"/>
                    <a:pt x="f58" y="f57"/>
                  </a:cubicBezTo>
                  <a:cubicBezTo>
                    <a:pt x="f59" y="f57"/>
                    <a:pt x="f60" y="f61"/>
                    <a:pt x="f62" y="f63"/>
                  </a:cubicBezTo>
                  <a:lnTo>
                    <a:pt x="f64" y="f65"/>
                  </a:lnTo>
                  <a:cubicBezTo>
                    <a:pt x="f66" y="f67"/>
                    <a:pt x="f68" y="f69"/>
                    <a:pt x="f70" y="f71"/>
                  </a:cubicBezTo>
                  <a:lnTo>
                    <a:pt x="f72" y="f73"/>
                  </a:lnTo>
                  <a:cubicBezTo>
                    <a:pt x="f74" y="f75"/>
                    <a:pt x="f76" y="f77"/>
                    <a:pt x="f78" y="f77"/>
                  </a:cubicBezTo>
                  <a:cubicBezTo>
                    <a:pt x="f79" y="f77"/>
                    <a:pt x="f80" y="f81"/>
                    <a:pt x="f82" y="f83"/>
                  </a:cubicBezTo>
                  <a:cubicBezTo>
                    <a:pt x="f84" y="f85"/>
                    <a:pt x="f86" y="f87"/>
                    <a:pt x="f88" y="f89"/>
                  </a:cubicBezTo>
                  <a:lnTo>
                    <a:pt x="f90" y="f91"/>
                  </a:lnTo>
                  <a:cubicBezTo>
                    <a:pt x="f92" y="f93"/>
                    <a:pt x="f94" y="f95"/>
                    <a:pt x="f92" y="f96"/>
                  </a:cubicBezTo>
                  <a:lnTo>
                    <a:pt x="f97" y="f98"/>
                  </a:lnTo>
                  <a:cubicBezTo>
                    <a:pt x="f99" y="f100"/>
                    <a:pt x="f101" y="f102"/>
                    <a:pt x="f58" y="f102"/>
                  </a:cubicBezTo>
                  <a:cubicBezTo>
                    <a:pt x="f103" y="f102"/>
                    <a:pt x="f104" y="f105"/>
                    <a:pt x="f72" y="f106"/>
                  </a:cubicBezTo>
                  <a:lnTo>
                    <a:pt x="f50" y="f107"/>
                  </a:lnTo>
                  <a:cubicBezTo>
                    <a:pt x="f108" y="f109"/>
                    <a:pt x="f110" y="f111"/>
                    <a:pt x="f112" y="f111"/>
                  </a:cubicBezTo>
                  <a:cubicBezTo>
                    <a:pt x="f113" y="f111"/>
                    <a:pt x="f114" y="f115"/>
                    <a:pt x="f116" y="f117"/>
                  </a:cubicBezTo>
                  <a:cubicBezTo>
                    <a:pt x="f118" y="f119"/>
                    <a:pt x="f120" y="f121"/>
                    <a:pt x="f122" y="f123"/>
                  </a:cubicBezTo>
                  <a:cubicBezTo>
                    <a:pt x="f124" y="f47"/>
                    <a:pt x="f125" y="f126"/>
                    <a:pt x="f127" y="f128"/>
                  </a:cubicBezTo>
                  <a:lnTo>
                    <a:pt x="f129" y="f130"/>
                  </a:lnTo>
                  <a:cubicBezTo>
                    <a:pt x="f131" y="f132"/>
                    <a:pt x="f129" y="f133"/>
                    <a:pt x="f134" y="f135"/>
                  </a:cubicBezTo>
                  <a:lnTo>
                    <a:pt x="f136" y="f137"/>
                  </a:lnTo>
                  <a:cubicBezTo>
                    <a:pt x="f138" y="f139"/>
                    <a:pt x="f140" y="f141"/>
                    <a:pt x="f142" y="f141"/>
                  </a:cubicBezTo>
                  <a:cubicBezTo>
                    <a:pt x="f143" y="f141"/>
                    <a:pt x="f144" y="f139"/>
                    <a:pt x="f145" y="f137"/>
                  </a:cubicBezTo>
                  <a:cubicBezTo>
                    <a:pt x="f146" y="f147"/>
                    <a:pt x="f148" y="f149"/>
                    <a:pt x="f150" y="f151"/>
                  </a:cubicBezTo>
                  <a:lnTo>
                    <a:pt x="f152" y="f153"/>
                  </a:lnTo>
                  <a:cubicBezTo>
                    <a:pt x="f154" y="f155"/>
                    <a:pt x="f156" y="f157"/>
                    <a:pt x="f158" y="f157"/>
                  </a:cubicBezTo>
                  <a:cubicBezTo>
                    <a:pt x="f159" y="f157"/>
                    <a:pt x="f160" y="f161"/>
                    <a:pt x="f162" y="f163"/>
                  </a:cubicBezTo>
                  <a:cubicBezTo>
                    <a:pt x="f164" y="f165"/>
                    <a:pt x="f166" y="f167"/>
                    <a:pt x="f168" y="f167"/>
                  </a:cubicBezTo>
                  <a:cubicBezTo>
                    <a:pt x="f169" y="f167"/>
                    <a:pt x="f170" y="f165"/>
                    <a:pt x="f171" y="f163"/>
                  </a:cubicBezTo>
                  <a:cubicBezTo>
                    <a:pt x="f172" y="f161"/>
                    <a:pt x="f173" y="f174"/>
                    <a:pt x="f175" y="f174"/>
                  </a:cubicBezTo>
                  <a:cubicBezTo>
                    <a:pt x="f176" y="f174"/>
                    <a:pt x="f177" y="f178"/>
                    <a:pt x="f179" y="f153"/>
                  </a:cubicBezTo>
                  <a:lnTo>
                    <a:pt x="f180" y="f151"/>
                  </a:lnTo>
                  <a:cubicBezTo>
                    <a:pt x="f181" y="f182"/>
                    <a:pt x="f183" y="f184"/>
                    <a:pt x="f185" y="f184"/>
                  </a:cubicBezTo>
                  <a:cubicBezTo>
                    <a:pt x="f186" y="f184"/>
                    <a:pt x="f187" y="f188"/>
                    <a:pt x="f189" y="f137"/>
                  </a:cubicBezTo>
                  <a:lnTo>
                    <a:pt x="f190" y="f135"/>
                  </a:lnTo>
                  <a:cubicBezTo>
                    <a:pt x="f191" y="f18"/>
                    <a:pt x="f192" y="f193"/>
                    <a:pt x="f194" y="f195"/>
                  </a:cubicBezTo>
                  <a:cubicBezTo>
                    <a:pt x="f196" y="f132"/>
                    <a:pt x="f196" y="f197"/>
                    <a:pt x="f194" y="f130"/>
                  </a:cubicBezTo>
                  <a:lnTo>
                    <a:pt x="f198" y="f45"/>
                  </a:lnTo>
                  <a:cubicBezTo>
                    <a:pt x="f199" y="f126"/>
                    <a:pt x="f200" y="f201"/>
                    <a:pt x="f202" y="f123"/>
                  </a:cubicBezTo>
                  <a:cubicBezTo>
                    <a:pt x="f203" y="f121"/>
                    <a:pt x="f204" y="f119"/>
                    <a:pt x="f205" y="f206"/>
                  </a:cubicBezTo>
                  <a:cubicBezTo>
                    <a:pt x="f207" y="f208"/>
                    <a:pt x="f209" y="f210"/>
                    <a:pt x="f211" y="f210"/>
                  </a:cubicBezTo>
                  <a:cubicBezTo>
                    <a:pt x="f212" y="f210"/>
                    <a:pt x="f213" y="f214"/>
                    <a:pt x="f215" y="f107"/>
                  </a:cubicBezTo>
                  <a:lnTo>
                    <a:pt x="f216" y="f106"/>
                  </a:lnTo>
                  <a:cubicBezTo>
                    <a:pt x="f217" y="f218"/>
                    <a:pt x="f219" y="f220"/>
                    <a:pt x="f221" y="f220"/>
                  </a:cubicBezTo>
                  <a:cubicBezTo>
                    <a:pt x="f222" y="f220"/>
                    <a:pt x="f223" y="f224"/>
                    <a:pt x="f225" y="f98"/>
                  </a:cubicBezTo>
                  <a:lnTo>
                    <a:pt x="f226" y="f227"/>
                  </a:lnTo>
                  <a:cubicBezTo>
                    <a:pt x="f228" y="f229"/>
                    <a:pt x="f226" y="f93"/>
                    <a:pt x="f230" y="f91"/>
                  </a:cubicBezTo>
                  <a:lnTo>
                    <a:pt x="f231" y="f232"/>
                  </a:lnTo>
                  <a:cubicBezTo>
                    <a:pt x="f233" y="f87"/>
                    <a:pt x="f234" y="f235"/>
                    <a:pt x="f236" y="f237"/>
                  </a:cubicBezTo>
                  <a:cubicBezTo>
                    <a:pt x="f238" y="f239"/>
                    <a:pt x="f238" y="f240"/>
                    <a:pt x="f236" y="f241"/>
                  </a:cubicBezTo>
                  <a:cubicBezTo>
                    <a:pt x="f242" y="f243"/>
                    <a:pt x="f244" y="f245"/>
                    <a:pt x="f231" y="f246"/>
                  </a:cubicBezTo>
                  <a:lnTo>
                    <a:pt x="f230" y="f247"/>
                  </a:lnTo>
                  <a:cubicBezTo>
                    <a:pt x="f226" y="f248"/>
                    <a:pt x="f228" y="f249"/>
                    <a:pt x="f226" y="f250"/>
                  </a:cubicBezTo>
                  <a:lnTo>
                    <a:pt x="f225" y="f251"/>
                  </a:lnTo>
                  <a:cubicBezTo>
                    <a:pt x="f223" y="f252"/>
                    <a:pt x="f253" y="f254"/>
                    <a:pt x="f255" y="f254"/>
                  </a:cubicBezTo>
                  <a:cubicBezTo>
                    <a:pt x="f256" y="f254"/>
                    <a:pt x="f217" y="f257"/>
                    <a:pt x="f216" y="f258"/>
                  </a:cubicBezTo>
                  <a:lnTo>
                    <a:pt x="f215" y="f259"/>
                  </a:lnTo>
                  <a:cubicBezTo>
                    <a:pt x="f260" y="f261"/>
                    <a:pt x="f262" y="f263"/>
                    <a:pt x="f264" y="f263"/>
                  </a:cubicBezTo>
                  <a:cubicBezTo>
                    <a:pt x="f265" y="f263"/>
                    <a:pt x="f266" y="f267"/>
                    <a:pt x="f205" y="f268"/>
                  </a:cubicBezTo>
                  <a:cubicBezTo>
                    <a:pt x="f204" y="f269"/>
                    <a:pt x="f203" y="f270"/>
                    <a:pt x="f202" y="f271"/>
                  </a:cubicBezTo>
                  <a:cubicBezTo>
                    <a:pt x="f200" y="f272"/>
                    <a:pt x="f199" y="f273"/>
                    <a:pt x="f198" y="f274"/>
                  </a:cubicBezTo>
                  <a:lnTo>
                    <a:pt x="f275" y="f276"/>
                  </a:lnTo>
                  <a:cubicBezTo>
                    <a:pt x="f277" y="f278"/>
                    <a:pt x="f275" y="f279"/>
                    <a:pt x="f280" y="f281"/>
                  </a:cubicBezTo>
                  <a:lnTo>
                    <a:pt x="f282" y="f283"/>
                  </a:lnTo>
                  <a:cubicBezTo>
                    <a:pt x="f284" y="f285"/>
                    <a:pt x="f286" y="f287"/>
                    <a:pt x="f288" y="f287"/>
                  </a:cubicBezTo>
                  <a:cubicBezTo>
                    <a:pt x="f250" y="f287"/>
                    <a:pt x="f289" y="f285"/>
                    <a:pt x="f290" y="f283"/>
                  </a:cubicBezTo>
                  <a:cubicBezTo>
                    <a:pt x="f291" y="f292"/>
                    <a:pt x="f293" y="f294"/>
                    <a:pt x="f295" y="f296"/>
                  </a:cubicBezTo>
                  <a:lnTo>
                    <a:pt x="f297" y="f298"/>
                  </a:lnTo>
                  <a:cubicBezTo>
                    <a:pt x="f299" y="f300"/>
                    <a:pt x="f301" y="f302"/>
                    <a:pt x="f303" y="f302"/>
                  </a:cubicBezTo>
                  <a:cubicBezTo>
                    <a:pt x="f304" y="f302"/>
                    <a:pt x="f305" y="f306"/>
                    <a:pt x="f307" y="f308"/>
                  </a:cubicBezTo>
                  <a:cubicBezTo>
                    <a:pt x="f309" y="f310"/>
                    <a:pt x="f311" y="f312"/>
                    <a:pt x="f309" y="f313"/>
                  </a:cubicBezTo>
                  <a:lnTo>
                    <a:pt x="f15" y="f314"/>
                  </a:lnTo>
                  <a:cubicBezTo>
                    <a:pt x="f315" y="f316"/>
                    <a:pt x="f317" y="f4"/>
                    <a:pt x="f288" y="f4"/>
                  </a:cubicBezTo>
                  <a:cubicBezTo>
                    <a:pt x="f318" y="f4"/>
                    <a:pt x="f319" y="f320"/>
                    <a:pt x="f321" y="f322"/>
                  </a:cubicBezTo>
                  <a:lnTo>
                    <a:pt x="f323" y="f324"/>
                  </a:lnTo>
                  <a:cubicBezTo>
                    <a:pt x="f325" y="f326"/>
                    <a:pt x="f327" y="f328"/>
                    <a:pt x="f329" y="f330"/>
                  </a:cubicBezTo>
                  <a:lnTo>
                    <a:pt x="f331" y="f332"/>
                  </a:lnTo>
                  <a:cubicBezTo>
                    <a:pt x="f333" y="f334"/>
                    <a:pt x="f335" y="f336"/>
                    <a:pt x="f337" y="f338"/>
                  </a:cubicBezTo>
                  <a:lnTo>
                    <a:pt x="f231" y="f339"/>
                  </a:lnTo>
                  <a:cubicBezTo>
                    <a:pt x="f340" y="f341"/>
                    <a:pt x="f342" y="f343"/>
                    <a:pt x="f344" y="f343"/>
                  </a:cubicBezTo>
                  <a:cubicBezTo>
                    <a:pt x="f345" y="f343"/>
                    <a:pt x="f346" y="f347"/>
                    <a:pt x="f348" y="f349"/>
                  </a:cubicBezTo>
                  <a:lnTo>
                    <a:pt x="f350" y="f351"/>
                  </a:lnTo>
                  <a:cubicBezTo>
                    <a:pt x="f352" y="f353"/>
                    <a:pt x="f354" y="f355"/>
                    <a:pt x="f356" y="f357"/>
                  </a:cubicBezTo>
                  <a:lnTo>
                    <a:pt x="f358" y="f359"/>
                  </a:lnTo>
                  <a:cubicBezTo>
                    <a:pt x="f360" y="f361"/>
                    <a:pt x="f360" y="f362"/>
                    <a:pt x="f358" y="f363"/>
                  </a:cubicBezTo>
                  <a:lnTo>
                    <a:pt x="f356" y="f364"/>
                  </a:lnTo>
                  <a:cubicBezTo>
                    <a:pt x="f354" y="f69"/>
                    <a:pt x="f352" y="f365"/>
                    <a:pt x="f350" y="f366"/>
                  </a:cubicBezTo>
                  <a:lnTo>
                    <a:pt x="f367" y="f63"/>
                  </a:lnTo>
                  <a:cubicBezTo>
                    <a:pt x="f346" y="f368"/>
                    <a:pt x="f369" y="f370"/>
                    <a:pt x="f371" y="f370"/>
                  </a:cubicBezTo>
                  <a:cubicBezTo>
                    <a:pt x="f342" y="f370"/>
                    <a:pt x="f372" y="f373"/>
                    <a:pt x="f374" y="f53"/>
                  </a:cubicBezTo>
                  <a:lnTo>
                    <a:pt x="f337" y="f375"/>
                  </a:lnTo>
                  <a:cubicBezTo>
                    <a:pt x="f376" y="f377"/>
                    <a:pt x="f333" y="f201"/>
                    <a:pt x="f331" y="f378"/>
                  </a:cubicBezTo>
                  <a:lnTo>
                    <a:pt x="f379" y="f153"/>
                  </a:lnTo>
                  <a:cubicBezTo>
                    <a:pt x="f380" y="f381"/>
                    <a:pt x="f380" y="f41"/>
                    <a:pt x="f379" y="f382"/>
                  </a:cubicBezTo>
                  <a:cubicBezTo>
                    <a:pt x="f383" y="f384"/>
                    <a:pt x="f385" y="f386"/>
                    <a:pt x="f323" y="f37"/>
                  </a:cubicBezTo>
                  <a:lnTo>
                    <a:pt x="f387" y="f10"/>
                  </a:lnTo>
                  <a:cubicBezTo>
                    <a:pt x="f388" y="f8"/>
                    <a:pt x="f389"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5" name="Google Shape;2355;p62">
              <a:extLst>
                <a:ext uri="{FF2B5EF4-FFF2-40B4-BE49-F238E27FC236}">
                  <a16:creationId xmlns:a16="http://schemas.microsoft.com/office/drawing/2014/main" id="{18B7A103-EFD8-4411-B0F2-284240120C09}"/>
                </a:ext>
              </a:extLst>
            </p:cNvPr>
            <p:cNvSpPr/>
            <p:nvPr/>
          </p:nvSpPr>
          <p:spPr>
            <a:xfrm>
              <a:off x="3841248" y="3014758"/>
              <a:ext cx="92948" cy="92372"/>
            </a:xfrm>
            <a:custGeom>
              <a:avLst/>
              <a:gdLst>
                <a:gd name="f0" fmla="val 360"/>
                <a:gd name="f1" fmla="val w"/>
                <a:gd name="f2" fmla="val h"/>
                <a:gd name="f3" fmla="val 0"/>
                <a:gd name="f4" fmla="val 3718"/>
                <a:gd name="f5" fmla="val 3695"/>
                <a:gd name="f6" fmla="val 1843"/>
                <a:gd name="f7" fmla="val 823"/>
                <a:gd name="f8" fmla="val 10"/>
                <a:gd name="f9" fmla="val 839"/>
                <a:gd name="f10" fmla="val 8"/>
                <a:gd name="f11" fmla="val 1859"/>
                <a:gd name="f12" fmla="val 1985"/>
                <a:gd name="f13" fmla="val 110"/>
                <a:gd name="f14" fmla="val 2087"/>
                <a:gd name="f15" fmla="val 236"/>
                <a:gd name="f16" fmla="val 463"/>
                <a:gd name="f17" fmla="val 1092"/>
                <a:gd name="f18" fmla="val 1083"/>
                <a:gd name="f19" fmla="val 456"/>
                <a:gd name="f20" fmla="val 1852"/>
                <a:gd name="f21" fmla="val 455"/>
                <a:gd name="f22" fmla="val 1861"/>
                <a:gd name="f23" fmla="val 1870"/>
                <a:gd name="f24" fmla="val 2236"/>
                <a:gd name="f25" fmla="val 2570"/>
                <a:gd name="f26" fmla="val 603"/>
                <a:gd name="f27" fmla="val 2831"/>
                <a:gd name="f28" fmla="val 856"/>
                <a:gd name="f29" fmla="val 3098"/>
                <a:gd name="f30" fmla="val 1114"/>
                <a:gd name="f31" fmla="val 3247"/>
                <a:gd name="f32" fmla="val 1468"/>
                <a:gd name="f33" fmla="val 1835"/>
                <a:gd name="f34" fmla="val 3262"/>
                <a:gd name="f35" fmla="val 2605"/>
                <a:gd name="f36" fmla="val 2643"/>
                <a:gd name="f37" fmla="val 3231"/>
                <a:gd name="f38" fmla="val 1875"/>
                <a:gd name="f39" fmla="val 3239"/>
                <a:gd name="f40" fmla="val 1749"/>
                <a:gd name="f41" fmla="val 1647"/>
                <a:gd name="f42" fmla="val 3340"/>
                <a:gd name="f43" fmla="val 3466"/>
                <a:gd name="f44" fmla="val 3593"/>
                <a:gd name="f45" fmla="val 3694"/>
                <a:gd name="f46" fmla="val 2893"/>
                <a:gd name="f47" fmla="val 3687"/>
                <a:gd name="f48" fmla="val 3717"/>
                <a:gd name="f49" fmla="val 2855"/>
                <a:gd name="f50" fmla="val 3710"/>
                <a:gd name="f51" fmla="val 3700"/>
                <a:gd name="f52" fmla="val 1342"/>
                <a:gd name="f53" fmla="val 3504"/>
                <a:gd name="f54" fmla="val 879"/>
                <a:gd name="f55" fmla="val 3153"/>
                <a:gd name="f56" fmla="val 535"/>
                <a:gd name="f57" fmla="val 2799"/>
                <a:gd name="f58" fmla="val 181"/>
                <a:gd name="f59" fmla="val 2336"/>
                <a:gd name="f60" fmla="*/ f1 1 3718"/>
                <a:gd name="f61" fmla="*/ f2 1 3695"/>
                <a:gd name="f62" fmla="val f3"/>
                <a:gd name="f63" fmla="val f4"/>
                <a:gd name="f64" fmla="val f5"/>
                <a:gd name="f65" fmla="+- f64 0 f62"/>
                <a:gd name="f66" fmla="+- f63 0 f62"/>
                <a:gd name="f67" fmla="*/ f66 1 3718"/>
                <a:gd name="f68" fmla="*/ f65 1 3695"/>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3718" h="3695">
                  <a:moveTo>
                    <a:pt x="f6" y="f3"/>
                  </a:moveTo>
                  <a:cubicBezTo>
                    <a:pt x="f7" y="f8"/>
                    <a:pt x="f3" y="f9"/>
                    <a:pt x="f10" y="f11"/>
                  </a:cubicBezTo>
                  <a:cubicBezTo>
                    <a:pt x="f10" y="f12"/>
                    <a:pt x="f13" y="f14"/>
                    <a:pt x="f15" y="f14"/>
                  </a:cubicBezTo>
                  <a:cubicBezTo>
                    <a:pt x="f0" y="f14"/>
                    <a:pt x="f16" y="f12"/>
                    <a:pt x="f16" y="f11"/>
                  </a:cubicBezTo>
                  <a:cubicBezTo>
                    <a:pt x="f16" y="f17"/>
                    <a:pt x="f18" y="f16"/>
                    <a:pt x="f6" y="f19"/>
                  </a:cubicBezTo>
                  <a:cubicBezTo>
                    <a:pt x="f20" y="f21"/>
                    <a:pt x="f22" y="f21"/>
                    <a:pt x="f23" y="f21"/>
                  </a:cubicBezTo>
                  <a:cubicBezTo>
                    <a:pt x="f24" y="f21"/>
                    <a:pt x="f25" y="f26"/>
                    <a:pt x="f27" y="f28"/>
                  </a:cubicBezTo>
                  <a:cubicBezTo>
                    <a:pt x="f29" y="f30"/>
                    <a:pt x="f31" y="f32"/>
                    <a:pt x="f31" y="f33"/>
                  </a:cubicBezTo>
                  <a:cubicBezTo>
                    <a:pt x="f34" y="f35"/>
                    <a:pt x="f36" y="f37"/>
                    <a:pt x="f38" y="f39"/>
                  </a:cubicBezTo>
                  <a:cubicBezTo>
                    <a:pt x="f40" y="f39"/>
                    <a:pt x="f41" y="f42"/>
                    <a:pt x="f41" y="f43"/>
                  </a:cubicBezTo>
                  <a:cubicBezTo>
                    <a:pt x="f41" y="f44"/>
                    <a:pt x="f40" y="f45"/>
                    <a:pt x="f38" y="f45"/>
                  </a:cubicBezTo>
                  <a:cubicBezTo>
                    <a:pt x="f46" y="f47"/>
                    <a:pt x="f48" y="f49"/>
                    <a:pt x="f50" y="f33"/>
                  </a:cubicBezTo>
                  <a:cubicBezTo>
                    <a:pt x="f51" y="f52"/>
                    <a:pt x="f53" y="f54"/>
                    <a:pt x="f55" y="f56"/>
                  </a:cubicBezTo>
                  <a:cubicBezTo>
                    <a:pt x="f57" y="f58"/>
                    <a:pt x="f59" y="f3"/>
                    <a:pt x="f6" y="f3"/>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grpSp>
        <p:nvGrpSpPr>
          <p:cNvPr id="16" name="Google Shape;2356;p62">
            <a:extLst>
              <a:ext uri="{FF2B5EF4-FFF2-40B4-BE49-F238E27FC236}">
                <a16:creationId xmlns:a16="http://schemas.microsoft.com/office/drawing/2014/main" id="{858C3509-F350-4154-8946-01BD6BF979CD}"/>
              </a:ext>
            </a:extLst>
          </p:cNvPr>
          <p:cNvGrpSpPr/>
          <p:nvPr/>
        </p:nvGrpSpPr>
        <p:grpSpPr>
          <a:xfrm>
            <a:off x="1048060" y="5239231"/>
            <a:ext cx="478096" cy="622364"/>
            <a:chOff x="786045" y="3929423"/>
            <a:chExt cx="358572" cy="466773"/>
          </a:xfrm>
        </p:grpSpPr>
        <p:sp>
          <p:nvSpPr>
            <p:cNvPr id="17" name="Google Shape;2357;p62">
              <a:extLst>
                <a:ext uri="{FF2B5EF4-FFF2-40B4-BE49-F238E27FC236}">
                  <a16:creationId xmlns:a16="http://schemas.microsoft.com/office/drawing/2014/main" id="{FF53C8C0-3E1E-473B-B3E4-91E9841491B4}"/>
                </a:ext>
              </a:extLst>
            </p:cNvPr>
            <p:cNvSpPr/>
            <p:nvPr/>
          </p:nvSpPr>
          <p:spPr>
            <a:xfrm>
              <a:off x="786045" y="4059076"/>
              <a:ext cx="358572" cy="337120"/>
            </a:xfrm>
            <a:custGeom>
              <a:avLst/>
              <a:gdLst>
                <a:gd name="f0" fmla="val w"/>
                <a:gd name="f1" fmla="val h"/>
                <a:gd name="f2" fmla="val 0"/>
                <a:gd name="f3" fmla="val 14343"/>
                <a:gd name="f4" fmla="val 13485"/>
                <a:gd name="f5" fmla="val 11048"/>
                <a:gd name="f6" fmla="val 11023"/>
                <a:gd name="f7" fmla="val 10996"/>
                <a:gd name="f8" fmla="val 2"/>
                <a:gd name="f9" fmla="val 10970"/>
                <a:gd name="f10" fmla="val 5"/>
                <a:gd name="f11" fmla="val 9841"/>
                <a:gd name="f12" fmla="val 146"/>
                <a:gd name="f13" fmla="val 9190"/>
                <a:gd name="f14" fmla="val 680"/>
                <a:gd name="f15" fmla="val 8830"/>
                <a:gd name="f16" fmla="val 1151"/>
                <a:gd name="f17" fmla="val 8437"/>
                <a:gd name="f18" fmla="val 1032"/>
                <a:gd name="f19" fmla="val 8038"/>
                <a:gd name="f20" fmla="val 955"/>
                <a:gd name="f21" fmla="val 7630"/>
                <a:gd name="f22" fmla="val 899"/>
                <a:gd name="f23" fmla="val 7620"/>
                <a:gd name="f24" fmla="val 898"/>
                <a:gd name="f25" fmla="val 7611"/>
                <a:gd name="f26" fmla="val 897"/>
                <a:gd name="f27" fmla="val 7602"/>
                <a:gd name="f28" fmla="val 7481"/>
                <a:gd name="f29" fmla="val 7386"/>
                <a:gd name="f30" fmla="val 987"/>
                <a:gd name="f31" fmla="val 7372"/>
                <a:gd name="f32" fmla="val 1104"/>
                <a:gd name="f33" fmla="val 7355"/>
                <a:gd name="f34" fmla="val 1228"/>
                <a:gd name="f35" fmla="val 7449"/>
                <a:gd name="f36" fmla="val 1339"/>
                <a:gd name="f37" fmla="val 7568"/>
                <a:gd name="f38" fmla="val 1354"/>
                <a:gd name="f39" fmla="val 8006"/>
                <a:gd name="f40" fmla="val 1409"/>
                <a:gd name="f41" fmla="val 1503"/>
                <a:gd name="f42" fmla="val 8853"/>
                <a:gd name="f43" fmla="val 1629"/>
                <a:gd name="f44" fmla="val 8875"/>
                <a:gd name="f45" fmla="val 1636"/>
                <a:gd name="f46" fmla="val 8898"/>
                <a:gd name="f47" fmla="val 1640"/>
                <a:gd name="f48" fmla="val 8920"/>
                <a:gd name="f49" fmla="val 8993"/>
                <a:gd name="f50" fmla="val 9064"/>
                <a:gd name="f51" fmla="val 1603"/>
                <a:gd name="f52" fmla="val 9113"/>
                <a:gd name="f53" fmla="val 1542"/>
                <a:gd name="f54" fmla="val 9395"/>
                <a:gd name="f55" fmla="val 1119"/>
                <a:gd name="f56" fmla="val 9952"/>
                <a:gd name="f57" fmla="val 594"/>
                <a:gd name="f58" fmla="val 11025"/>
                <a:gd name="f59" fmla="val 460"/>
                <a:gd name="f60" fmla="val 11035"/>
                <a:gd name="f61" fmla="val 459"/>
                <a:gd name="f62" fmla="val 11044"/>
                <a:gd name="f63" fmla="val 458"/>
                <a:gd name="f64" fmla="val 11053"/>
                <a:gd name="f65" fmla="val 11138"/>
                <a:gd name="f66" fmla="val 11184"/>
                <a:gd name="f67" fmla="val 517"/>
                <a:gd name="f68" fmla="val 11198"/>
                <a:gd name="f69" fmla="val 539"/>
                <a:gd name="f70" fmla="val 11222"/>
                <a:gd name="f71" fmla="val 562"/>
                <a:gd name="f72" fmla="val 11252"/>
                <a:gd name="f73" fmla="val 641"/>
                <a:gd name="f74" fmla="val 727"/>
                <a:gd name="f75" fmla="val 10821"/>
                <a:gd name="f76" fmla="val 1331"/>
                <a:gd name="f77" fmla="val 10705"/>
                <a:gd name="f78" fmla="val 1958"/>
                <a:gd name="f79" fmla="val 10868"/>
                <a:gd name="f80" fmla="val 2538"/>
                <a:gd name="f81" fmla="val 10876"/>
                <a:gd name="f82" fmla="val 2555"/>
                <a:gd name="f83" fmla="val 2570"/>
                <a:gd name="f84" fmla="val 2585"/>
                <a:gd name="f85" fmla="val 10883"/>
                <a:gd name="f86" fmla="val 2656"/>
                <a:gd name="f87" fmla="val 10915"/>
                <a:gd name="f88" fmla="val 2718"/>
                <a:gd name="f89" fmla="val 10963"/>
                <a:gd name="f90" fmla="val 2758"/>
                <a:gd name="f91" fmla="val 11802"/>
                <a:gd name="f92" fmla="val 3439"/>
                <a:gd name="f93" fmla="val 12413"/>
                <a:gd name="f94" fmla="val 4303"/>
                <a:gd name="f95" fmla="val 12728"/>
                <a:gd name="f96" fmla="val 5251"/>
                <a:gd name="f97" fmla="val 12758"/>
                <a:gd name="f98" fmla="val 5345"/>
                <a:gd name="f99" fmla="val 12844"/>
                <a:gd name="f100" fmla="val 5408"/>
                <a:gd name="f101" fmla="val 12946"/>
                <a:gd name="f102" fmla="val 13441"/>
                <a:gd name="f103" fmla="val 13691"/>
                <a:gd name="f104" fmla="val 13887"/>
                <a:gd name="f105" fmla="val 5613"/>
                <a:gd name="f106" fmla="val 5863"/>
                <a:gd name="f107" fmla="val 7532"/>
                <a:gd name="f108" fmla="val 7784"/>
                <a:gd name="f109" fmla="val 7988"/>
                <a:gd name="f110" fmla="val 12970"/>
                <a:gd name="f111" fmla="val 12869"/>
                <a:gd name="f112" fmla="val 12782"/>
                <a:gd name="f113" fmla="val 8050"/>
                <a:gd name="f114" fmla="val 12750"/>
                <a:gd name="f115" fmla="val 8144"/>
                <a:gd name="f116" fmla="val 12492"/>
                <a:gd name="f117" fmla="val 9000"/>
                <a:gd name="f118" fmla="val 11292"/>
                <a:gd name="f119" fmla="val 10402"/>
                <a:gd name="f120" fmla="val 11175"/>
                <a:gd name="f121" fmla="val 10552"/>
                <a:gd name="f122" fmla="val 11089"/>
                <a:gd name="f123" fmla="val 10622"/>
                <a:gd name="f124" fmla="val 11081"/>
                <a:gd name="f125" fmla="val 10630"/>
                <a:gd name="f126" fmla="val 10328"/>
                <a:gd name="f127" fmla="val 11313"/>
                <a:gd name="f128" fmla="val 10249"/>
                <a:gd name="f129" fmla="val 12113"/>
                <a:gd name="f130" fmla="val 12331"/>
                <a:gd name="f131" fmla="val 12340"/>
                <a:gd name="f132" fmla="val 12888"/>
                <a:gd name="f133" fmla="val 12967"/>
                <a:gd name="f134" fmla="val 10187"/>
                <a:gd name="f135" fmla="val 13029"/>
                <a:gd name="f136" fmla="val 10108"/>
                <a:gd name="f137" fmla="val 7865"/>
                <a:gd name="f138" fmla="val 7795"/>
                <a:gd name="f139" fmla="val 7731"/>
                <a:gd name="f140" fmla="val 12363"/>
                <a:gd name="f141" fmla="val 12301"/>
                <a:gd name="f142" fmla="val 7701"/>
                <a:gd name="f143" fmla="val 12237"/>
                <a:gd name="f144" fmla="val 7654"/>
                <a:gd name="f145" fmla="val 12190"/>
                <a:gd name="f146" fmla="val 7613"/>
                <a:gd name="f147" fmla="val 12157"/>
                <a:gd name="f148" fmla="val 7553"/>
                <a:gd name="f149" fmla="val 12134"/>
                <a:gd name="f150" fmla="val 7502"/>
                <a:gd name="f151" fmla="val 7495"/>
                <a:gd name="f152" fmla="val 7488"/>
                <a:gd name="f153" fmla="val 12135"/>
                <a:gd name="f154" fmla="val 7234"/>
                <a:gd name="f155" fmla="val 12162"/>
                <a:gd name="f156" fmla="val 6986"/>
                <a:gd name="f157" fmla="val 12175"/>
                <a:gd name="f158" fmla="val 6739"/>
                <a:gd name="f159" fmla="val 6408"/>
                <a:gd name="f160" fmla="val 6079"/>
                <a:gd name="f161" fmla="val 12152"/>
                <a:gd name="f162" fmla="val 5755"/>
                <a:gd name="f163" fmla="val 5744"/>
                <a:gd name="f164" fmla="val 12111"/>
                <a:gd name="f165" fmla="val 5733"/>
                <a:gd name="f166" fmla="val 5722"/>
                <a:gd name="f167" fmla="val 5666"/>
                <a:gd name="f168" fmla="val 5615"/>
                <a:gd name="f169" fmla="val 12128"/>
                <a:gd name="f170" fmla="val 5567"/>
                <a:gd name="f171" fmla="val 12167"/>
                <a:gd name="f172" fmla="val 5520"/>
                <a:gd name="f173" fmla="val 12207"/>
                <a:gd name="f174" fmla="val 5490"/>
                <a:gd name="f175" fmla="val 12269"/>
                <a:gd name="f176" fmla="val 5426"/>
                <a:gd name="f177" fmla="val 5356"/>
                <a:gd name="f178" fmla="val 3106"/>
                <a:gd name="f179" fmla="val 3036"/>
                <a:gd name="f180" fmla="val 2972"/>
                <a:gd name="f181" fmla="val 12974"/>
                <a:gd name="f182" fmla="val 12905"/>
                <a:gd name="f183" fmla="val 12895"/>
                <a:gd name="f184" fmla="val 12724"/>
                <a:gd name="f185" fmla="val 12717"/>
                <a:gd name="f186" fmla="val 2950"/>
                <a:gd name="f187" fmla="val 12323"/>
                <a:gd name="f188" fmla="val 2831"/>
                <a:gd name="f189" fmla="val 11335"/>
                <a:gd name="f190" fmla="val 2063"/>
                <a:gd name="f191" fmla="val 1672"/>
                <a:gd name="f192" fmla="val 10144"/>
                <a:gd name="f193" fmla="val 1318"/>
                <a:gd name="f194" fmla="val 9612"/>
                <a:gd name="f195" fmla="val 1021"/>
                <a:gd name="f196" fmla="val 8968"/>
                <a:gd name="f197" fmla="val 8960"/>
                <a:gd name="f198" fmla="val 840"/>
                <a:gd name="f199" fmla="val 8614"/>
                <a:gd name="f200" fmla="val 706"/>
                <a:gd name="f201" fmla="val 8255"/>
                <a:gd name="f202" fmla="val 612"/>
                <a:gd name="f203" fmla="val 7878"/>
                <a:gd name="f204" fmla="val 7871"/>
                <a:gd name="f205" fmla="val 7854"/>
                <a:gd name="f206" fmla="val 605"/>
                <a:gd name="f207" fmla="val 7846"/>
                <a:gd name="f208" fmla="val 456"/>
                <a:gd name="f209" fmla="val 7361"/>
                <a:gd name="f210" fmla="val 479"/>
                <a:gd name="f211" fmla="val 6757"/>
                <a:gd name="f212" fmla="val 6749"/>
                <a:gd name="f213" fmla="val 6742"/>
                <a:gd name="f214" fmla="val 6475"/>
                <a:gd name="f215" fmla="val 496"/>
                <a:gd name="f216" fmla="val 6207"/>
                <a:gd name="f217" fmla="val 543"/>
                <a:gd name="f218" fmla="val 5950"/>
                <a:gd name="f219" fmla="val 558"/>
                <a:gd name="f220" fmla="val 5823"/>
                <a:gd name="f221" fmla="val 5707"/>
                <a:gd name="f222" fmla="val 355"/>
                <a:gd name="f223" fmla="val 5682"/>
                <a:gd name="f224" fmla="val 344"/>
                <a:gd name="f225" fmla="val 5681"/>
                <a:gd name="f226" fmla="val 334"/>
                <a:gd name="f227" fmla="val 5680"/>
                <a:gd name="f228" fmla="val 323"/>
                <a:gd name="f229" fmla="val 209"/>
                <a:gd name="f230" fmla="val 108"/>
                <a:gd name="f231" fmla="val 87"/>
                <a:gd name="f232" fmla="val 5870"/>
                <a:gd name="f233" fmla="val 40"/>
                <a:gd name="f234" fmla="val 6153"/>
                <a:gd name="f235" fmla="val 16"/>
                <a:gd name="f236" fmla="val 6443"/>
                <a:gd name="f237" fmla="val 6732"/>
                <a:gd name="f238" fmla="val 6796"/>
                <a:gd name="f239" fmla="val 1"/>
                <a:gd name="f240" fmla="val 7431"/>
                <a:gd name="f241" fmla="val 166"/>
                <a:gd name="f242" fmla="val 7980"/>
                <a:gd name="f243" fmla="val 174"/>
                <a:gd name="f244" fmla="val 268"/>
                <a:gd name="f245" fmla="val 8396"/>
                <a:gd name="f246" fmla="val 417"/>
                <a:gd name="f247" fmla="val 8787"/>
                <a:gd name="f248" fmla="val 9164"/>
                <a:gd name="f249" fmla="val 934"/>
                <a:gd name="f250" fmla="val 9854"/>
                <a:gd name="f251" fmla="val 1311"/>
                <a:gd name="f252" fmla="val 10426"/>
                <a:gd name="f253" fmla="val 1734"/>
                <a:gd name="f254" fmla="val 10865"/>
                <a:gd name="f255" fmla="val 2393"/>
                <a:gd name="f256" fmla="val 11540"/>
                <a:gd name="f257" fmla="val 2494"/>
                <a:gd name="f258" fmla="val 12387"/>
                <a:gd name="f259" fmla="val 2519"/>
                <a:gd name="f260" fmla="val 12920"/>
                <a:gd name="f261" fmla="val 12927"/>
                <a:gd name="f262" fmla="val 2534"/>
                <a:gd name="f263" fmla="val 13242"/>
                <a:gd name="f264" fmla="val 2801"/>
                <a:gd name="f265" fmla="val 13484"/>
                <a:gd name="f266" fmla="val 3113"/>
                <a:gd name="f267" fmla="val 5686"/>
                <a:gd name="f268" fmla="val 5953"/>
                <a:gd name="f269" fmla="val 13217"/>
                <a:gd name="f270" fmla="val 12591"/>
                <a:gd name="f271" fmla="val 6214"/>
                <a:gd name="f272" fmla="val 12619"/>
                <a:gd name="f273" fmla="val 12633"/>
                <a:gd name="f274" fmla="val 6736"/>
                <a:gd name="f275" fmla="val 6914"/>
                <a:gd name="f276" fmla="val 7092"/>
                <a:gd name="f277" fmla="val 12626"/>
                <a:gd name="f278" fmla="val 7270"/>
                <a:gd name="f279" fmla="val 12613"/>
                <a:gd name="f280" fmla="val 7536"/>
                <a:gd name="f281" fmla="val 10437"/>
                <a:gd name="f282" fmla="val 10712"/>
                <a:gd name="f283" fmla="val 10759"/>
                <a:gd name="f284" fmla="val 11386"/>
                <a:gd name="f285" fmla="val 10966"/>
                <a:gd name="f286" fmla="val 11480"/>
                <a:gd name="f287" fmla="val 10889"/>
                <a:gd name="f288" fmla="val 11488"/>
                <a:gd name="f289" fmla="val 10882"/>
                <a:gd name="f290" fmla="val 11495"/>
                <a:gd name="f291" fmla="val 10872"/>
                <a:gd name="f292" fmla="val 11504"/>
                <a:gd name="f293" fmla="val 11559"/>
                <a:gd name="f294" fmla="val 10803"/>
                <a:gd name="f295" fmla="val 12743"/>
                <a:gd name="f296" fmla="val 9431"/>
                <a:gd name="f297" fmla="val 13127"/>
                <a:gd name="f298" fmla="val 8443"/>
                <a:gd name="f299" fmla="val 13433"/>
                <a:gd name="f300" fmla="val 13934"/>
                <a:gd name="f301" fmla="val 14342"/>
                <a:gd name="f302" fmla="val 8035"/>
                <a:gd name="f303" fmla="val 5361"/>
                <a:gd name="f304" fmla="val 4954"/>
                <a:gd name="f305" fmla="val 13112"/>
                <a:gd name="f306" fmla="val 12765"/>
                <a:gd name="f307" fmla="val 4004"/>
                <a:gd name="f308" fmla="val 12154"/>
                <a:gd name="f309" fmla="val 3142"/>
                <a:gd name="f310" fmla="val 11324"/>
                <a:gd name="f311" fmla="val 2461"/>
                <a:gd name="f312" fmla="val 2444"/>
                <a:gd name="f313" fmla="val 11316"/>
                <a:gd name="f314" fmla="val 2436"/>
                <a:gd name="f315" fmla="val 2421"/>
                <a:gd name="f316" fmla="val 11183"/>
                <a:gd name="f317" fmla="val 11277"/>
                <a:gd name="f318" fmla="val 1473"/>
                <a:gd name="f319" fmla="val 11589"/>
                <a:gd name="f320" fmla="val 978"/>
                <a:gd name="f321" fmla="val 11723"/>
                <a:gd name="f322" fmla="val 767"/>
                <a:gd name="f323" fmla="val 507"/>
                <a:gd name="f324" fmla="val 296"/>
                <a:gd name="f325" fmla="val 11463"/>
                <a:gd name="f326" fmla="val 113"/>
                <a:gd name="f327" fmla="val 11269"/>
                <a:gd name="f328" fmla="*/ f0 1 14343"/>
                <a:gd name="f329" fmla="*/ f1 1 13485"/>
                <a:gd name="f330" fmla="val f2"/>
                <a:gd name="f331" fmla="val f3"/>
                <a:gd name="f332" fmla="val f4"/>
                <a:gd name="f333" fmla="+- f332 0 f330"/>
                <a:gd name="f334" fmla="+- f331 0 f330"/>
                <a:gd name="f335" fmla="*/ f334 1 14343"/>
                <a:gd name="f336" fmla="*/ f333 1 13485"/>
                <a:gd name="f337" fmla="*/ f330 1 f335"/>
                <a:gd name="f338" fmla="*/ f331 1 f335"/>
                <a:gd name="f339" fmla="*/ f330 1 f336"/>
                <a:gd name="f340" fmla="*/ f332 1 f336"/>
                <a:gd name="f341" fmla="*/ f337 f328 1"/>
                <a:gd name="f342" fmla="*/ f338 f328 1"/>
                <a:gd name="f343" fmla="*/ f340 f329 1"/>
                <a:gd name="f344" fmla="*/ f339 f329 1"/>
              </a:gdLst>
              <a:ahLst/>
              <a:cxnLst>
                <a:cxn ang="3cd4">
                  <a:pos x="hc" y="t"/>
                </a:cxn>
                <a:cxn ang="0">
                  <a:pos x="r" y="vc"/>
                </a:cxn>
                <a:cxn ang="cd4">
                  <a:pos x="hc" y="b"/>
                </a:cxn>
                <a:cxn ang="cd2">
                  <a:pos x="l" y="vc"/>
                </a:cxn>
              </a:cxnLst>
              <a:rect l="f341" t="f344" r="f342" b="f343"/>
              <a:pathLst>
                <a:path w="14343" h="13485">
                  <a:moveTo>
                    <a:pt x="f5" y="f2"/>
                  </a:moveTo>
                  <a:cubicBezTo>
                    <a:pt x="f6" y="f2"/>
                    <a:pt x="f7" y="f8"/>
                    <a:pt x="f9" y="f10"/>
                  </a:cubicBezTo>
                  <a:cubicBezTo>
                    <a:pt x="f11" y="f12"/>
                    <a:pt x="f13" y="f14"/>
                    <a:pt x="f15" y="f16"/>
                  </a:cubicBezTo>
                  <a:cubicBezTo>
                    <a:pt x="f17" y="f18"/>
                    <a:pt x="f19" y="f20"/>
                    <a:pt x="f21" y="f22"/>
                  </a:cubicBezTo>
                  <a:cubicBezTo>
                    <a:pt x="f23" y="f24"/>
                    <a:pt x="f25" y="f26"/>
                    <a:pt x="f27" y="f26"/>
                  </a:cubicBezTo>
                  <a:cubicBezTo>
                    <a:pt x="f28" y="f26"/>
                    <a:pt x="f29" y="f30"/>
                    <a:pt x="f31" y="f32"/>
                  </a:cubicBezTo>
                  <a:cubicBezTo>
                    <a:pt x="f33" y="f34"/>
                    <a:pt x="f35" y="f36"/>
                    <a:pt x="f37" y="f38"/>
                  </a:cubicBezTo>
                  <a:cubicBezTo>
                    <a:pt x="f39" y="f40"/>
                    <a:pt x="f17" y="f41"/>
                    <a:pt x="f42" y="f43"/>
                  </a:cubicBezTo>
                  <a:cubicBezTo>
                    <a:pt x="f44" y="f45"/>
                    <a:pt x="f46" y="f47"/>
                    <a:pt x="f48" y="f47"/>
                  </a:cubicBezTo>
                  <a:cubicBezTo>
                    <a:pt x="f49" y="f47"/>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68" y="f74"/>
                  </a:cubicBezTo>
                  <a:cubicBezTo>
                    <a:pt x="f75" y="f76"/>
                    <a:pt x="f77" y="f78"/>
                    <a:pt x="f79" y="f80"/>
                  </a:cubicBezTo>
                  <a:cubicBezTo>
                    <a:pt x="f81" y="f82"/>
                    <a:pt x="f81" y="f83"/>
                    <a:pt x="f81" y="f84"/>
                  </a:cubicBezTo>
                  <a:cubicBezTo>
                    <a:pt x="f85" y="f86"/>
                    <a:pt x="f87" y="f88"/>
                    <a:pt x="f89" y="f90"/>
                  </a:cubicBezTo>
                  <a:cubicBezTo>
                    <a:pt x="f91" y="f92"/>
                    <a:pt x="f93" y="f94"/>
                    <a:pt x="f95" y="f96"/>
                  </a:cubicBezTo>
                  <a:cubicBezTo>
                    <a:pt x="f97" y="f98"/>
                    <a:pt x="f99" y="f100"/>
                    <a:pt x="f101" y="f100"/>
                  </a:cubicBezTo>
                  <a:lnTo>
                    <a:pt x="f102" y="f100"/>
                  </a:lnTo>
                  <a:cubicBezTo>
                    <a:pt x="f103" y="f100"/>
                    <a:pt x="f104" y="f105"/>
                    <a:pt x="f104" y="f106"/>
                  </a:cubicBezTo>
                  <a:lnTo>
                    <a:pt x="f104" y="f107"/>
                  </a:lnTo>
                  <a:cubicBezTo>
                    <a:pt x="f104" y="f108"/>
                    <a:pt x="f103" y="f109"/>
                    <a:pt x="f102" y="f109"/>
                  </a:cubicBezTo>
                  <a:lnTo>
                    <a:pt x="f110" y="f109"/>
                  </a:lnTo>
                  <a:cubicBezTo>
                    <a:pt x="f111" y="f109"/>
                    <a:pt x="f112" y="f113"/>
                    <a:pt x="f114" y="f115"/>
                  </a:cubicBezTo>
                  <a:cubicBezTo>
                    <a:pt x="f116" y="f117"/>
                    <a:pt x="f118" y="f119"/>
                    <a:pt x="f120" y="f121"/>
                  </a:cubicBezTo>
                  <a:lnTo>
                    <a:pt x="f122" y="f123"/>
                  </a:lnTo>
                  <a:lnTo>
                    <a:pt x="f124" y="f125"/>
                  </a:lnTo>
                  <a:cubicBezTo>
                    <a:pt x="f126" y="f127"/>
                    <a:pt x="f128" y="f129"/>
                    <a:pt x="f128" y="f130"/>
                  </a:cubicBezTo>
                  <a:lnTo>
                    <a:pt x="f128" y="f131"/>
                  </a:lnTo>
                  <a:lnTo>
                    <a:pt x="f128" y="f132"/>
                  </a:lnTo>
                  <a:cubicBezTo>
                    <a:pt x="f128" y="f133"/>
                    <a:pt x="f134" y="f135"/>
                    <a:pt x="f136" y="f135"/>
                  </a:cubicBezTo>
                  <a:lnTo>
                    <a:pt x="f137" y="f135"/>
                  </a:lnTo>
                  <a:cubicBezTo>
                    <a:pt x="f138" y="f135"/>
                    <a:pt x="f139" y="f133"/>
                    <a:pt x="f139" y="f132"/>
                  </a:cubicBezTo>
                  <a:lnTo>
                    <a:pt x="f139" y="f140"/>
                  </a:lnTo>
                  <a:cubicBezTo>
                    <a:pt x="f139" y="f141"/>
                    <a:pt x="f142" y="f143"/>
                    <a:pt x="f144" y="f145"/>
                  </a:cubicBezTo>
                  <a:cubicBezTo>
                    <a:pt x="f146" y="f147"/>
                    <a:pt x="f148" y="f149"/>
                    <a:pt x="f150" y="f149"/>
                  </a:cubicBezTo>
                  <a:cubicBezTo>
                    <a:pt x="f151" y="f149"/>
                    <a:pt x="f152" y="f149"/>
                    <a:pt x="f28" y="f153"/>
                  </a:cubicBezTo>
                  <a:cubicBezTo>
                    <a:pt x="f154" y="f155"/>
                    <a:pt x="f156" y="f157"/>
                    <a:pt x="f158" y="f157"/>
                  </a:cubicBezTo>
                  <a:cubicBezTo>
                    <a:pt x="f159" y="f157"/>
                    <a:pt x="f160" y="f161"/>
                    <a:pt x="f162" y="f129"/>
                  </a:cubicBezTo>
                  <a:cubicBezTo>
                    <a:pt x="f163" y="f164"/>
                    <a:pt x="f165" y="f164"/>
                    <a:pt x="f166" y="f164"/>
                  </a:cubicBezTo>
                  <a:cubicBezTo>
                    <a:pt x="f167" y="f164"/>
                    <a:pt x="f168" y="f169"/>
                    <a:pt x="f170" y="f171"/>
                  </a:cubicBezTo>
                  <a:cubicBezTo>
                    <a:pt x="f172" y="f173"/>
                    <a:pt x="f174" y="f175"/>
                    <a:pt x="f174" y="f131"/>
                  </a:cubicBezTo>
                  <a:lnTo>
                    <a:pt x="f174" y="f132"/>
                  </a:lnTo>
                  <a:cubicBezTo>
                    <a:pt x="f174" y="f133"/>
                    <a:pt x="f176" y="f135"/>
                    <a:pt x="f177" y="f135"/>
                  </a:cubicBezTo>
                  <a:lnTo>
                    <a:pt x="f178" y="f135"/>
                  </a:lnTo>
                  <a:cubicBezTo>
                    <a:pt x="f179" y="f135"/>
                    <a:pt x="f180" y="f181"/>
                    <a:pt x="f180" y="f182"/>
                  </a:cubicBezTo>
                  <a:lnTo>
                    <a:pt x="f180" y="f183"/>
                  </a:lnTo>
                  <a:lnTo>
                    <a:pt x="f180" y="f184"/>
                  </a:lnTo>
                  <a:lnTo>
                    <a:pt x="f180" y="f185"/>
                  </a:lnTo>
                  <a:cubicBezTo>
                    <a:pt x="f186" y="f187"/>
                    <a:pt x="f188" y="f189"/>
                    <a:pt x="f190" y="f121"/>
                  </a:cubicBezTo>
                  <a:cubicBezTo>
                    <a:pt x="f191" y="f192"/>
                    <a:pt x="f193" y="f194"/>
                    <a:pt x="f195" y="f196"/>
                  </a:cubicBezTo>
                  <a:lnTo>
                    <a:pt x="f195" y="f197"/>
                  </a:lnTo>
                  <a:cubicBezTo>
                    <a:pt x="f198" y="f199"/>
                    <a:pt x="f200" y="f201"/>
                    <a:pt x="f202" y="f203"/>
                  </a:cubicBezTo>
                  <a:lnTo>
                    <a:pt x="f202" y="f204"/>
                  </a:lnTo>
                  <a:lnTo>
                    <a:pt x="f202" y="f205"/>
                  </a:lnTo>
                  <a:lnTo>
                    <a:pt x="f206" y="f207"/>
                  </a:lnTo>
                  <a:cubicBezTo>
                    <a:pt x="f208" y="f209"/>
                    <a:pt x="f210" y="f211"/>
                    <a:pt x="f210" y="f212"/>
                  </a:cubicBezTo>
                  <a:lnTo>
                    <a:pt x="f210" y="f213"/>
                  </a:lnTo>
                  <a:cubicBezTo>
                    <a:pt x="f210" y="f214"/>
                    <a:pt x="f215" y="f216"/>
                    <a:pt x="f217" y="f218"/>
                  </a:cubicBezTo>
                  <a:cubicBezTo>
                    <a:pt x="f219" y="f220"/>
                    <a:pt x="f210" y="f221"/>
                    <a:pt x="f222" y="f223"/>
                  </a:cubicBezTo>
                  <a:cubicBezTo>
                    <a:pt x="f224" y="f225"/>
                    <a:pt x="f226" y="f227"/>
                    <a:pt x="f228" y="f227"/>
                  </a:cubicBezTo>
                  <a:cubicBezTo>
                    <a:pt x="f229" y="f227"/>
                    <a:pt x="f230" y="f162"/>
                    <a:pt x="f231" y="f232"/>
                  </a:cubicBezTo>
                  <a:cubicBezTo>
                    <a:pt x="f233" y="f234"/>
                    <a:pt x="f235" y="f236"/>
                    <a:pt x="f235" y="f237"/>
                  </a:cubicBezTo>
                  <a:cubicBezTo>
                    <a:pt x="f235" y="f238"/>
                    <a:pt x="f239" y="f240"/>
                    <a:pt x="f241" y="f242"/>
                  </a:cubicBezTo>
                  <a:lnTo>
                    <a:pt x="f243" y="f109"/>
                  </a:lnTo>
                  <a:cubicBezTo>
                    <a:pt x="f244" y="f245"/>
                    <a:pt x="f246" y="f247"/>
                    <a:pt x="f202" y="f248"/>
                  </a:cubicBezTo>
                  <a:cubicBezTo>
                    <a:pt x="f249" y="f250"/>
                    <a:pt x="f251" y="f252"/>
                    <a:pt x="f253" y="f254"/>
                  </a:cubicBezTo>
                  <a:cubicBezTo>
                    <a:pt x="f255" y="f256"/>
                    <a:pt x="f257" y="f258"/>
                    <a:pt x="f259" y="f184"/>
                  </a:cubicBezTo>
                  <a:lnTo>
                    <a:pt x="f259" y="f132"/>
                  </a:lnTo>
                  <a:lnTo>
                    <a:pt x="f259" y="f260"/>
                  </a:lnTo>
                  <a:lnTo>
                    <a:pt x="f259" y="f261"/>
                  </a:lnTo>
                  <a:cubicBezTo>
                    <a:pt x="f262" y="f263"/>
                    <a:pt x="f264" y="f265"/>
                    <a:pt x="f266" y="f265"/>
                  </a:cubicBezTo>
                  <a:lnTo>
                    <a:pt x="f177" y="f265"/>
                  </a:lnTo>
                  <a:cubicBezTo>
                    <a:pt x="f267" y="f265"/>
                    <a:pt x="f268" y="f269"/>
                    <a:pt x="f268" y="f132"/>
                  </a:cubicBezTo>
                  <a:lnTo>
                    <a:pt x="f268" y="f270"/>
                  </a:lnTo>
                  <a:cubicBezTo>
                    <a:pt x="f271" y="f272"/>
                    <a:pt x="f214" y="f273"/>
                    <a:pt x="f274" y="f273"/>
                  </a:cubicBezTo>
                  <a:cubicBezTo>
                    <a:pt x="f275" y="f273"/>
                    <a:pt x="f276" y="f277"/>
                    <a:pt x="f278" y="f279"/>
                  </a:cubicBezTo>
                  <a:lnTo>
                    <a:pt x="f278" y="f132"/>
                  </a:lnTo>
                  <a:cubicBezTo>
                    <a:pt x="f278" y="f269"/>
                    <a:pt x="f280" y="f265"/>
                    <a:pt x="f137" y="f265"/>
                  </a:cubicBezTo>
                  <a:lnTo>
                    <a:pt x="f136" y="f265"/>
                  </a:lnTo>
                  <a:cubicBezTo>
                    <a:pt x="f281" y="f265"/>
                    <a:pt x="f77" y="f269"/>
                    <a:pt x="f77" y="f132"/>
                  </a:cubicBezTo>
                  <a:lnTo>
                    <a:pt x="f77" y="f131"/>
                  </a:lnTo>
                  <a:cubicBezTo>
                    <a:pt x="f282" y="f173"/>
                    <a:pt x="f283" y="f256"/>
                    <a:pt x="f284" y="f285"/>
                  </a:cubicBezTo>
                  <a:lnTo>
                    <a:pt x="f286" y="f287"/>
                  </a:lnTo>
                  <a:cubicBezTo>
                    <a:pt x="f288" y="f289"/>
                    <a:pt x="f290" y="f291"/>
                    <a:pt x="f292" y="f254"/>
                  </a:cubicBezTo>
                  <a:cubicBezTo>
                    <a:pt x="f293" y="f294"/>
                    <a:pt x="f295" y="f296"/>
                    <a:pt x="f297" y="f298"/>
                  </a:cubicBezTo>
                  <a:lnTo>
                    <a:pt x="f299" y="f298"/>
                  </a:lnTo>
                  <a:cubicBezTo>
                    <a:pt x="f300" y="f298"/>
                    <a:pt x="f301" y="f302"/>
                    <a:pt x="f301" y="f107"/>
                  </a:cubicBezTo>
                  <a:lnTo>
                    <a:pt x="f301" y="f106"/>
                  </a:lnTo>
                  <a:cubicBezTo>
                    <a:pt x="f301" y="f303"/>
                    <a:pt x="f300" y="f304"/>
                    <a:pt x="f299" y="f304"/>
                  </a:cubicBezTo>
                  <a:lnTo>
                    <a:pt x="f305" y="f304"/>
                  </a:lnTo>
                  <a:cubicBezTo>
                    <a:pt x="f306" y="f307"/>
                    <a:pt x="f308" y="f309"/>
                    <a:pt x="f310" y="f311"/>
                  </a:cubicBezTo>
                  <a:cubicBezTo>
                    <a:pt x="f310" y="f312"/>
                    <a:pt x="f313" y="f314"/>
                    <a:pt x="f313" y="f315"/>
                  </a:cubicBezTo>
                  <a:cubicBezTo>
                    <a:pt x="f316" y="f78"/>
                    <a:pt x="f317" y="f318"/>
                    <a:pt x="f319" y="f320"/>
                  </a:cubicBezTo>
                  <a:cubicBezTo>
                    <a:pt x="f321" y="f322"/>
                    <a:pt x="f321" y="f323"/>
                    <a:pt x="f319" y="f324"/>
                  </a:cubicBezTo>
                  <a:cubicBezTo>
                    <a:pt x="f325" y="f326"/>
                    <a:pt x="f327"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8" name="Google Shape;2358;p62">
              <a:extLst>
                <a:ext uri="{FF2B5EF4-FFF2-40B4-BE49-F238E27FC236}">
                  <a16:creationId xmlns:a16="http://schemas.microsoft.com/office/drawing/2014/main" id="{0AF5FD04-00C7-4EBB-9706-BBF67EB758B4}"/>
                </a:ext>
              </a:extLst>
            </p:cNvPr>
            <p:cNvSpPr/>
            <p:nvPr/>
          </p:nvSpPr>
          <p:spPr>
            <a:xfrm>
              <a:off x="787225" y="4035896"/>
              <a:ext cx="150025" cy="149952"/>
            </a:xfrm>
            <a:custGeom>
              <a:avLst/>
              <a:gdLst>
                <a:gd name="f0" fmla="val w"/>
                <a:gd name="f1" fmla="val h"/>
                <a:gd name="f2" fmla="val 0"/>
                <a:gd name="f3" fmla="val 6001"/>
                <a:gd name="f4" fmla="val 5998"/>
                <a:gd name="f5" fmla="val 3004"/>
                <a:gd name="f6" fmla="val 454"/>
                <a:gd name="f7" fmla="val 4408"/>
                <a:gd name="f8" fmla="val 5545"/>
                <a:gd name="f9" fmla="val 1600"/>
                <a:gd name="f10" fmla="val 2994"/>
                <a:gd name="f11" fmla="val 4398"/>
                <a:gd name="f12" fmla="val 5542"/>
                <a:gd name="f13" fmla="val 456"/>
                <a:gd name="f14" fmla="val 1350"/>
                <a:gd name="f15" fmla="val 1"/>
                <a:gd name="f16" fmla="val 1348"/>
                <a:gd name="f17" fmla="val 4658"/>
                <a:gd name="f18" fmla="val 6000"/>
                <a:gd name="f19" fmla="val 1340"/>
                <a:gd name="f20" fmla="*/ f0 1 6001"/>
                <a:gd name="f21" fmla="*/ f1 1 5998"/>
                <a:gd name="f22" fmla="val f2"/>
                <a:gd name="f23" fmla="val f3"/>
                <a:gd name="f24" fmla="val f4"/>
                <a:gd name="f25" fmla="+- f24 0 f22"/>
                <a:gd name="f26" fmla="+- f23 0 f22"/>
                <a:gd name="f27" fmla="*/ f26 1 6001"/>
                <a:gd name="f28" fmla="*/ f25 1 5998"/>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001" h="5998">
                  <a:moveTo>
                    <a:pt x="f5" y="f6"/>
                  </a:moveTo>
                  <a:cubicBezTo>
                    <a:pt x="f7" y="f6"/>
                    <a:pt x="f8" y="f9"/>
                    <a:pt x="f8" y="f10"/>
                  </a:cubicBezTo>
                  <a:cubicBezTo>
                    <a:pt x="f8" y="f11"/>
                    <a:pt x="f7" y="f12"/>
                    <a:pt x="f5" y="f12"/>
                  </a:cubicBezTo>
                  <a:cubicBezTo>
                    <a:pt x="f9" y="f12"/>
                    <a:pt x="f13" y="f11"/>
                    <a:pt x="f13" y="f10"/>
                  </a:cubicBezTo>
                  <a:cubicBezTo>
                    <a:pt x="f13" y="f9"/>
                    <a:pt x="f9" y="f6"/>
                    <a:pt x="f5" y="f6"/>
                  </a:cubicBezTo>
                  <a:close/>
                  <a:moveTo>
                    <a:pt x="f5" y="f2"/>
                  </a:moveTo>
                  <a:cubicBezTo>
                    <a:pt x="f14" y="f2"/>
                    <a:pt x="f15" y="f16"/>
                    <a:pt x="f15" y="f10"/>
                  </a:cubicBezTo>
                  <a:cubicBezTo>
                    <a:pt x="f15" y="f17"/>
                    <a:pt x="f14" y="f4"/>
                    <a:pt x="f5" y="f4"/>
                  </a:cubicBezTo>
                  <a:cubicBezTo>
                    <a:pt x="f17" y="f4"/>
                    <a:pt x="f18" y="f17"/>
                    <a:pt x="f18" y="f10"/>
                  </a:cubicBezTo>
                  <a:cubicBezTo>
                    <a:pt x="f18" y="f19"/>
                    <a:pt x="f17"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9" name="Google Shape;2359;p62">
              <a:extLst>
                <a:ext uri="{FF2B5EF4-FFF2-40B4-BE49-F238E27FC236}">
                  <a16:creationId xmlns:a16="http://schemas.microsoft.com/office/drawing/2014/main" id="{66681054-4E79-4220-91C3-39E21490C6D6}"/>
                </a:ext>
              </a:extLst>
            </p:cNvPr>
            <p:cNvSpPr/>
            <p:nvPr/>
          </p:nvSpPr>
          <p:spPr>
            <a:xfrm>
              <a:off x="901122" y="3929423"/>
              <a:ext cx="102348" cy="102348"/>
            </a:xfrm>
            <a:custGeom>
              <a:avLst/>
              <a:gdLst>
                <a:gd name="f0" fmla="val w"/>
                <a:gd name="f1" fmla="val h"/>
                <a:gd name="f2" fmla="val 0"/>
                <a:gd name="f3" fmla="val 4094"/>
                <a:gd name="f4" fmla="val 2046"/>
                <a:gd name="f5" fmla="val 464"/>
                <a:gd name="f6" fmla="val 2925"/>
                <a:gd name="f7" fmla="val 3638"/>
                <a:gd name="f8" fmla="val 1169"/>
                <a:gd name="f9" fmla="val 2048"/>
                <a:gd name="f10" fmla="val 3631"/>
                <a:gd name="f11" fmla="val 1177"/>
                <a:gd name="f12" fmla="val 1"/>
                <a:gd name="f13" fmla="val 917"/>
                <a:gd name="f14" fmla="val 919"/>
                <a:gd name="f15" fmla="val 3177"/>
                <a:gd name="f16" fmla="val 3175"/>
                <a:gd name="f17" fmla="*/ f0 1 4094"/>
                <a:gd name="f18" fmla="*/ f1 1 4094"/>
                <a:gd name="f19" fmla="val f2"/>
                <a:gd name="f20" fmla="val f3"/>
                <a:gd name="f21" fmla="+- f20 0 f19"/>
                <a:gd name="f22" fmla="*/ f21 1 4094"/>
                <a:gd name="f23" fmla="*/ f19 1 f22"/>
                <a:gd name="f24" fmla="*/ f20 1 f22"/>
                <a:gd name="f25" fmla="*/ f23 f17 1"/>
                <a:gd name="f26" fmla="*/ f24 f17 1"/>
                <a:gd name="f27" fmla="*/ f24 f18 1"/>
                <a:gd name="f28" fmla="*/ f23 f18 1"/>
              </a:gdLst>
              <a:ahLst/>
              <a:cxnLst>
                <a:cxn ang="3cd4">
                  <a:pos x="hc" y="t"/>
                </a:cxn>
                <a:cxn ang="0">
                  <a:pos x="r" y="vc"/>
                </a:cxn>
                <a:cxn ang="cd4">
                  <a:pos x="hc" y="b"/>
                </a:cxn>
                <a:cxn ang="cd2">
                  <a:pos x="l" y="vc"/>
                </a:cxn>
              </a:cxnLst>
              <a:rect l="f25" t="f28" r="f26" b="f27"/>
              <a:pathLst>
                <a:path w="4094" h="4094">
                  <a:moveTo>
                    <a:pt x="f4" y="f5"/>
                  </a:moveTo>
                  <a:cubicBezTo>
                    <a:pt x="f6" y="f5"/>
                    <a:pt x="f7" y="f8"/>
                    <a:pt x="f7" y="f9"/>
                  </a:cubicBezTo>
                  <a:cubicBezTo>
                    <a:pt x="f7" y="f6"/>
                    <a:pt x="f6" y="f10"/>
                    <a:pt x="f4" y="f10"/>
                  </a:cubicBezTo>
                  <a:cubicBezTo>
                    <a:pt x="f11" y="f10"/>
                    <a:pt x="f5" y="f6"/>
                    <a:pt x="f5" y="f9"/>
                  </a:cubicBezTo>
                  <a:cubicBezTo>
                    <a:pt x="f5" y="f8"/>
                    <a:pt x="f11" y="f5"/>
                    <a:pt x="f4" y="f5"/>
                  </a:cubicBezTo>
                  <a:close/>
                  <a:moveTo>
                    <a:pt x="f4" y="f12"/>
                  </a:moveTo>
                  <a:cubicBezTo>
                    <a:pt x="f13" y="f12"/>
                    <a:pt x="f12" y="f14"/>
                    <a:pt x="f12" y="f9"/>
                  </a:cubicBezTo>
                  <a:cubicBezTo>
                    <a:pt x="f12" y="f15"/>
                    <a:pt x="f13" y="f3"/>
                    <a:pt x="f4" y="f3"/>
                  </a:cubicBezTo>
                  <a:cubicBezTo>
                    <a:pt x="f16" y="f3"/>
                    <a:pt x="f3" y="f15"/>
                    <a:pt x="f3" y="f9"/>
                  </a:cubicBezTo>
                  <a:cubicBezTo>
                    <a:pt x="f3" y="f14"/>
                    <a:pt x="f16" y="f12"/>
                    <a:pt x="f4" y="f1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grpSp>
        <p:nvGrpSpPr>
          <p:cNvPr id="20" name="Google Shape;2360;p62">
            <a:extLst>
              <a:ext uri="{FF2B5EF4-FFF2-40B4-BE49-F238E27FC236}">
                <a16:creationId xmlns:a16="http://schemas.microsoft.com/office/drawing/2014/main" id="{C7C0FC35-249D-47CD-A4C7-96CE05504F58}"/>
              </a:ext>
            </a:extLst>
          </p:cNvPr>
          <p:cNvGrpSpPr/>
          <p:nvPr/>
        </p:nvGrpSpPr>
        <p:grpSpPr>
          <a:xfrm>
            <a:off x="976067" y="3937638"/>
            <a:ext cx="622096" cy="622365"/>
            <a:chOff x="732050" y="2953228"/>
            <a:chExt cx="466572" cy="466774"/>
          </a:xfrm>
        </p:grpSpPr>
        <p:sp>
          <p:nvSpPr>
            <p:cNvPr id="21" name="Google Shape;2361;p62">
              <a:extLst>
                <a:ext uri="{FF2B5EF4-FFF2-40B4-BE49-F238E27FC236}">
                  <a16:creationId xmlns:a16="http://schemas.microsoft.com/office/drawing/2014/main" id="{4F8AC941-6850-41A4-A5D7-C4B64D3549C9}"/>
                </a:ext>
              </a:extLst>
            </p:cNvPr>
            <p:cNvSpPr/>
            <p:nvPr/>
          </p:nvSpPr>
          <p:spPr>
            <a:xfrm>
              <a:off x="925500" y="3288804"/>
              <a:ext cx="79799" cy="131198"/>
            </a:xfrm>
            <a:custGeom>
              <a:avLst/>
              <a:gdLst>
                <a:gd name="f0" fmla="val w"/>
                <a:gd name="f1" fmla="val h"/>
                <a:gd name="f2" fmla="val 0"/>
                <a:gd name="f3" fmla="val 3192"/>
                <a:gd name="f4" fmla="val 5248"/>
                <a:gd name="f5" fmla="val 1592"/>
                <a:gd name="f6" fmla="val 2511"/>
                <a:gd name="f7" fmla="val 2221"/>
                <a:gd name="f8" fmla="val 2729"/>
                <a:gd name="f9" fmla="val 3021"/>
                <a:gd name="f10" fmla="val 3648"/>
                <a:gd name="f11" fmla="val 4282"/>
                <a:gd name="f12" fmla="val 4792"/>
                <a:gd name="f13" fmla="val 966"/>
                <a:gd name="f14" fmla="val 456"/>
                <a:gd name="f15" fmla="val 1"/>
                <a:gd name="f16" fmla="val 1468"/>
                <a:gd name="f17" fmla="val 1365"/>
                <a:gd name="f18" fmla="val 112"/>
                <a:gd name="f19" fmla="val 236"/>
                <a:gd name="f20" fmla="val 2071"/>
                <a:gd name="f21" fmla="val 589"/>
                <a:gd name="f22" fmla="val 2182"/>
                <a:gd name="f23" fmla="val 2848"/>
                <a:gd name="f24" fmla="val 3655"/>
                <a:gd name="f25" fmla="val 4534"/>
                <a:gd name="f26" fmla="val 716"/>
                <a:gd name="f27" fmla="val 5247"/>
                <a:gd name="f28" fmla="val 2471"/>
                <a:gd name="f29" fmla="val 2597"/>
                <a:gd name="f30" fmla="val 2189"/>
                <a:gd name="f31" fmla="val 1820"/>
                <a:gd name="f32" fmla="val 1719"/>
                <a:gd name="f33" fmla="*/ f0 1 3192"/>
                <a:gd name="f34" fmla="*/ f1 1 5248"/>
                <a:gd name="f35" fmla="val f2"/>
                <a:gd name="f36" fmla="val f3"/>
                <a:gd name="f37" fmla="val f4"/>
                <a:gd name="f38" fmla="+- f37 0 f35"/>
                <a:gd name="f39" fmla="+- f36 0 f35"/>
                <a:gd name="f40" fmla="*/ f39 1 3192"/>
                <a:gd name="f41" fmla="*/ f38 1 5248"/>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3192" h="52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17" y="f18"/>
                    <a:pt x="f17" y="f19"/>
                  </a:cubicBezTo>
                  <a:lnTo>
                    <a:pt x="f17" y="f20"/>
                  </a:lnTo>
                  <a:cubicBezTo>
                    <a:pt x="f21" y="f22"/>
                    <a:pt x="f2" y="f23"/>
                    <a:pt x="f2" y="f24"/>
                  </a:cubicBezTo>
                  <a:cubicBezTo>
                    <a:pt x="f2" y="f25"/>
                    <a:pt x="f26" y="f27"/>
                    <a:pt x="f5" y="f27"/>
                  </a:cubicBezTo>
                  <a:cubicBezTo>
                    <a:pt x="f28" y="f27"/>
                    <a:pt x="f3" y="f25"/>
                    <a:pt x="f3" y="f24"/>
                  </a:cubicBezTo>
                  <a:cubicBezTo>
                    <a:pt x="f3" y="f23"/>
                    <a:pt x="f29" y="f30"/>
                    <a:pt x="f31" y="f20"/>
                  </a:cubicBezTo>
                  <a:lnTo>
                    <a:pt x="f31" y="f19"/>
                  </a:lnTo>
                  <a:cubicBezTo>
                    <a:pt x="f31" y="f18"/>
                    <a:pt x="f32" y="f15"/>
                    <a:pt x="f5" y="f15"/>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2" name="Google Shape;2362;p62">
              <a:extLst>
                <a:ext uri="{FF2B5EF4-FFF2-40B4-BE49-F238E27FC236}">
                  <a16:creationId xmlns:a16="http://schemas.microsoft.com/office/drawing/2014/main" id="{D2399C4D-BFD6-4D68-8EDE-CA36D2234451}"/>
                </a:ext>
              </a:extLst>
            </p:cNvPr>
            <p:cNvSpPr/>
            <p:nvPr/>
          </p:nvSpPr>
          <p:spPr>
            <a:xfrm>
              <a:off x="925500" y="2953228"/>
              <a:ext cx="79799" cy="131198"/>
            </a:xfrm>
            <a:custGeom>
              <a:avLst/>
              <a:gdLst>
                <a:gd name="f0" fmla="val w"/>
                <a:gd name="f1" fmla="val h"/>
                <a:gd name="f2" fmla="val 0"/>
                <a:gd name="f3" fmla="val 3192"/>
                <a:gd name="f4" fmla="val 5248"/>
                <a:gd name="f5" fmla="val 1592"/>
                <a:gd name="f6" fmla="val 464"/>
                <a:gd name="f7" fmla="val 2221"/>
                <a:gd name="f8" fmla="val 2729"/>
                <a:gd name="f9" fmla="val 974"/>
                <a:gd name="f10" fmla="val 1600"/>
                <a:gd name="f11" fmla="val 2227"/>
                <a:gd name="f12" fmla="val 2737"/>
                <a:gd name="f13" fmla="val 966"/>
                <a:gd name="f14" fmla="val 456"/>
                <a:gd name="f15" fmla="val 1"/>
                <a:gd name="f16" fmla="val 716"/>
                <a:gd name="f17" fmla="val 721"/>
                <a:gd name="f18" fmla="val 2400"/>
                <a:gd name="f19" fmla="val 589"/>
                <a:gd name="f20" fmla="val 3066"/>
                <a:gd name="f21" fmla="val 1365"/>
                <a:gd name="f22" fmla="val 3185"/>
                <a:gd name="f23" fmla="val 5020"/>
                <a:gd name="f24" fmla="val 5144"/>
                <a:gd name="f25" fmla="val 1468"/>
                <a:gd name="f26" fmla="val 5247"/>
                <a:gd name="f27" fmla="val 1719"/>
                <a:gd name="f28" fmla="val 1820"/>
                <a:gd name="f29" fmla="val 2597"/>
                <a:gd name="f30" fmla="val 2471"/>
                <a:gd name="f31" fmla="*/ f0 1 3192"/>
                <a:gd name="f32" fmla="*/ f1 1 5248"/>
                <a:gd name="f33" fmla="val f2"/>
                <a:gd name="f34" fmla="val f3"/>
                <a:gd name="f35" fmla="val f4"/>
                <a:gd name="f36" fmla="+- f35 0 f33"/>
                <a:gd name="f37" fmla="+- f34 0 f33"/>
                <a:gd name="f38" fmla="*/ f37 1 3192"/>
                <a:gd name="f39" fmla="*/ f36 1 5248"/>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192" h="52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21" y="f22"/>
                  </a:cubicBezTo>
                  <a:lnTo>
                    <a:pt x="f21" y="f23"/>
                  </a:lnTo>
                  <a:cubicBezTo>
                    <a:pt x="f21" y="f24"/>
                    <a:pt x="f25" y="f26"/>
                    <a:pt x="f5" y="f26"/>
                  </a:cubicBezTo>
                  <a:cubicBezTo>
                    <a:pt x="f27" y="f26"/>
                    <a:pt x="f28" y="f24"/>
                    <a:pt x="f28" y="f23"/>
                  </a:cubicBezTo>
                  <a:lnTo>
                    <a:pt x="f28" y="f22"/>
                  </a:lnTo>
                  <a:cubicBezTo>
                    <a:pt x="f29" y="f20"/>
                    <a:pt x="f3" y="f18"/>
                    <a:pt x="f3" y="f10"/>
                  </a:cubicBezTo>
                  <a:cubicBezTo>
                    <a:pt x="f3" y="f17"/>
                    <a:pt x="f30" y="f15"/>
                    <a:pt x="f5" y="f15"/>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3" name="Google Shape;2363;p62">
              <a:extLst>
                <a:ext uri="{FF2B5EF4-FFF2-40B4-BE49-F238E27FC236}">
                  <a16:creationId xmlns:a16="http://schemas.microsoft.com/office/drawing/2014/main" id="{6B32A050-D683-4DB2-A3F3-C67C00BFD95E}"/>
                </a:ext>
              </a:extLst>
            </p:cNvPr>
            <p:cNvSpPr/>
            <p:nvPr/>
          </p:nvSpPr>
          <p:spPr>
            <a:xfrm>
              <a:off x="1067424" y="3146724"/>
              <a:ext cx="131198" cy="79772"/>
            </a:xfrm>
            <a:custGeom>
              <a:avLst/>
              <a:gdLst>
                <a:gd name="f0" fmla="val w"/>
                <a:gd name="f1" fmla="val h"/>
                <a:gd name="f2" fmla="val 0"/>
                <a:gd name="f3" fmla="val 5248"/>
                <a:gd name="f4" fmla="val 3191"/>
                <a:gd name="f5" fmla="val 3655"/>
                <a:gd name="f6" fmla="val 454"/>
                <a:gd name="f7" fmla="val 4282"/>
                <a:gd name="f8" fmla="val 4792"/>
                <a:gd name="f9" fmla="val 964"/>
                <a:gd name="f10" fmla="val 1600"/>
                <a:gd name="f11" fmla="val 2227"/>
                <a:gd name="f12" fmla="val 2737"/>
                <a:gd name="f13" fmla="val 3027"/>
                <a:gd name="f14" fmla="val 2519"/>
                <a:gd name="f15" fmla="val 1"/>
                <a:gd name="f16" fmla="val 2848"/>
                <a:gd name="f17" fmla="val 2190"/>
                <a:gd name="f18" fmla="val 595"/>
                <a:gd name="f19" fmla="val 2071"/>
                <a:gd name="f20" fmla="val 1373"/>
                <a:gd name="f21" fmla="val 236"/>
                <a:gd name="f22" fmla="val 110"/>
                <a:gd name="f23" fmla="val 1474"/>
                <a:gd name="f24" fmla="val 1724"/>
                <a:gd name="f25" fmla="val 1826"/>
                <a:gd name="f26" fmla="val 2180"/>
                <a:gd name="f27" fmla="val 2596"/>
                <a:gd name="f28" fmla="val 3190"/>
                <a:gd name="f29" fmla="val 4532"/>
                <a:gd name="f30" fmla="val 5247"/>
                <a:gd name="f31" fmla="val 2477"/>
                <a:gd name="f32" fmla="val 714"/>
                <a:gd name="f33" fmla="*/ f0 1 5248"/>
                <a:gd name="f34" fmla="*/ f1 1 3191"/>
                <a:gd name="f35" fmla="val f2"/>
                <a:gd name="f36" fmla="val f3"/>
                <a:gd name="f37" fmla="val f4"/>
                <a:gd name="f38" fmla="+- f37 0 f35"/>
                <a:gd name="f39" fmla="+- f36 0 f35"/>
                <a:gd name="f40" fmla="*/ f39 1 5248"/>
                <a:gd name="f41" fmla="*/ f38 1 3191"/>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248" h="319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17" y="f18"/>
                    <a:pt x="f19" y="f20"/>
                  </a:cubicBezTo>
                  <a:lnTo>
                    <a:pt x="f21" y="f20"/>
                  </a:lnTo>
                  <a:cubicBezTo>
                    <a:pt x="f22" y="f20"/>
                    <a:pt x="f15" y="f23"/>
                    <a:pt x="f15" y="f10"/>
                  </a:cubicBezTo>
                  <a:cubicBezTo>
                    <a:pt x="f15" y="f24"/>
                    <a:pt x="f22" y="f25"/>
                    <a:pt x="f21" y="f25"/>
                  </a:cubicBezTo>
                  <a:lnTo>
                    <a:pt x="f19" y="f25"/>
                  </a:lnTo>
                  <a:cubicBezTo>
                    <a:pt x="f26" y="f27"/>
                    <a:pt x="f16" y="f28"/>
                    <a:pt x="f5" y="f28"/>
                  </a:cubicBezTo>
                  <a:cubicBezTo>
                    <a:pt x="f29" y="f28"/>
                    <a:pt x="f30" y="f31"/>
                    <a:pt x="f30" y="f10"/>
                  </a:cubicBezTo>
                  <a:cubicBezTo>
                    <a:pt x="f30" y="f32"/>
                    <a:pt x="f29" y="f15"/>
                    <a:pt x="f5" y="f15"/>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4" name="Google Shape;2364;p62">
              <a:extLst>
                <a:ext uri="{FF2B5EF4-FFF2-40B4-BE49-F238E27FC236}">
                  <a16:creationId xmlns:a16="http://schemas.microsoft.com/office/drawing/2014/main" id="{6144DDE8-DC35-4227-8C00-61FB823495C4}"/>
                </a:ext>
              </a:extLst>
            </p:cNvPr>
            <p:cNvSpPr/>
            <p:nvPr/>
          </p:nvSpPr>
          <p:spPr>
            <a:xfrm>
              <a:off x="732050" y="3146724"/>
              <a:ext cx="131124" cy="79772"/>
            </a:xfrm>
            <a:custGeom>
              <a:avLst/>
              <a:gdLst>
                <a:gd name="f0" fmla="val w"/>
                <a:gd name="f1" fmla="val h"/>
                <a:gd name="f2" fmla="val 0"/>
                <a:gd name="f3" fmla="val 5245"/>
                <a:gd name="f4" fmla="val 3191"/>
                <a:gd name="f5" fmla="val 1592"/>
                <a:gd name="f6" fmla="val 454"/>
                <a:gd name="f7" fmla="val 2226"/>
                <a:gd name="f8" fmla="val 2736"/>
                <a:gd name="f9" fmla="val 964"/>
                <a:gd name="f10" fmla="val 1600"/>
                <a:gd name="f11" fmla="val 2227"/>
                <a:gd name="f12" fmla="val 2737"/>
                <a:gd name="f13" fmla="val 456"/>
                <a:gd name="f14" fmla="val 1"/>
                <a:gd name="f15" fmla="val 713"/>
                <a:gd name="f16" fmla="val 714"/>
                <a:gd name="f17" fmla="val 2477"/>
                <a:gd name="f18" fmla="val 3190"/>
                <a:gd name="f19" fmla="val 2400"/>
                <a:gd name="f20" fmla="val 3058"/>
                <a:gd name="f21" fmla="val 2596"/>
                <a:gd name="f22" fmla="val 3175"/>
                <a:gd name="f23" fmla="val 1826"/>
                <a:gd name="f24" fmla="val 5019"/>
                <a:gd name="f25" fmla="val 5143"/>
                <a:gd name="f26" fmla="val 1724"/>
                <a:gd name="f27" fmla="val 1474"/>
                <a:gd name="f28" fmla="val 1373"/>
                <a:gd name="f29" fmla="val 3066"/>
                <a:gd name="f30" fmla="val 595"/>
                <a:gd name="f31" fmla="*/ f0 1 5245"/>
                <a:gd name="f32" fmla="*/ f1 1 3191"/>
                <a:gd name="f33" fmla="val f2"/>
                <a:gd name="f34" fmla="val f3"/>
                <a:gd name="f35" fmla="val f4"/>
                <a:gd name="f36" fmla="+- f35 0 f33"/>
                <a:gd name="f37" fmla="+- f34 0 f33"/>
                <a:gd name="f38" fmla="*/ f37 1 5245"/>
                <a:gd name="f39" fmla="*/ f36 1 3191"/>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245" h="3191">
                  <a:moveTo>
                    <a:pt x="f5" y="f6"/>
                  </a:moveTo>
                  <a:cubicBezTo>
                    <a:pt x="f7" y="f6"/>
                    <a:pt x="f8" y="f9"/>
                    <a:pt x="f8" y="f10"/>
                  </a:cubicBezTo>
                  <a:cubicBezTo>
                    <a:pt x="f8" y="f11"/>
                    <a:pt x="f7" y="f12"/>
                    <a:pt x="f5" y="f12"/>
                  </a:cubicBezTo>
                  <a:cubicBezTo>
                    <a:pt x="f9" y="f12"/>
                    <a:pt x="f13" y="f11"/>
                    <a:pt x="f13" y="f10"/>
                  </a:cubicBezTo>
                  <a:cubicBezTo>
                    <a:pt x="f13" y="f9"/>
                    <a:pt x="f9" y="f6"/>
                    <a:pt x="f5" y="f6"/>
                  </a:cubicBezTo>
                  <a:close/>
                  <a:moveTo>
                    <a:pt x="f5" y="f14"/>
                  </a:moveTo>
                  <a:cubicBezTo>
                    <a:pt x="f15" y="f14"/>
                    <a:pt x="f2" y="f16"/>
                    <a:pt x="f2" y="f10"/>
                  </a:cubicBezTo>
                  <a:cubicBezTo>
                    <a:pt x="f2" y="f17"/>
                    <a:pt x="f15" y="f18"/>
                    <a:pt x="f5" y="f18"/>
                  </a:cubicBezTo>
                  <a:cubicBezTo>
                    <a:pt x="f19" y="f18"/>
                    <a:pt x="f20" y="f21"/>
                    <a:pt x="f22" y="f23"/>
                  </a:cubicBezTo>
                  <a:lnTo>
                    <a:pt x="f24" y="f23"/>
                  </a:lnTo>
                  <a:cubicBezTo>
                    <a:pt x="f25" y="f23"/>
                    <a:pt x="f3" y="f26"/>
                    <a:pt x="f3" y="f10"/>
                  </a:cubicBezTo>
                  <a:cubicBezTo>
                    <a:pt x="f3" y="f27"/>
                    <a:pt x="f25" y="f28"/>
                    <a:pt x="f24" y="f28"/>
                  </a:cubicBezTo>
                  <a:lnTo>
                    <a:pt x="f22" y="f28"/>
                  </a:lnTo>
                  <a:cubicBezTo>
                    <a:pt x="f29" y="f30"/>
                    <a:pt x="f19" y="f14"/>
                    <a:pt x="f5" y="f14"/>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5" name="Google Shape;2365;p62">
              <a:extLst>
                <a:ext uri="{FF2B5EF4-FFF2-40B4-BE49-F238E27FC236}">
                  <a16:creationId xmlns:a16="http://schemas.microsoft.com/office/drawing/2014/main" id="{FA058B44-1DF3-40A8-B94F-558CF2A4FA84}"/>
                </a:ext>
              </a:extLst>
            </p:cNvPr>
            <p:cNvSpPr/>
            <p:nvPr/>
          </p:nvSpPr>
          <p:spPr>
            <a:xfrm>
              <a:off x="1035503" y="3257220"/>
              <a:ext cx="110203" cy="106125"/>
            </a:xfrm>
            <a:custGeom>
              <a:avLst/>
              <a:gdLst>
                <a:gd name="f0" fmla="val w"/>
                <a:gd name="f1" fmla="val h"/>
                <a:gd name="f2" fmla="val 0"/>
                <a:gd name="f3" fmla="val 4408"/>
                <a:gd name="f4" fmla="val 4245"/>
                <a:gd name="f5" fmla="val 2667"/>
                <a:gd name="f6" fmla="val 1508"/>
                <a:gd name="f7" fmla="val 2972"/>
                <a:gd name="f8" fmla="val 3261"/>
                <a:gd name="f9" fmla="val 1625"/>
                <a:gd name="f10" fmla="val 3474"/>
                <a:gd name="f11" fmla="val 1845"/>
                <a:gd name="f12" fmla="val 3685"/>
                <a:gd name="f13" fmla="val 2064"/>
                <a:gd name="f14" fmla="val 3811"/>
                <a:gd name="f15" fmla="val 2346"/>
                <a:gd name="f16" fmla="val 2645"/>
                <a:gd name="f17" fmla="val 2950"/>
                <a:gd name="f18" fmla="val 3240"/>
                <a:gd name="f19" fmla="val 3452"/>
                <a:gd name="f20" fmla="val 3673"/>
                <a:gd name="f21" fmla="val 3789"/>
                <a:gd name="f22" fmla="val 2360"/>
                <a:gd name="f23" fmla="val 2078"/>
                <a:gd name="f24" fmla="val 1867"/>
                <a:gd name="f25" fmla="val 1419"/>
                <a:gd name="f26" fmla="val 3005"/>
                <a:gd name="f27" fmla="val 2291"/>
                <a:gd name="f28" fmla="val 1633"/>
                <a:gd name="f29" fmla="val 2368"/>
                <a:gd name="f30" fmla="val 250"/>
                <a:gd name="f31" fmla="val 193"/>
                <a:gd name="f32" fmla="val 134"/>
                <a:gd name="f33" fmla="val 22"/>
                <a:gd name="f34" fmla="val 87"/>
                <a:gd name="f35" fmla="val 65"/>
                <a:gd name="f36" fmla="val 159"/>
                <a:gd name="f37" fmla="val 300"/>
                <a:gd name="f38" fmla="val 394"/>
                <a:gd name="f39" fmla="val 1387"/>
                <a:gd name="f40" fmla="val 1687"/>
                <a:gd name="f41" fmla="val 917"/>
                <a:gd name="f42" fmla="val 2316"/>
                <a:gd name="f43" fmla="val 964"/>
                <a:gd name="f44" fmla="val 3210"/>
                <a:gd name="f45" fmla="val 1528"/>
                <a:gd name="f46" fmla="val 3774"/>
                <a:gd name="f47" fmla="val 1835"/>
                <a:gd name="f48" fmla="val 4079"/>
                <a:gd name="f49" fmla="val 2234"/>
                <a:gd name="f50" fmla="val 2657"/>
                <a:gd name="f51" fmla="val 3090"/>
                <a:gd name="f52" fmla="val 3489"/>
                <a:gd name="f53" fmla="val 3786"/>
                <a:gd name="f54" fmla="val 4407"/>
                <a:gd name="f55" fmla="val 3155"/>
                <a:gd name="f56" fmla="val 2143"/>
                <a:gd name="f57" fmla="val 1516"/>
                <a:gd name="f58" fmla="val 1217"/>
                <a:gd name="f59" fmla="val 1053"/>
                <a:gd name="f60" fmla="val 2313"/>
                <a:gd name="f61" fmla="val 1984"/>
                <a:gd name="f62" fmla="val 1162"/>
                <a:gd name="f63" fmla="val 1709"/>
                <a:gd name="f64" fmla="val 1367"/>
                <a:gd name="f65" fmla="val 409"/>
                <a:gd name="f66" fmla="val 365"/>
                <a:gd name="f67" fmla="val 308"/>
                <a:gd name="f68" fmla="*/ f0 1 4408"/>
                <a:gd name="f69" fmla="*/ f1 1 4245"/>
                <a:gd name="f70" fmla="val f2"/>
                <a:gd name="f71" fmla="val f3"/>
                <a:gd name="f72" fmla="val f4"/>
                <a:gd name="f73" fmla="+- f72 0 f70"/>
                <a:gd name="f74" fmla="+- f71 0 f70"/>
                <a:gd name="f75" fmla="*/ f74 1 4408"/>
                <a:gd name="f76" fmla="*/ f73 1 4245"/>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4408" h="4245">
                  <a:moveTo>
                    <a:pt x="f5" y="f6"/>
                  </a:moveTo>
                  <a:cubicBezTo>
                    <a:pt x="f7" y="f6"/>
                    <a:pt x="f8" y="f9"/>
                    <a:pt x="f10" y="f11"/>
                  </a:cubicBezTo>
                  <a:cubicBezTo>
                    <a:pt x="f12" y="f13"/>
                    <a:pt x="f14" y="f15"/>
                    <a:pt x="f14" y="f16"/>
                  </a:cubicBezTo>
                  <a:cubicBezTo>
                    <a:pt x="f14" y="f17"/>
                    <a:pt x="f12" y="f18"/>
                    <a:pt x="f10" y="f19"/>
                  </a:cubicBezTo>
                  <a:cubicBezTo>
                    <a:pt x="f8" y="f20"/>
                    <a:pt x="f7" y="f21"/>
                    <a:pt x="f5" y="f21"/>
                  </a:cubicBezTo>
                  <a:cubicBezTo>
                    <a:pt x="f22" y="f21"/>
                    <a:pt x="f23" y="f20"/>
                    <a:pt x="f24" y="f19"/>
                  </a:cubicBezTo>
                  <a:cubicBezTo>
                    <a:pt x="f25" y="f26"/>
                    <a:pt x="f25" y="f27"/>
                    <a:pt x="f24" y="f11"/>
                  </a:cubicBezTo>
                  <a:cubicBezTo>
                    <a:pt x="f23" y="f28"/>
                    <a:pt x="f29" y="f6"/>
                    <a:pt x="f5" y="f6"/>
                  </a:cubicBezTo>
                  <a:close/>
                  <a:moveTo>
                    <a:pt x="f30" y="f2"/>
                  </a:moveTo>
                  <a:cubicBezTo>
                    <a:pt x="f31" y="f2"/>
                    <a:pt x="f32" y="f33"/>
                    <a:pt x="f34" y="f35"/>
                  </a:cubicBezTo>
                  <a:cubicBezTo>
                    <a:pt x="f2" y="f36"/>
                    <a:pt x="f2" y="f37"/>
                    <a:pt x="f34" y="f38"/>
                  </a:cubicBezTo>
                  <a:lnTo>
                    <a:pt x="f39" y="f40"/>
                  </a:lnTo>
                  <a:cubicBezTo>
                    <a:pt x="f41" y="f42"/>
                    <a:pt x="f43" y="f44"/>
                    <a:pt x="f45" y="f46"/>
                  </a:cubicBezTo>
                  <a:cubicBezTo>
                    <a:pt x="f47" y="f48"/>
                    <a:pt x="f49" y="f4"/>
                    <a:pt x="f50" y="f4"/>
                  </a:cubicBezTo>
                  <a:cubicBezTo>
                    <a:pt x="f51" y="f4"/>
                    <a:pt x="f52" y="f48"/>
                    <a:pt x="f53" y="f46"/>
                  </a:cubicBezTo>
                  <a:cubicBezTo>
                    <a:pt x="f54" y="f55"/>
                    <a:pt x="f54" y="f56"/>
                    <a:pt x="f53" y="f57"/>
                  </a:cubicBezTo>
                  <a:cubicBezTo>
                    <a:pt x="f52" y="f58"/>
                    <a:pt x="f51" y="f59"/>
                    <a:pt x="f5" y="f59"/>
                  </a:cubicBezTo>
                  <a:cubicBezTo>
                    <a:pt x="f60" y="f59"/>
                    <a:pt x="f61" y="f62"/>
                    <a:pt x="f63" y="f64"/>
                  </a:cubicBezTo>
                  <a:lnTo>
                    <a:pt x="f65" y="f35"/>
                  </a:lnTo>
                  <a:cubicBezTo>
                    <a:pt x="f66" y="f33"/>
                    <a:pt x="f67" y="f2"/>
                    <a:pt x="f30"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6" name="Google Shape;2366;p62">
              <a:extLst>
                <a:ext uri="{FF2B5EF4-FFF2-40B4-BE49-F238E27FC236}">
                  <a16:creationId xmlns:a16="http://schemas.microsoft.com/office/drawing/2014/main" id="{8B09CFD8-190F-4B73-A23E-EBBDCA662FE4}"/>
                </a:ext>
              </a:extLst>
            </p:cNvPr>
            <p:cNvSpPr/>
            <p:nvPr/>
          </p:nvSpPr>
          <p:spPr>
            <a:xfrm>
              <a:off x="784774" y="3009875"/>
              <a:ext cx="110395" cy="106299"/>
            </a:xfrm>
            <a:custGeom>
              <a:avLst/>
              <a:gdLst>
                <a:gd name="f0" fmla="val w"/>
                <a:gd name="f1" fmla="val h"/>
                <a:gd name="f2" fmla="val 0"/>
                <a:gd name="f3" fmla="val 4416"/>
                <a:gd name="f4" fmla="val 4252"/>
                <a:gd name="f5" fmla="val 1749"/>
                <a:gd name="f6" fmla="val 456"/>
                <a:gd name="f7" fmla="val 2046"/>
                <a:gd name="f8" fmla="val 2336"/>
                <a:gd name="f9" fmla="val 572"/>
                <a:gd name="f10" fmla="val 2549"/>
                <a:gd name="f11" fmla="val 793"/>
                <a:gd name="f12" fmla="val 2995"/>
                <a:gd name="f13" fmla="val 1241"/>
                <a:gd name="f14" fmla="val 1961"/>
                <a:gd name="f15" fmla="val 2407"/>
                <a:gd name="f16" fmla="val 2620"/>
                <a:gd name="f17" fmla="val 2737"/>
                <a:gd name="f18" fmla="val 1452"/>
                <a:gd name="f19" fmla="val 1160"/>
                <a:gd name="f20" fmla="val 942"/>
                <a:gd name="f21" fmla="val 501"/>
                <a:gd name="f22" fmla="val 582"/>
                <a:gd name="f23" fmla="val 1326"/>
                <a:gd name="f24" fmla="val 925"/>
                <a:gd name="f25" fmla="val 174"/>
                <a:gd name="f26" fmla="val 627"/>
                <a:gd name="f27" fmla="val 471"/>
                <a:gd name="f28" fmla="val 1"/>
                <a:gd name="f29" fmla="val 1090"/>
                <a:gd name="f30" fmla="val 2110"/>
                <a:gd name="f31" fmla="val 2729"/>
                <a:gd name="f32" fmla="val 3036"/>
                <a:gd name="f33" fmla="val 3200"/>
                <a:gd name="f34" fmla="val 2101"/>
                <a:gd name="f35" fmla="val 2430"/>
                <a:gd name="f36" fmla="val 3090"/>
                <a:gd name="f37" fmla="val 2705"/>
                <a:gd name="f38" fmla="val 2887"/>
                <a:gd name="f39" fmla="val 4007"/>
                <a:gd name="f40" fmla="val 4180"/>
                <a:gd name="f41" fmla="val 4054"/>
                <a:gd name="f42" fmla="val 4227"/>
                <a:gd name="f43" fmla="val 4109"/>
                <a:gd name="f44" fmla="val 4251"/>
                <a:gd name="f45" fmla="val 4163"/>
                <a:gd name="f46" fmla="val 4290"/>
                <a:gd name="f47" fmla="val 4329"/>
                <a:gd name="f48" fmla="val 4093"/>
                <a:gd name="f49" fmla="val 3952"/>
                <a:gd name="f50" fmla="val 3858"/>
                <a:gd name="f51" fmla="val 3027"/>
                <a:gd name="f52" fmla="val 2558"/>
                <a:gd name="f53" fmla="val 3497"/>
                <a:gd name="f54" fmla="val 1929"/>
                <a:gd name="f55" fmla="val 3450"/>
                <a:gd name="f56" fmla="val 1043"/>
                <a:gd name="f57" fmla="val 2878"/>
                <a:gd name="f58" fmla="val 2581"/>
                <a:gd name="f59" fmla="val 2180"/>
                <a:gd name="f60" fmla="*/ f0 1 4416"/>
                <a:gd name="f61" fmla="*/ f1 1 4252"/>
                <a:gd name="f62" fmla="val f2"/>
                <a:gd name="f63" fmla="val f3"/>
                <a:gd name="f64" fmla="val f4"/>
                <a:gd name="f65" fmla="+- f64 0 f62"/>
                <a:gd name="f66" fmla="+- f63 0 f62"/>
                <a:gd name="f67" fmla="*/ f66 1 4416"/>
                <a:gd name="f68" fmla="*/ f65 1 4252"/>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4416" h="4252">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22"/>
                    <a:pt x="f18" y="f6"/>
                    <a:pt x="f5" y="f6"/>
                  </a:cubicBezTo>
                  <a:close/>
                  <a:moveTo>
                    <a:pt x="f5" y="f2"/>
                  </a:moveTo>
                  <a:cubicBezTo>
                    <a:pt x="f23" y="f2"/>
                    <a:pt x="f24" y="f25"/>
                    <a:pt x="f26" y="f27"/>
                  </a:cubicBezTo>
                  <a:cubicBezTo>
                    <a:pt x="f28" y="f29"/>
                    <a:pt x="f28" y="f30"/>
                    <a:pt x="f26" y="f31"/>
                  </a:cubicBezTo>
                  <a:cubicBezTo>
                    <a:pt x="f24" y="f32"/>
                    <a:pt x="f23" y="f33"/>
                    <a:pt x="f5" y="f33"/>
                  </a:cubicBezTo>
                  <a:cubicBezTo>
                    <a:pt x="f34" y="f33"/>
                    <a:pt x="f35" y="f36"/>
                    <a:pt x="f37" y="f38"/>
                  </a:cubicBezTo>
                  <a:lnTo>
                    <a:pt x="f39" y="f40"/>
                  </a:lnTo>
                  <a:cubicBezTo>
                    <a:pt x="f41" y="f42"/>
                    <a:pt x="f43" y="f44"/>
                    <a:pt x="f45" y="f44"/>
                  </a:cubicBezTo>
                  <a:cubicBezTo>
                    <a:pt x="f42" y="f44"/>
                    <a:pt x="f46" y="f42"/>
                    <a:pt x="f47" y="f40"/>
                  </a:cubicBezTo>
                  <a:cubicBezTo>
                    <a:pt x="f3" y="f48"/>
                    <a:pt x="f3" y="f49"/>
                    <a:pt x="f47" y="f50"/>
                  </a:cubicBezTo>
                  <a:lnTo>
                    <a:pt x="f51" y="f52"/>
                  </a:lnTo>
                  <a:cubicBezTo>
                    <a:pt x="f53" y="f54"/>
                    <a:pt x="f55" y="f56"/>
                    <a:pt x="f57" y="f27"/>
                  </a:cubicBezTo>
                  <a:cubicBezTo>
                    <a:pt x="f58" y="f25"/>
                    <a:pt x="f59"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7" name="Google Shape;2367;p62">
              <a:extLst>
                <a:ext uri="{FF2B5EF4-FFF2-40B4-BE49-F238E27FC236}">
                  <a16:creationId xmlns:a16="http://schemas.microsoft.com/office/drawing/2014/main" id="{C130106D-8A8D-44DE-9587-1487416AAD42}"/>
                </a:ext>
              </a:extLst>
            </p:cNvPr>
            <p:cNvSpPr/>
            <p:nvPr/>
          </p:nvSpPr>
          <p:spPr>
            <a:xfrm>
              <a:off x="1035503" y="3009875"/>
              <a:ext cx="110377" cy="106079"/>
            </a:xfrm>
            <a:custGeom>
              <a:avLst/>
              <a:gdLst>
                <a:gd name="f0" fmla="val w"/>
                <a:gd name="f1" fmla="val h"/>
                <a:gd name="f2" fmla="val 0"/>
                <a:gd name="f3" fmla="val 4415"/>
                <a:gd name="f4" fmla="val 4243"/>
                <a:gd name="f5" fmla="val 2667"/>
                <a:gd name="f6" fmla="val 456"/>
                <a:gd name="f7" fmla="val 2964"/>
                <a:gd name="f8" fmla="val 3254"/>
                <a:gd name="f9" fmla="val 572"/>
                <a:gd name="f10" fmla="val 3467"/>
                <a:gd name="f11" fmla="val 793"/>
                <a:gd name="f12" fmla="val 3913"/>
                <a:gd name="f13" fmla="val 1241"/>
                <a:gd name="f14" fmla="val 1961"/>
                <a:gd name="f15" fmla="val 2407"/>
                <a:gd name="f16" fmla="val 2620"/>
                <a:gd name="f17" fmla="val 2737"/>
                <a:gd name="f18" fmla="val 2360"/>
                <a:gd name="f19" fmla="val 2070"/>
                <a:gd name="f20" fmla="val 1858"/>
                <a:gd name="f21" fmla="val 1412"/>
                <a:gd name="f22" fmla="val 582"/>
                <a:gd name="f23" fmla="val 2234"/>
                <a:gd name="f24" fmla="val 1835"/>
                <a:gd name="f25" fmla="val 166"/>
                <a:gd name="f26" fmla="val 1538"/>
                <a:gd name="f27" fmla="val 471"/>
                <a:gd name="f28" fmla="val 973"/>
                <a:gd name="f29" fmla="val 1035"/>
                <a:gd name="f30" fmla="val 917"/>
                <a:gd name="f31" fmla="val 1929"/>
                <a:gd name="f32" fmla="val 1387"/>
                <a:gd name="f33" fmla="val 2548"/>
                <a:gd name="f34" fmla="val 87"/>
                <a:gd name="f35" fmla="val 3851"/>
                <a:gd name="f36" fmla="val 3937"/>
                <a:gd name="f37" fmla="val 4086"/>
                <a:gd name="f38" fmla="val 4172"/>
                <a:gd name="f39" fmla="val 134"/>
                <a:gd name="f40" fmla="val 4219"/>
                <a:gd name="f41" fmla="val 188"/>
                <a:gd name="f42" fmla="val 4242"/>
                <a:gd name="f43" fmla="val 250"/>
                <a:gd name="f44" fmla="val 305"/>
                <a:gd name="f45" fmla="val 369"/>
                <a:gd name="f46" fmla="val 409"/>
                <a:gd name="f47" fmla="val 1709"/>
                <a:gd name="f48" fmla="val 2878"/>
                <a:gd name="f49" fmla="val 1984"/>
                <a:gd name="f50" fmla="val 3083"/>
                <a:gd name="f51" fmla="val 2313"/>
                <a:gd name="f52" fmla="val 3200"/>
                <a:gd name="f53" fmla="val 3090"/>
                <a:gd name="f54" fmla="val 3489"/>
                <a:gd name="f55" fmla="val 3028"/>
                <a:gd name="f56" fmla="val 3796"/>
                <a:gd name="f57" fmla="val 2729"/>
                <a:gd name="f58" fmla="val 2110"/>
                <a:gd name="f59" fmla="val 1090"/>
                <a:gd name="f60" fmla="*/ f0 1 4415"/>
                <a:gd name="f61" fmla="*/ f1 1 4243"/>
                <a:gd name="f62" fmla="val f2"/>
                <a:gd name="f63" fmla="val f3"/>
                <a:gd name="f64" fmla="val f4"/>
                <a:gd name="f65" fmla="+- f64 0 f62"/>
                <a:gd name="f66" fmla="+- f63 0 f62"/>
                <a:gd name="f67" fmla="*/ f66 1 4415"/>
                <a:gd name="f68" fmla="*/ f65 1 4243"/>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4415" h="4243">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22"/>
                    <a:pt x="f18" y="f6"/>
                    <a:pt x="f5" y="f6"/>
                  </a:cubicBezTo>
                  <a:close/>
                  <a:moveTo>
                    <a:pt x="f5" y="f2"/>
                  </a:moveTo>
                  <a:cubicBezTo>
                    <a:pt x="f23" y="f2"/>
                    <a:pt x="f24" y="f25"/>
                    <a:pt x="f26" y="f27"/>
                  </a:cubicBezTo>
                  <a:cubicBezTo>
                    <a:pt x="f28" y="f29"/>
                    <a:pt x="f30" y="f31"/>
                    <a:pt x="f32" y="f33"/>
                  </a:cubicBezTo>
                  <a:lnTo>
                    <a:pt x="f34" y="f35"/>
                  </a:lnTo>
                  <a:cubicBezTo>
                    <a:pt x="f2" y="f36"/>
                    <a:pt x="f2" y="f37"/>
                    <a:pt x="f34" y="f38"/>
                  </a:cubicBezTo>
                  <a:cubicBezTo>
                    <a:pt x="f39" y="f40"/>
                    <a:pt x="f41" y="f42"/>
                    <a:pt x="f43" y="f42"/>
                  </a:cubicBezTo>
                  <a:cubicBezTo>
                    <a:pt x="f44" y="f42"/>
                    <a:pt x="f45" y="f40"/>
                    <a:pt x="f46" y="f38"/>
                  </a:cubicBezTo>
                  <a:lnTo>
                    <a:pt x="f47" y="f48"/>
                  </a:lnTo>
                  <a:cubicBezTo>
                    <a:pt x="f49" y="f50"/>
                    <a:pt x="f51" y="f52"/>
                    <a:pt x="f5" y="f52"/>
                  </a:cubicBezTo>
                  <a:cubicBezTo>
                    <a:pt x="f53" y="f52"/>
                    <a:pt x="f54" y="f55"/>
                    <a:pt x="f56" y="f57"/>
                  </a:cubicBezTo>
                  <a:cubicBezTo>
                    <a:pt x="f3" y="f58"/>
                    <a:pt x="f3" y="f59"/>
                    <a:pt x="f56" y="f27"/>
                  </a:cubicBezTo>
                  <a:cubicBezTo>
                    <a:pt x="f54" y="f25"/>
                    <a:pt x="f53"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8" name="Google Shape;2368;p62">
              <a:extLst>
                <a:ext uri="{FF2B5EF4-FFF2-40B4-BE49-F238E27FC236}">
                  <a16:creationId xmlns:a16="http://schemas.microsoft.com/office/drawing/2014/main" id="{EF542241-9601-40B5-8493-4D5AB145B902}"/>
                </a:ext>
              </a:extLst>
            </p:cNvPr>
            <p:cNvSpPr/>
            <p:nvPr/>
          </p:nvSpPr>
          <p:spPr>
            <a:xfrm>
              <a:off x="784774" y="3257403"/>
              <a:ext cx="110395" cy="105951"/>
            </a:xfrm>
            <a:custGeom>
              <a:avLst/>
              <a:gdLst>
                <a:gd name="f0" fmla="val w"/>
                <a:gd name="f1" fmla="val h"/>
                <a:gd name="f2" fmla="val 0"/>
                <a:gd name="f3" fmla="val 4416"/>
                <a:gd name="f4" fmla="val 4238"/>
                <a:gd name="f5" fmla="val 1749"/>
                <a:gd name="f6" fmla="val 1501"/>
                <a:gd name="f7" fmla="val 2054"/>
                <a:gd name="f8" fmla="val 2346"/>
                <a:gd name="f9" fmla="val 1618"/>
                <a:gd name="f10" fmla="val 2556"/>
                <a:gd name="f11" fmla="val 1838"/>
                <a:gd name="f12" fmla="val 3004"/>
                <a:gd name="f13" fmla="val 2277"/>
                <a:gd name="f14" fmla="val 2998"/>
                <a:gd name="f15" fmla="val 3445"/>
                <a:gd name="f16" fmla="val 3666"/>
                <a:gd name="f17" fmla="val 3782"/>
                <a:gd name="f18" fmla="val 1452"/>
                <a:gd name="f19" fmla="val 1160"/>
                <a:gd name="f20" fmla="val 949"/>
                <a:gd name="f21" fmla="val 501"/>
                <a:gd name="f22" fmla="val 2284"/>
                <a:gd name="f23" fmla="val 1626"/>
                <a:gd name="f24" fmla="val 4168"/>
                <a:gd name="f25" fmla="val 1"/>
                <a:gd name="f26" fmla="val 4109"/>
                <a:gd name="f27" fmla="val 4051"/>
                <a:gd name="f28" fmla="val 22"/>
                <a:gd name="f29" fmla="val 4007"/>
                <a:gd name="f30" fmla="val 66"/>
                <a:gd name="f31" fmla="val 2705"/>
                <a:gd name="f32" fmla="val 1360"/>
                <a:gd name="f33" fmla="val 2430"/>
                <a:gd name="f34" fmla="val 1155"/>
                <a:gd name="f35" fmla="val 2101"/>
                <a:gd name="f36" fmla="val 1046"/>
                <a:gd name="f37" fmla="val 1326"/>
                <a:gd name="f38" fmla="val 925"/>
                <a:gd name="f39" fmla="val 1210"/>
                <a:gd name="f40" fmla="val 627"/>
                <a:gd name="f41" fmla="val 1517"/>
                <a:gd name="f42" fmla="val 2136"/>
                <a:gd name="f43" fmla="val 3148"/>
                <a:gd name="f44" fmla="val 3775"/>
                <a:gd name="f45" fmla="val 4072"/>
                <a:gd name="f46" fmla="val 2180"/>
                <a:gd name="f47" fmla="val 2581"/>
                <a:gd name="f48" fmla="val 2878"/>
                <a:gd name="f49" fmla="val 3450"/>
                <a:gd name="f50" fmla="val 3203"/>
                <a:gd name="f51" fmla="val 3497"/>
                <a:gd name="f52" fmla="val 2316"/>
                <a:gd name="f53" fmla="val 3027"/>
                <a:gd name="f54" fmla="val 1690"/>
                <a:gd name="f55" fmla="val 4329"/>
                <a:gd name="f56" fmla="val 387"/>
                <a:gd name="f57" fmla="val 301"/>
                <a:gd name="f58" fmla="val 160"/>
                <a:gd name="f59" fmla="val 4286"/>
                <a:gd name="f60" fmla="val 4227"/>
                <a:gd name="f61" fmla="*/ f0 1 4416"/>
                <a:gd name="f62" fmla="*/ f1 1 4238"/>
                <a:gd name="f63" fmla="val f2"/>
                <a:gd name="f64" fmla="val f3"/>
                <a:gd name="f65" fmla="val f4"/>
                <a:gd name="f66" fmla="+- f65 0 f63"/>
                <a:gd name="f67" fmla="+- f64 0 f63"/>
                <a:gd name="f68" fmla="*/ f67 1 4416"/>
                <a:gd name="f69" fmla="*/ f66 1 4238"/>
                <a:gd name="f70" fmla="*/ f63 1 f68"/>
                <a:gd name="f71" fmla="*/ f64 1 f68"/>
                <a:gd name="f72" fmla="*/ f63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4416" h="4238">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22"/>
                    <a:pt x="f20" y="f11"/>
                  </a:cubicBezTo>
                  <a:cubicBezTo>
                    <a:pt x="f19" y="f23"/>
                    <a:pt x="f18" y="f6"/>
                    <a:pt x="f5" y="f6"/>
                  </a:cubicBezTo>
                  <a:close/>
                  <a:moveTo>
                    <a:pt x="f24" y="f25"/>
                  </a:moveTo>
                  <a:cubicBezTo>
                    <a:pt x="f26" y="f25"/>
                    <a:pt x="f27" y="f28"/>
                    <a:pt x="f29" y="f30"/>
                  </a:cubicBezTo>
                  <a:lnTo>
                    <a:pt x="f31" y="f32"/>
                  </a:lnTo>
                  <a:cubicBezTo>
                    <a:pt x="f33" y="f34"/>
                    <a:pt x="f35" y="f36"/>
                    <a:pt x="f5" y="f36"/>
                  </a:cubicBezTo>
                  <a:cubicBezTo>
                    <a:pt x="f37" y="f36"/>
                    <a:pt x="f38" y="f39"/>
                    <a:pt x="f40" y="f41"/>
                  </a:cubicBezTo>
                  <a:cubicBezTo>
                    <a:pt x="f25" y="f42"/>
                    <a:pt x="f25" y="f43"/>
                    <a:pt x="f40" y="f44"/>
                  </a:cubicBezTo>
                  <a:cubicBezTo>
                    <a:pt x="f38" y="f45"/>
                    <a:pt x="f37" y="f4"/>
                    <a:pt x="f5" y="f4"/>
                  </a:cubicBezTo>
                  <a:cubicBezTo>
                    <a:pt x="f46" y="f4"/>
                    <a:pt x="f47" y="f45"/>
                    <a:pt x="f48" y="f44"/>
                  </a:cubicBezTo>
                  <a:cubicBezTo>
                    <a:pt x="f49" y="f50"/>
                    <a:pt x="f51" y="f52"/>
                    <a:pt x="f53" y="f54"/>
                  </a:cubicBezTo>
                  <a:lnTo>
                    <a:pt x="f55" y="f56"/>
                  </a:lnTo>
                  <a:cubicBezTo>
                    <a:pt x="f3" y="f57"/>
                    <a:pt x="f3" y="f58"/>
                    <a:pt x="f55" y="f30"/>
                  </a:cubicBezTo>
                  <a:cubicBezTo>
                    <a:pt x="f59" y="f28"/>
                    <a:pt x="f60" y="f25"/>
                    <a:pt x="f24" y="f25"/>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29" name="Google Shape;2369;p62">
              <a:extLst>
                <a:ext uri="{FF2B5EF4-FFF2-40B4-BE49-F238E27FC236}">
                  <a16:creationId xmlns:a16="http://schemas.microsoft.com/office/drawing/2014/main" id="{AB87B182-5DE6-462E-BA9B-F5761F64B8F9}"/>
                </a:ext>
              </a:extLst>
            </p:cNvPr>
            <p:cNvSpPr/>
            <p:nvPr/>
          </p:nvSpPr>
          <p:spPr>
            <a:xfrm>
              <a:off x="924120" y="3108676"/>
              <a:ext cx="82378" cy="155877"/>
            </a:xfrm>
            <a:custGeom>
              <a:avLst/>
              <a:gdLst>
                <a:gd name="f0" fmla="val w"/>
                <a:gd name="f1" fmla="val h"/>
                <a:gd name="f2" fmla="val 0"/>
                <a:gd name="f3" fmla="val 3295"/>
                <a:gd name="f4" fmla="val 6235"/>
                <a:gd name="f5" fmla="val 1647"/>
                <a:gd name="f6" fmla="val 1523"/>
                <a:gd name="f7" fmla="val 1420"/>
                <a:gd name="f8" fmla="val 102"/>
                <a:gd name="f9" fmla="val 228"/>
                <a:gd name="f10" fmla="val 934"/>
                <a:gd name="f11" fmla="val 1201"/>
                <a:gd name="f12" fmla="val 543"/>
                <a:gd name="f13" fmla="val 1"/>
                <a:gd name="f14" fmla="val 1476"/>
                <a:gd name="f15" fmla="val 2134"/>
                <a:gd name="f16" fmla="val 2800"/>
                <a:gd name="f17" fmla="val 3341"/>
                <a:gd name="f18" fmla="val 2088"/>
                <a:gd name="f19" fmla="val 2502"/>
                <a:gd name="f20" fmla="val 2841"/>
                <a:gd name="f21" fmla="val 3677"/>
                <a:gd name="f22" fmla="val 4086"/>
                <a:gd name="f23" fmla="val 4502"/>
                <a:gd name="f24" fmla="val 4831"/>
                <a:gd name="f25" fmla="val 488"/>
                <a:gd name="f26" fmla="val 362"/>
                <a:gd name="f27" fmla="val 261"/>
                <a:gd name="f28" fmla="val 4933"/>
                <a:gd name="f29" fmla="val 5059"/>
                <a:gd name="f30" fmla="val 5183"/>
                <a:gd name="f31" fmla="val 5294"/>
                <a:gd name="f32" fmla="val 6000"/>
                <a:gd name="f33" fmla="val 6124"/>
                <a:gd name="f34" fmla="val 1774"/>
                <a:gd name="f35" fmla="val 1875"/>
                <a:gd name="f36" fmla="val 2095"/>
                <a:gd name="f37" fmla="val 2754"/>
                <a:gd name="f38" fmla="val 3294"/>
                <a:gd name="f39" fmla="val 4752"/>
                <a:gd name="f40" fmla="val 3427"/>
                <a:gd name="f41" fmla="val 2887"/>
                <a:gd name="f42" fmla="val 1209"/>
                <a:gd name="f43" fmla="val 793"/>
                <a:gd name="f44" fmla="val 464"/>
                <a:gd name="f45" fmla="val 2548"/>
                <a:gd name="f46" fmla="val 1726"/>
                <a:gd name="f47" fmla="val 1389"/>
                <a:gd name="f48" fmla="val 2777"/>
                <a:gd name="f49" fmla="val 2903"/>
                <a:gd name="f50" fmla="val 3004"/>
                <a:gd name="f51" fmla="val 1287"/>
                <a:gd name="f52" fmla="val 1161"/>
                <a:gd name="f53" fmla="val 1035"/>
                <a:gd name="f54" fmla="*/ f0 1 3295"/>
                <a:gd name="f55" fmla="*/ f1 1 6235"/>
                <a:gd name="f56" fmla="val f2"/>
                <a:gd name="f57" fmla="val f3"/>
                <a:gd name="f58" fmla="val f4"/>
                <a:gd name="f59" fmla="+- f58 0 f56"/>
                <a:gd name="f60" fmla="+- f57 0 f56"/>
                <a:gd name="f61" fmla="*/ f60 1 3295"/>
                <a:gd name="f62" fmla="*/ f59 1 6235"/>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3295" h="6235">
                  <a:moveTo>
                    <a:pt x="f5" y="f2"/>
                  </a:moveTo>
                  <a:cubicBezTo>
                    <a:pt x="f6" y="f2"/>
                    <a:pt x="f7" y="f8"/>
                    <a:pt x="f7" y="f9"/>
                  </a:cubicBezTo>
                  <a:lnTo>
                    <a:pt x="f7" y="f10"/>
                  </a:lnTo>
                  <a:lnTo>
                    <a:pt x="f11" y="f10"/>
                  </a:lnTo>
                  <a:cubicBezTo>
                    <a:pt x="f12" y="f10"/>
                    <a:pt x="f13" y="f14"/>
                    <a:pt x="f13" y="f15"/>
                  </a:cubicBezTo>
                  <a:cubicBezTo>
                    <a:pt x="f13" y="f16"/>
                    <a:pt x="f12" y="f17"/>
                    <a:pt x="f11" y="f17"/>
                  </a:cubicBezTo>
                  <a:lnTo>
                    <a:pt x="f18" y="f17"/>
                  </a:lnTo>
                  <a:cubicBezTo>
                    <a:pt x="f19" y="f17"/>
                    <a:pt x="f20" y="f21"/>
                    <a:pt x="f20" y="f22"/>
                  </a:cubicBezTo>
                  <a:cubicBezTo>
                    <a:pt x="f20" y="f23"/>
                    <a:pt x="f19" y="f24"/>
                    <a:pt x="f18" y="f24"/>
                  </a:cubicBezTo>
                  <a:lnTo>
                    <a:pt x="f25" y="f24"/>
                  </a:lnTo>
                  <a:cubicBezTo>
                    <a:pt x="f26" y="f24"/>
                    <a:pt x="f27" y="f28"/>
                    <a:pt x="f27" y="f29"/>
                  </a:cubicBezTo>
                  <a:cubicBezTo>
                    <a:pt x="f27" y="f30"/>
                    <a:pt x="f26" y="f31"/>
                    <a:pt x="f25" y="f31"/>
                  </a:cubicBezTo>
                  <a:lnTo>
                    <a:pt x="f7" y="f31"/>
                  </a:lnTo>
                  <a:lnTo>
                    <a:pt x="f7" y="f32"/>
                  </a:lnTo>
                  <a:cubicBezTo>
                    <a:pt x="f7" y="f33"/>
                    <a:pt x="f6" y="f4"/>
                    <a:pt x="f5" y="f4"/>
                  </a:cubicBezTo>
                  <a:cubicBezTo>
                    <a:pt x="f34" y="f4"/>
                    <a:pt x="f35" y="f33"/>
                    <a:pt x="f35" y="f32"/>
                  </a:cubicBezTo>
                  <a:lnTo>
                    <a:pt x="f35" y="f31"/>
                  </a:lnTo>
                  <a:lnTo>
                    <a:pt x="f36" y="f31"/>
                  </a:lnTo>
                  <a:cubicBezTo>
                    <a:pt x="f37" y="f31"/>
                    <a:pt x="f38" y="f39"/>
                    <a:pt x="f38" y="f22"/>
                  </a:cubicBezTo>
                  <a:cubicBezTo>
                    <a:pt x="f38" y="f40"/>
                    <a:pt x="f37" y="f41"/>
                    <a:pt x="f36" y="f41"/>
                  </a:cubicBezTo>
                  <a:lnTo>
                    <a:pt x="f42" y="f41"/>
                  </a:lnTo>
                  <a:cubicBezTo>
                    <a:pt x="f43" y="f41"/>
                    <a:pt x="f44" y="f45"/>
                    <a:pt x="f44" y="f15"/>
                  </a:cubicBezTo>
                  <a:cubicBezTo>
                    <a:pt x="f44" y="f46"/>
                    <a:pt x="f43" y="f47"/>
                    <a:pt x="f42" y="f47"/>
                  </a:cubicBezTo>
                  <a:lnTo>
                    <a:pt x="f48" y="f47"/>
                  </a:lnTo>
                  <a:cubicBezTo>
                    <a:pt x="f49" y="f47"/>
                    <a:pt x="f50" y="f51"/>
                    <a:pt x="f50" y="f52"/>
                  </a:cubicBezTo>
                  <a:cubicBezTo>
                    <a:pt x="f50" y="f53"/>
                    <a:pt x="f49" y="f10"/>
                    <a:pt x="f48" y="f10"/>
                  </a:cubicBezTo>
                  <a:lnTo>
                    <a:pt x="f35" y="f10"/>
                  </a:lnTo>
                  <a:lnTo>
                    <a:pt x="f35" y="f9"/>
                  </a:lnTo>
                  <a:cubicBezTo>
                    <a:pt x="f35" y="f8"/>
                    <a:pt x="f34"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grpSp>
        <p:nvGrpSpPr>
          <p:cNvPr id="30" name="Google Shape;2370;p62">
            <a:extLst>
              <a:ext uri="{FF2B5EF4-FFF2-40B4-BE49-F238E27FC236}">
                <a16:creationId xmlns:a16="http://schemas.microsoft.com/office/drawing/2014/main" id="{801ECD1D-D92C-4869-BC39-A3BF15DCB27E}"/>
              </a:ext>
            </a:extLst>
          </p:cNvPr>
          <p:cNvGrpSpPr/>
          <p:nvPr/>
        </p:nvGrpSpPr>
        <p:grpSpPr>
          <a:xfrm>
            <a:off x="4859865" y="5239231"/>
            <a:ext cx="467929" cy="622364"/>
            <a:chOff x="3644898" y="3929423"/>
            <a:chExt cx="350947" cy="466773"/>
          </a:xfrm>
        </p:grpSpPr>
        <p:sp>
          <p:nvSpPr>
            <p:cNvPr id="31" name="Google Shape;2371;p62">
              <a:extLst>
                <a:ext uri="{FF2B5EF4-FFF2-40B4-BE49-F238E27FC236}">
                  <a16:creationId xmlns:a16="http://schemas.microsoft.com/office/drawing/2014/main" id="{DBD01647-A8FC-44F9-8CBB-038B1D0BED92}"/>
                </a:ext>
              </a:extLst>
            </p:cNvPr>
            <p:cNvSpPr/>
            <p:nvPr/>
          </p:nvSpPr>
          <p:spPr>
            <a:xfrm>
              <a:off x="3825474" y="3929423"/>
              <a:ext cx="11603" cy="88047"/>
            </a:xfrm>
            <a:custGeom>
              <a:avLst/>
              <a:gdLst>
                <a:gd name="f0" fmla="val w"/>
                <a:gd name="f1" fmla="val h"/>
                <a:gd name="f2" fmla="val 0"/>
                <a:gd name="f3" fmla="val 464"/>
                <a:gd name="f4" fmla="val 3522"/>
                <a:gd name="f5" fmla="val 235"/>
                <a:gd name="f6" fmla="val 1"/>
                <a:gd name="f7" fmla="val 102"/>
                <a:gd name="f8" fmla="val 236"/>
                <a:gd name="f9" fmla="val 3294"/>
                <a:gd name="f10" fmla="val 3420"/>
                <a:gd name="f11" fmla="val 362"/>
                <a:gd name="f12" fmla="val 463"/>
                <a:gd name="f13" fmla="*/ f0 1 464"/>
                <a:gd name="f14" fmla="*/ f1 1 3522"/>
                <a:gd name="f15" fmla="val f2"/>
                <a:gd name="f16" fmla="val f3"/>
                <a:gd name="f17" fmla="val f4"/>
                <a:gd name="f18" fmla="+- f17 0 f15"/>
                <a:gd name="f19" fmla="+- f16 0 f15"/>
                <a:gd name="f20" fmla="*/ f19 1 464"/>
                <a:gd name="f21" fmla="*/ f18 1 352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64" h="3522">
                  <a:moveTo>
                    <a:pt x="f5" y="f6"/>
                  </a:moveTo>
                  <a:cubicBezTo>
                    <a:pt x="f7" y="f6"/>
                    <a:pt x="f2" y="f7"/>
                    <a:pt x="f2" y="f8"/>
                  </a:cubicBezTo>
                  <a:lnTo>
                    <a:pt x="f2" y="f9"/>
                  </a:lnTo>
                  <a:cubicBezTo>
                    <a:pt x="f2" y="f10"/>
                    <a:pt x="f7" y="f4"/>
                    <a:pt x="f5" y="f4"/>
                  </a:cubicBezTo>
                  <a:cubicBezTo>
                    <a:pt x="f11" y="f4"/>
                    <a:pt x="f12" y="f10"/>
                    <a:pt x="f12" y="f9"/>
                  </a:cubicBezTo>
                  <a:lnTo>
                    <a:pt x="f12" y="f8"/>
                  </a:lnTo>
                  <a:cubicBezTo>
                    <a:pt x="f12" y="f7"/>
                    <a:pt x="f11" y="f6"/>
                    <a:pt x="f5"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2" name="Google Shape;2372;p62">
              <a:extLst>
                <a:ext uri="{FF2B5EF4-FFF2-40B4-BE49-F238E27FC236}">
                  <a16:creationId xmlns:a16="http://schemas.microsoft.com/office/drawing/2014/main" id="{028E8799-CB39-4565-A6BC-9B04B5F3143B}"/>
                </a:ext>
              </a:extLst>
            </p:cNvPr>
            <p:cNvSpPr/>
            <p:nvPr/>
          </p:nvSpPr>
          <p:spPr>
            <a:xfrm>
              <a:off x="3907798" y="4101321"/>
              <a:ext cx="88047" cy="11420"/>
            </a:xfrm>
            <a:custGeom>
              <a:avLst/>
              <a:gdLst>
                <a:gd name="f0" fmla="val w"/>
                <a:gd name="f1" fmla="val h"/>
                <a:gd name="f2" fmla="val 0"/>
                <a:gd name="f3" fmla="val 3522"/>
                <a:gd name="f4" fmla="val 457"/>
                <a:gd name="f5" fmla="val 236"/>
                <a:gd name="f6" fmla="val 1"/>
                <a:gd name="f7" fmla="val 110"/>
                <a:gd name="f8" fmla="val 103"/>
                <a:gd name="f9" fmla="val 229"/>
                <a:gd name="f10" fmla="val 355"/>
                <a:gd name="f11" fmla="val 456"/>
                <a:gd name="f12" fmla="val 3294"/>
                <a:gd name="f13" fmla="val 3420"/>
                <a:gd name="f14" fmla="val 3521"/>
                <a:gd name="f15" fmla="*/ f0 1 3522"/>
                <a:gd name="f16" fmla="*/ f1 1 457"/>
                <a:gd name="f17" fmla="val f2"/>
                <a:gd name="f18" fmla="val f3"/>
                <a:gd name="f19" fmla="val f4"/>
                <a:gd name="f20" fmla="+- f19 0 f17"/>
                <a:gd name="f21" fmla="+- f18 0 f17"/>
                <a:gd name="f22" fmla="*/ f21 1 3522"/>
                <a:gd name="f23" fmla="*/ f20 1 45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522" h="457">
                  <a:moveTo>
                    <a:pt x="f5" y="f6"/>
                  </a:moveTo>
                  <a:cubicBezTo>
                    <a:pt x="f7" y="f6"/>
                    <a:pt x="f2" y="f8"/>
                    <a:pt x="f2" y="f9"/>
                  </a:cubicBezTo>
                  <a:cubicBezTo>
                    <a:pt x="f2" y="f10"/>
                    <a:pt x="f7" y="f11"/>
                    <a:pt x="f5" y="f11"/>
                  </a:cubicBezTo>
                  <a:lnTo>
                    <a:pt x="f12" y="f11"/>
                  </a:lnTo>
                  <a:cubicBezTo>
                    <a:pt x="f13" y="f11"/>
                    <a:pt x="f14" y="f10"/>
                    <a:pt x="f14" y="f9"/>
                  </a:cubicBezTo>
                  <a:cubicBezTo>
                    <a:pt x="f14" y="f8"/>
                    <a:pt x="f13" y="f6"/>
                    <a:pt x="f12"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3" name="Google Shape;2373;p62">
              <a:extLst>
                <a:ext uri="{FF2B5EF4-FFF2-40B4-BE49-F238E27FC236}">
                  <a16:creationId xmlns:a16="http://schemas.microsoft.com/office/drawing/2014/main" id="{E09E64EF-7EA3-4E37-8FE9-6D4CA9C7A2D0}"/>
                </a:ext>
              </a:extLst>
            </p:cNvPr>
            <p:cNvSpPr/>
            <p:nvPr/>
          </p:nvSpPr>
          <p:spPr>
            <a:xfrm>
              <a:off x="3666698" y="4101321"/>
              <a:ext cx="87846" cy="11420"/>
            </a:xfrm>
            <a:custGeom>
              <a:avLst/>
              <a:gdLst>
                <a:gd name="f0" fmla="val w"/>
                <a:gd name="f1" fmla="val h"/>
                <a:gd name="f2" fmla="val 0"/>
                <a:gd name="f3" fmla="val 3514"/>
                <a:gd name="f4" fmla="val 457"/>
                <a:gd name="f5" fmla="val 228"/>
                <a:gd name="f6" fmla="val 1"/>
                <a:gd name="f7" fmla="val 102"/>
                <a:gd name="f8" fmla="val 103"/>
                <a:gd name="f9" fmla="val 229"/>
                <a:gd name="f10" fmla="val 355"/>
                <a:gd name="f11" fmla="val 456"/>
                <a:gd name="f12" fmla="val 3286"/>
                <a:gd name="f13" fmla="val 3410"/>
                <a:gd name="f14" fmla="val 3513"/>
                <a:gd name="f15" fmla="*/ f0 1 3514"/>
                <a:gd name="f16" fmla="*/ f1 1 457"/>
                <a:gd name="f17" fmla="val f2"/>
                <a:gd name="f18" fmla="val f3"/>
                <a:gd name="f19" fmla="val f4"/>
                <a:gd name="f20" fmla="+- f19 0 f17"/>
                <a:gd name="f21" fmla="+- f18 0 f17"/>
                <a:gd name="f22" fmla="*/ f21 1 3514"/>
                <a:gd name="f23" fmla="*/ f20 1 45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514" h="457">
                  <a:moveTo>
                    <a:pt x="f5" y="f6"/>
                  </a:moveTo>
                  <a:cubicBezTo>
                    <a:pt x="f7" y="f6"/>
                    <a:pt x="f2" y="f8"/>
                    <a:pt x="f2" y="f9"/>
                  </a:cubicBezTo>
                  <a:cubicBezTo>
                    <a:pt x="f2" y="f10"/>
                    <a:pt x="f7" y="f11"/>
                    <a:pt x="f5" y="f11"/>
                  </a:cubicBezTo>
                  <a:lnTo>
                    <a:pt x="f12" y="f11"/>
                  </a:lnTo>
                  <a:cubicBezTo>
                    <a:pt x="f13" y="f11"/>
                    <a:pt x="f14" y="f10"/>
                    <a:pt x="f14" y="f9"/>
                  </a:cubicBezTo>
                  <a:cubicBezTo>
                    <a:pt x="f14" y="f8"/>
                    <a:pt x="f13" y="f6"/>
                    <a:pt x="f12"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4" name="Google Shape;2374;p62">
              <a:extLst>
                <a:ext uri="{FF2B5EF4-FFF2-40B4-BE49-F238E27FC236}">
                  <a16:creationId xmlns:a16="http://schemas.microsoft.com/office/drawing/2014/main" id="{1F900570-5510-4D49-A0E5-EF4C6A6EA361}"/>
                </a:ext>
              </a:extLst>
            </p:cNvPr>
            <p:cNvSpPr/>
            <p:nvPr/>
          </p:nvSpPr>
          <p:spPr>
            <a:xfrm>
              <a:off x="3699250" y="3973324"/>
              <a:ext cx="11548" cy="11603"/>
            </a:xfrm>
            <a:custGeom>
              <a:avLst/>
              <a:gdLst>
                <a:gd name="f0" fmla="val w"/>
                <a:gd name="f1" fmla="val h"/>
                <a:gd name="f2" fmla="val 0"/>
                <a:gd name="f3" fmla="val 462"/>
                <a:gd name="f4" fmla="val 464"/>
                <a:gd name="f5" fmla="val 226"/>
                <a:gd name="f6" fmla="val 172"/>
                <a:gd name="f7" fmla="val 109"/>
                <a:gd name="f8" fmla="val 25"/>
                <a:gd name="f9" fmla="val 70"/>
                <a:gd name="f10" fmla="val 72"/>
                <a:gd name="f11" fmla="val 23"/>
                <a:gd name="f12" fmla="val 111"/>
                <a:gd name="f13" fmla="val 174"/>
                <a:gd name="f14" fmla="val 228"/>
                <a:gd name="f15" fmla="val 292"/>
                <a:gd name="f16" fmla="val 354"/>
                <a:gd name="f17" fmla="val 394"/>
                <a:gd name="f18" fmla="val 433"/>
                <a:gd name="f19" fmla="val 463"/>
                <a:gd name="f20" fmla="val 290"/>
                <a:gd name="f21" fmla="val 345"/>
                <a:gd name="f22" fmla="val 392"/>
                <a:gd name="f23" fmla="val 431"/>
                <a:gd name="f24" fmla="val 461"/>
                <a:gd name="f25" fmla="val 439"/>
                <a:gd name="f26" fmla="val 352"/>
                <a:gd name="f27" fmla="val 32"/>
                <a:gd name="f28" fmla="*/ f0 1 462"/>
                <a:gd name="f29" fmla="*/ f1 1 464"/>
                <a:gd name="f30" fmla="val f2"/>
                <a:gd name="f31" fmla="val f3"/>
                <a:gd name="f32" fmla="val f4"/>
                <a:gd name="f33" fmla="+- f32 0 f30"/>
                <a:gd name="f34" fmla="+- f31 0 f30"/>
                <a:gd name="f35" fmla="*/ f34 1 462"/>
                <a:gd name="f36" fmla="*/ f33 1 46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2" h="464">
                  <a:moveTo>
                    <a:pt x="f5" y="f2"/>
                  </a:moveTo>
                  <a:cubicBezTo>
                    <a:pt x="f6" y="f2"/>
                    <a:pt x="f7" y="f8"/>
                    <a:pt x="f9" y="f10"/>
                  </a:cubicBezTo>
                  <a:cubicBezTo>
                    <a:pt x="f11" y="f12"/>
                    <a:pt x="f2" y="f13"/>
                    <a:pt x="f2" y="f14"/>
                  </a:cubicBezTo>
                  <a:cubicBezTo>
                    <a:pt x="f2" y="f15"/>
                    <a:pt x="f11" y="f16"/>
                    <a:pt x="f9" y="f17"/>
                  </a:cubicBezTo>
                  <a:cubicBezTo>
                    <a:pt x="f7" y="f18"/>
                    <a:pt x="f6" y="f19"/>
                    <a:pt x="f5" y="f19"/>
                  </a:cubicBezTo>
                  <a:cubicBezTo>
                    <a:pt x="f20" y="f19"/>
                    <a:pt x="f21" y="f18"/>
                    <a:pt x="f22" y="f17"/>
                  </a:cubicBezTo>
                  <a:cubicBezTo>
                    <a:pt x="f23" y="f16"/>
                    <a:pt x="f24" y="f15"/>
                    <a:pt x="f24" y="f14"/>
                  </a:cubicBezTo>
                  <a:cubicBezTo>
                    <a:pt x="f24" y="f13"/>
                    <a:pt x="f25" y="f12"/>
                    <a:pt x="f22" y="f10"/>
                  </a:cubicBezTo>
                  <a:cubicBezTo>
                    <a:pt x="f26" y="f27"/>
                    <a:pt x="f20"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5" name="Google Shape;2375;p62">
              <a:extLst>
                <a:ext uri="{FF2B5EF4-FFF2-40B4-BE49-F238E27FC236}">
                  <a16:creationId xmlns:a16="http://schemas.microsoft.com/office/drawing/2014/main" id="{D4C27267-12AF-48C6-9E6E-D4169440D902}"/>
                </a:ext>
              </a:extLst>
            </p:cNvPr>
            <p:cNvSpPr/>
            <p:nvPr/>
          </p:nvSpPr>
          <p:spPr>
            <a:xfrm>
              <a:off x="3734729" y="4009378"/>
              <a:ext cx="12527" cy="11448"/>
            </a:xfrm>
            <a:custGeom>
              <a:avLst/>
              <a:gdLst>
                <a:gd name="f0" fmla="val w"/>
                <a:gd name="f1" fmla="val h"/>
                <a:gd name="f2" fmla="val 0"/>
                <a:gd name="f3" fmla="val 501"/>
                <a:gd name="f4" fmla="val 458"/>
                <a:gd name="f5" fmla="val 250"/>
                <a:gd name="f6" fmla="val 193"/>
                <a:gd name="f7" fmla="val 134"/>
                <a:gd name="f8" fmla="val 22"/>
                <a:gd name="f9" fmla="val 87"/>
                <a:gd name="f10" fmla="val 64"/>
                <a:gd name="f11" fmla="val 150"/>
                <a:gd name="f12" fmla="val 299"/>
                <a:gd name="f13" fmla="val 386"/>
                <a:gd name="f14" fmla="val 433"/>
                <a:gd name="f15" fmla="val 188"/>
                <a:gd name="f16" fmla="val 457"/>
                <a:gd name="f17" fmla="val 305"/>
                <a:gd name="f18" fmla="val 369"/>
                <a:gd name="f19" fmla="val 407"/>
                <a:gd name="f20" fmla="val 158"/>
                <a:gd name="f21" fmla="val 364"/>
                <a:gd name="f22" fmla="val 308"/>
                <a:gd name="f23" fmla="*/ f0 1 501"/>
                <a:gd name="f24" fmla="*/ f1 1 458"/>
                <a:gd name="f25" fmla="val f2"/>
                <a:gd name="f26" fmla="val f3"/>
                <a:gd name="f27" fmla="val f4"/>
                <a:gd name="f28" fmla="+- f27 0 f25"/>
                <a:gd name="f29" fmla="+- f26 0 f25"/>
                <a:gd name="f30" fmla="*/ f29 1 501"/>
                <a:gd name="f31" fmla="*/ f28 1 45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501" h="458">
                  <a:moveTo>
                    <a:pt x="f5" y="f2"/>
                  </a:moveTo>
                  <a:cubicBezTo>
                    <a:pt x="f6" y="f2"/>
                    <a:pt x="f7" y="f8"/>
                    <a:pt x="f9" y="f10"/>
                  </a:cubicBezTo>
                  <a:cubicBezTo>
                    <a:pt x="f2" y="f11"/>
                    <a:pt x="f2" y="f12"/>
                    <a:pt x="f9" y="f13"/>
                  </a:cubicBezTo>
                  <a:cubicBezTo>
                    <a:pt x="f7" y="f14"/>
                    <a:pt x="f15" y="f16"/>
                    <a:pt x="f5" y="f16"/>
                  </a:cubicBezTo>
                  <a:cubicBezTo>
                    <a:pt x="f17" y="f16"/>
                    <a:pt x="f18" y="f14"/>
                    <a:pt x="f19" y="f13"/>
                  </a:cubicBezTo>
                  <a:cubicBezTo>
                    <a:pt x="f3" y="f12"/>
                    <a:pt x="f3" y="f20"/>
                    <a:pt x="f19" y="f10"/>
                  </a:cubicBezTo>
                  <a:cubicBezTo>
                    <a:pt x="f21" y="f8"/>
                    <a:pt x="f22"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6" name="Google Shape;2376;p62">
              <a:extLst>
                <a:ext uri="{FF2B5EF4-FFF2-40B4-BE49-F238E27FC236}">
                  <a16:creationId xmlns:a16="http://schemas.microsoft.com/office/drawing/2014/main" id="{B709F4A2-989E-49EA-A36B-450804AE63CC}"/>
                </a:ext>
              </a:extLst>
            </p:cNvPr>
            <p:cNvSpPr/>
            <p:nvPr/>
          </p:nvSpPr>
          <p:spPr>
            <a:xfrm>
              <a:off x="3716478" y="3991374"/>
              <a:ext cx="12746" cy="11603"/>
            </a:xfrm>
            <a:custGeom>
              <a:avLst/>
              <a:gdLst>
                <a:gd name="f0" fmla="val w"/>
                <a:gd name="f1" fmla="val h"/>
                <a:gd name="f2" fmla="val 0"/>
                <a:gd name="f3" fmla="val 510"/>
                <a:gd name="f4" fmla="val 464"/>
                <a:gd name="f5" fmla="val 258"/>
                <a:gd name="f6" fmla="val 200"/>
                <a:gd name="f7" fmla="val 141"/>
                <a:gd name="f8" fmla="val 24"/>
                <a:gd name="f9" fmla="val 94"/>
                <a:gd name="f10" fmla="val 71"/>
                <a:gd name="f11" fmla="val 157"/>
                <a:gd name="f12" fmla="val 8"/>
                <a:gd name="f13" fmla="val 298"/>
                <a:gd name="f14" fmla="val 392"/>
                <a:gd name="f15" fmla="val 440"/>
                <a:gd name="f16" fmla="val 196"/>
                <a:gd name="f17" fmla="val 260"/>
                <a:gd name="f18" fmla="val 314"/>
                <a:gd name="f19" fmla="val 455"/>
                <a:gd name="f20" fmla="val 376"/>
                <a:gd name="f21" fmla="val 432"/>
                <a:gd name="f22" fmla="val 416"/>
                <a:gd name="f23" fmla="val 306"/>
                <a:gd name="f24" fmla="val 373"/>
                <a:gd name="f25" fmla="val 316"/>
                <a:gd name="f26" fmla="*/ f0 1 510"/>
                <a:gd name="f27" fmla="*/ f1 1 464"/>
                <a:gd name="f28" fmla="val f2"/>
                <a:gd name="f29" fmla="val f3"/>
                <a:gd name="f30" fmla="val f4"/>
                <a:gd name="f31" fmla="+- f30 0 f28"/>
                <a:gd name="f32" fmla="+- f29 0 f28"/>
                <a:gd name="f33" fmla="*/ f32 1 510"/>
                <a:gd name="f34" fmla="*/ f31 1 464"/>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0" h="464">
                  <a:moveTo>
                    <a:pt x="f5" y="f2"/>
                  </a:moveTo>
                  <a:cubicBezTo>
                    <a:pt x="f6" y="f2"/>
                    <a:pt x="f7" y="f8"/>
                    <a:pt x="f9" y="f10"/>
                  </a:cubicBezTo>
                  <a:cubicBezTo>
                    <a:pt x="f2" y="f11"/>
                    <a:pt x="f12" y="f13"/>
                    <a:pt x="f9" y="f14"/>
                  </a:cubicBezTo>
                  <a:cubicBezTo>
                    <a:pt x="f7" y="f15"/>
                    <a:pt x="f16" y="f4"/>
                    <a:pt x="f17" y="f4"/>
                  </a:cubicBezTo>
                  <a:cubicBezTo>
                    <a:pt x="f18" y="f19"/>
                    <a:pt x="f20" y="f21"/>
                    <a:pt x="f22" y="f14"/>
                  </a:cubicBezTo>
                  <a:cubicBezTo>
                    <a:pt x="f3" y="f23"/>
                    <a:pt x="f3" y="f11"/>
                    <a:pt x="f22" y="f10"/>
                  </a:cubicBezTo>
                  <a:cubicBezTo>
                    <a:pt x="f24" y="f8"/>
                    <a:pt x="f25"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7" name="Google Shape;2377;p62">
              <a:extLst>
                <a:ext uri="{FF2B5EF4-FFF2-40B4-BE49-F238E27FC236}">
                  <a16:creationId xmlns:a16="http://schemas.microsoft.com/office/drawing/2014/main" id="{824DF905-A2CF-4C5C-B7CD-2FF3AE26D585}"/>
                </a:ext>
              </a:extLst>
            </p:cNvPr>
            <p:cNvSpPr/>
            <p:nvPr/>
          </p:nvSpPr>
          <p:spPr>
            <a:xfrm>
              <a:off x="3753099" y="4027429"/>
              <a:ext cx="11603" cy="11402"/>
            </a:xfrm>
            <a:custGeom>
              <a:avLst/>
              <a:gdLst>
                <a:gd name="f0" fmla="val w"/>
                <a:gd name="f1" fmla="val h"/>
                <a:gd name="f2" fmla="val 0"/>
                <a:gd name="f3" fmla="val 464"/>
                <a:gd name="f4" fmla="val 456"/>
                <a:gd name="f5" fmla="val 236"/>
                <a:gd name="f6" fmla="val 1"/>
                <a:gd name="f7" fmla="val 174"/>
                <a:gd name="f8" fmla="val 112"/>
                <a:gd name="f9" fmla="val 25"/>
                <a:gd name="f10" fmla="val 72"/>
                <a:gd name="f11" fmla="val 33"/>
                <a:gd name="f12" fmla="val 228"/>
                <a:gd name="f13" fmla="val 292"/>
                <a:gd name="f14" fmla="val 347"/>
                <a:gd name="f15" fmla="val 386"/>
                <a:gd name="f16" fmla="val 433"/>
                <a:gd name="f17" fmla="val 293"/>
                <a:gd name="f18" fmla="val 355"/>
                <a:gd name="f19" fmla="val 394"/>
                <a:gd name="f20" fmla="val 434"/>
                <a:gd name="f21" fmla="val 283"/>
                <a:gd name="f22" fmla="val 166"/>
                <a:gd name="f23" fmla="val 441"/>
                <a:gd name="f24" fmla="*/ f0 1 464"/>
                <a:gd name="f25" fmla="*/ f1 1 456"/>
                <a:gd name="f26" fmla="val f2"/>
                <a:gd name="f27" fmla="val f3"/>
                <a:gd name="f28" fmla="val f4"/>
                <a:gd name="f29" fmla="+- f28 0 f26"/>
                <a:gd name="f30" fmla="+- f27 0 f26"/>
                <a:gd name="f31" fmla="*/ f30 1 464"/>
                <a:gd name="f32" fmla="*/ f29 1 456"/>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64" h="456">
                  <a:moveTo>
                    <a:pt x="f5" y="f6"/>
                  </a:moveTo>
                  <a:cubicBezTo>
                    <a:pt x="f7" y="f6"/>
                    <a:pt x="f8" y="f9"/>
                    <a:pt x="f10" y="f10"/>
                  </a:cubicBezTo>
                  <a:cubicBezTo>
                    <a:pt x="f11" y="f8"/>
                    <a:pt x="f6" y="f7"/>
                    <a:pt x="f6" y="f12"/>
                  </a:cubicBezTo>
                  <a:cubicBezTo>
                    <a:pt x="f6" y="f13"/>
                    <a:pt x="f9" y="f14"/>
                    <a:pt x="f10" y="f15"/>
                  </a:cubicBezTo>
                  <a:cubicBezTo>
                    <a:pt x="f8" y="f16"/>
                    <a:pt x="f7" y="f4"/>
                    <a:pt x="f5" y="f4"/>
                  </a:cubicBezTo>
                  <a:cubicBezTo>
                    <a:pt x="f17" y="f4"/>
                    <a:pt x="f18" y="f16"/>
                    <a:pt x="f19" y="f15"/>
                  </a:cubicBezTo>
                  <a:cubicBezTo>
                    <a:pt x="f20" y="f14"/>
                    <a:pt x="f3" y="f21"/>
                    <a:pt x="f3" y="f12"/>
                  </a:cubicBezTo>
                  <a:cubicBezTo>
                    <a:pt x="f3" y="f22"/>
                    <a:pt x="f23" y="f8"/>
                    <a:pt x="f19" y="f10"/>
                  </a:cubicBezTo>
                  <a:cubicBezTo>
                    <a:pt x="f18" y="f9"/>
                    <a:pt x="f17" y="f6"/>
                    <a:pt x="f5"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8" name="Google Shape;2378;p62">
              <a:extLst>
                <a:ext uri="{FF2B5EF4-FFF2-40B4-BE49-F238E27FC236}">
                  <a16:creationId xmlns:a16="http://schemas.microsoft.com/office/drawing/2014/main" id="{A0579A53-C250-4F35-9B32-D6C16F5A66E9}"/>
                </a:ext>
              </a:extLst>
            </p:cNvPr>
            <p:cNvSpPr/>
            <p:nvPr/>
          </p:nvSpPr>
          <p:spPr>
            <a:xfrm>
              <a:off x="3943651" y="3979020"/>
              <a:ext cx="11402" cy="11402"/>
            </a:xfrm>
            <a:custGeom>
              <a:avLst/>
              <a:gdLst>
                <a:gd name="f0" fmla="val w"/>
                <a:gd name="f1" fmla="val h"/>
                <a:gd name="f2" fmla="val 0"/>
                <a:gd name="f3" fmla="val 456"/>
                <a:gd name="f4" fmla="val 228"/>
                <a:gd name="f5" fmla="val 174"/>
                <a:gd name="f6" fmla="val 111"/>
                <a:gd name="f7" fmla="val 17"/>
                <a:gd name="f8" fmla="val 64"/>
                <a:gd name="f9" fmla="val 25"/>
                <a:gd name="f10" fmla="val 166"/>
                <a:gd name="f11" fmla="val 282"/>
                <a:gd name="f12" fmla="val 346"/>
                <a:gd name="f13" fmla="val 384"/>
                <a:gd name="f14" fmla="val 431"/>
                <a:gd name="f15" fmla="val 292"/>
                <a:gd name="f16" fmla="val 347"/>
                <a:gd name="f17" fmla="val 394"/>
                <a:gd name="f18" fmla="val 433"/>
                <a:gd name="f19" fmla="val 441"/>
                <a:gd name="f20" fmla="*/ f0 1 456"/>
                <a:gd name="f21" fmla="*/ f1 1 456"/>
                <a:gd name="f22" fmla="val f2"/>
                <a:gd name="f23" fmla="val f3"/>
                <a:gd name="f24" fmla="+- f23 0 f22"/>
                <a:gd name="f25" fmla="*/ f24 1 456"/>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56" h="456">
                  <a:moveTo>
                    <a:pt x="f4" y="f2"/>
                  </a:moveTo>
                  <a:cubicBezTo>
                    <a:pt x="f5" y="f2"/>
                    <a:pt x="f6" y="f7"/>
                    <a:pt x="f8" y="f8"/>
                  </a:cubicBezTo>
                  <a:cubicBezTo>
                    <a:pt x="f9" y="f6"/>
                    <a:pt x="f2" y="f10"/>
                    <a:pt x="f2" y="f4"/>
                  </a:cubicBezTo>
                  <a:cubicBezTo>
                    <a:pt x="f2" y="f11"/>
                    <a:pt x="f7" y="f12"/>
                    <a:pt x="f8" y="f13"/>
                  </a:cubicBezTo>
                  <a:cubicBezTo>
                    <a:pt x="f6" y="f14"/>
                    <a:pt x="f10" y="f3"/>
                    <a:pt x="f4" y="f3"/>
                  </a:cubicBezTo>
                  <a:cubicBezTo>
                    <a:pt x="f15" y="f3"/>
                    <a:pt x="f16" y="f14"/>
                    <a:pt x="f17" y="f13"/>
                  </a:cubicBezTo>
                  <a:cubicBezTo>
                    <a:pt x="f18" y="f12"/>
                    <a:pt x="f3" y="f11"/>
                    <a:pt x="f3" y="f4"/>
                  </a:cubicBezTo>
                  <a:cubicBezTo>
                    <a:pt x="f3" y="f10"/>
                    <a:pt x="f19" y="f6"/>
                    <a:pt x="f17" y="f8"/>
                  </a:cubicBezTo>
                  <a:cubicBezTo>
                    <a:pt x="f16" y="f9"/>
                    <a:pt x="f15" y="f2"/>
                    <a:pt x="f4"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39" name="Google Shape;2379;p62">
              <a:extLst>
                <a:ext uri="{FF2B5EF4-FFF2-40B4-BE49-F238E27FC236}">
                  <a16:creationId xmlns:a16="http://schemas.microsoft.com/office/drawing/2014/main" id="{16FC7F38-C961-436F-B51E-2330AA43CDCC}"/>
                </a:ext>
              </a:extLst>
            </p:cNvPr>
            <p:cNvSpPr/>
            <p:nvPr/>
          </p:nvSpPr>
          <p:spPr>
            <a:xfrm>
              <a:off x="3907002" y="4014846"/>
              <a:ext cx="12573" cy="11420"/>
            </a:xfrm>
            <a:custGeom>
              <a:avLst/>
              <a:gdLst>
                <a:gd name="f0" fmla="val w"/>
                <a:gd name="f1" fmla="val h"/>
                <a:gd name="f2" fmla="val 0"/>
                <a:gd name="f3" fmla="val 503"/>
                <a:gd name="f4" fmla="val 457"/>
                <a:gd name="f5" fmla="val 252"/>
                <a:gd name="f6" fmla="val 193"/>
                <a:gd name="f7" fmla="val 134"/>
                <a:gd name="f8" fmla="val 22"/>
                <a:gd name="f9" fmla="val 87"/>
                <a:gd name="f10" fmla="val 65"/>
                <a:gd name="f11" fmla="val 159"/>
                <a:gd name="f12" fmla="val 300"/>
                <a:gd name="f13" fmla="val 394"/>
                <a:gd name="f14" fmla="val 142"/>
                <a:gd name="f15" fmla="val 441"/>
                <a:gd name="f16" fmla="val 196"/>
                <a:gd name="f17" fmla="val 253"/>
                <a:gd name="f18" fmla="val 315"/>
                <a:gd name="f19" fmla="val 369"/>
                <a:gd name="f20" fmla="val 416"/>
                <a:gd name="f21" fmla="val 308"/>
                <a:gd name="f22" fmla="val 310"/>
                <a:gd name="f23" fmla="*/ f0 1 503"/>
                <a:gd name="f24" fmla="*/ f1 1 457"/>
                <a:gd name="f25" fmla="val f2"/>
                <a:gd name="f26" fmla="val f3"/>
                <a:gd name="f27" fmla="val f4"/>
                <a:gd name="f28" fmla="+- f27 0 f25"/>
                <a:gd name="f29" fmla="+- f26 0 f25"/>
                <a:gd name="f30" fmla="*/ f29 1 503"/>
                <a:gd name="f31" fmla="*/ f28 1 457"/>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503" h="457">
                  <a:moveTo>
                    <a:pt x="f5" y="f2"/>
                  </a:moveTo>
                  <a:cubicBezTo>
                    <a:pt x="f6" y="f2"/>
                    <a:pt x="f7" y="f8"/>
                    <a:pt x="f9" y="f10"/>
                  </a:cubicBezTo>
                  <a:cubicBezTo>
                    <a:pt x="f2" y="f11"/>
                    <a:pt x="f2" y="f12"/>
                    <a:pt x="f9" y="f13"/>
                  </a:cubicBezTo>
                  <a:cubicBezTo>
                    <a:pt x="f14" y="f15"/>
                    <a:pt x="f16" y="f4"/>
                    <a:pt x="f17" y="f4"/>
                  </a:cubicBezTo>
                  <a:cubicBezTo>
                    <a:pt x="f18" y="f4"/>
                    <a:pt x="f19" y="f15"/>
                    <a:pt x="f20" y="f13"/>
                  </a:cubicBezTo>
                  <a:cubicBezTo>
                    <a:pt x="f3" y="f21"/>
                    <a:pt x="f3" y="f11"/>
                    <a:pt x="f20" y="f10"/>
                  </a:cubicBezTo>
                  <a:cubicBezTo>
                    <a:pt x="f19" y="f8"/>
                    <a:pt x="f22"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0" name="Google Shape;2380;p62">
              <a:extLst>
                <a:ext uri="{FF2B5EF4-FFF2-40B4-BE49-F238E27FC236}">
                  <a16:creationId xmlns:a16="http://schemas.microsoft.com/office/drawing/2014/main" id="{CF7A67CB-90A9-46B8-B894-EC9E2B692C64}"/>
                </a:ext>
              </a:extLst>
            </p:cNvPr>
            <p:cNvSpPr/>
            <p:nvPr/>
          </p:nvSpPr>
          <p:spPr>
            <a:xfrm>
              <a:off x="3925254" y="3996997"/>
              <a:ext cx="12353" cy="11448"/>
            </a:xfrm>
            <a:custGeom>
              <a:avLst/>
              <a:gdLst>
                <a:gd name="f0" fmla="val 360"/>
                <a:gd name="f1" fmla="val w"/>
                <a:gd name="f2" fmla="val h"/>
                <a:gd name="f3" fmla="val 0"/>
                <a:gd name="f4" fmla="val 494"/>
                <a:gd name="f5" fmla="val 458"/>
                <a:gd name="f6" fmla="val 247"/>
                <a:gd name="f7" fmla="val 1"/>
                <a:gd name="f8" fmla="val 188"/>
                <a:gd name="f9" fmla="val 130"/>
                <a:gd name="f10" fmla="val 23"/>
                <a:gd name="f11" fmla="val 87"/>
                <a:gd name="f12" fmla="val 66"/>
                <a:gd name="f13" fmla="val 152"/>
                <a:gd name="f14" fmla="val 301"/>
                <a:gd name="f15" fmla="val 388"/>
                <a:gd name="f16" fmla="val 134"/>
                <a:gd name="f17" fmla="val 435"/>
                <a:gd name="f18" fmla="val 189"/>
                <a:gd name="f19" fmla="val 457"/>
                <a:gd name="f20" fmla="val 243"/>
                <a:gd name="f21" fmla="val 305"/>
                <a:gd name="f22" fmla="val 450"/>
                <a:gd name="f23" fmla="val 407"/>
                <a:gd name="f24" fmla="val 365"/>
                <a:gd name="f25" fmla="val 306"/>
                <a:gd name="f26" fmla="*/ f1 1 494"/>
                <a:gd name="f27" fmla="*/ f2 1 458"/>
                <a:gd name="f28" fmla="val f3"/>
                <a:gd name="f29" fmla="val f4"/>
                <a:gd name="f30" fmla="val f5"/>
                <a:gd name="f31" fmla="+- f30 0 f28"/>
                <a:gd name="f32" fmla="+- f29 0 f28"/>
                <a:gd name="f33" fmla="*/ f32 1 494"/>
                <a:gd name="f34" fmla="*/ f31 1 45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94" h="458">
                  <a:moveTo>
                    <a:pt x="f6" y="f7"/>
                  </a:moveTo>
                  <a:cubicBezTo>
                    <a:pt x="f8" y="f7"/>
                    <a:pt x="f9" y="f10"/>
                    <a:pt x="f11" y="f12"/>
                  </a:cubicBezTo>
                  <a:cubicBezTo>
                    <a:pt x="f7" y="f13"/>
                    <a:pt x="f7" y="f14"/>
                    <a:pt x="f11" y="f15"/>
                  </a:cubicBezTo>
                  <a:cubicBezTo>
                    <a:pt x="f16" y="f17"/>
                    <a:pt x="f18" y="f19"/>
                    <a:pt x="f20" y="f19"/>
                  </a:cubicBezTo>
                  <a:cubicBezTo>
                    <a:pt x="f21" y="f22"/>
                    <a:pt x="f0" y="f17"/>
                    <a:pt x="f23" y="f15"/>
                  </a:cubicBezTo>
                  <a:cubicBezTo>
                    <a:pt x="f4" y="f14"/>
                    <a:pt x="f4" y="f13"/>
                    <a:pt x="f23" y="f12"/>
                  </a:cubicBezTo>
                  <a:cubicBezTo>
                    <a:pt x="f24" y="f10"/>
                    <a:pt x="f25" y="f7"/>
                    <a:pt x="f6" y="f7"/>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1" name="Google Shape;2381;p62">
              <a:extLst>
                <a:ext uri="{FF2B5EF4-FFF2-40B4-BE49-F238E27FC236}">
                  <a16:creationId xmlns:a16="http://schemas.microsoft.com/office/drawing/2014/main" id="{339A6C17-959C-489E-AA7C-5B250E894A30}"/>
                </a:ext>
              </a:extLst>
            </p:cNvPr>
            <p:cNvSpPr/>
            <p:nvPr/>
          </p:nvSpPr>
          <p:spPr>
            <a:xfrm>
              <a:off x="3889546" y="4032924"/>
              <a:ext cx="11603" cy="11420"/>
            </a:xfrm>
            <a:custGeom>
              <a:avLst/>
              <a:gdLst>
                <a:gd name="f0" fmla="val w"/>
                <a:gd name="f1" fmla="val h"/>
                <a:gd name="f2" fmla="val 0"/>
                <a:gd name="f3" fmla="val 464"/>
                <a:gd name="f4" fmla="val 457"/>
                <a:gd name="f5" fmla="val 228"/>
                <a:gd name="f6" fmla="val 1"/>
                <a:gd name="f7" fmla="val 166"/>
                <a:gd name="f8" fmla="val 111"/>
                <a:gd name="f9" fmla="val 25"/>
                <a:gd name="f10" fmla="val 72"/>
                <a:gd name="f11" fmla="val 63"/>
                <a:gd name="f12" fmla="val 110"/>
                <a:gd name="f13" fmla="val 291"/>
                <a:gd name="f14" fmla="val 345"/>
                <a:gd name="f15" fmla="val 392"/>
                <a:gd name="f16" fmla="val 432"/>
                <a:gd name="f17" fmla="val 173"/>
                <a:gd name="f18" fmla="val 456"/>
                <a:gd name="f19" fmla="val 292"/>
                <a:gd name="f20" fmla="val 354"/>
                <a:gd name="f21" fmla="val 394"/>
                <a:gd name="f22" fmla="val 441"/>
                <a:gd name="f23" fmla="val 463"/>
                <a:gd name="f24" fmla="*/ f0 1 464"/>
                <a:gd name="f25" fmla="*/ f1 1 457"/>
                <a:gd name="f26" fmla="val f2"/>
                <a:gd name="f27" fmla="val f3"/>
                <a:gd name="f28" fmla="val f4"/>
                <a:gd name="f29" fmla="+- f28 0 f26"/>
                <a:gd name="f30" fmla="+- f27 0 f26"/>
                <a:gd name="f31" fmla="*/ f30 1 464"/>
                <a:gd name="f32" fmla="*/ f29 1 4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64" h="457">
                  <a:moveTo>
                    <a:pt x="f5" y="f6"/>
                  </a:moveTo>
                  <a:cubicBezTo>
                    <a:pt x="f7" y="f6"/>
                    <a:pt x="f8" y="f9"/>
                    <a:pt x="f10" y="f11"/>
                  </a:cubicBezTo>
                  <a:cubicBezTo>
                    <a:pt x="f9" y="f12"/>
                    <a:pt x="f2" y="f7"/>
                    <a:pt x="f2" y="f5"/>
                  </a:cubicBezTo>
                  <a:cubicBezTo>
                    <a:pt x="f2" y="f13"/>
                    <a:pt x="f9" y="f14"/>
                    <a:pt x="f10" y="f15"/>
                  </a:cubicBezTo>
                  <a:cubicBezTo>
                    <a:pt x="f8" y="f16"/>
                    <a:pt x="f17" y="f18"/>
                    <a:pt x="f5" y="f18"/>
                  </a:cubicBezTo>
                  <a:cubicBezTo>
                    <a:pt x="f19" y="f18"/>
                    <a:pt x="f20" y="f16"/>
                    <a:pt x="f21" y="f15"/>
                  </a:cubicBezTo>
                  <a:cubicBezTo>
                    <a:pt x="f22" y="f14"/>
                    <a:pt x="f23" y="f13"/>
                    <a:pt x="f23" y="f5"/>
                  </a:cubicBezTo>
                  <a:cubicBezTo>
                    <a:pt x="f23" y="f7"/>
                    <a:pt x="f22" y="f12"/>
                    <a:pt x="f21" y="f11"/>
                  </a:cubicBezTo>
                  <a:cubicBezTo>
                    <a:pt x="f20" y="f9"/>
                    <a:pt x="f19" y="f6"/>
                    <a:pt x="f5"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2" name="Google Shape;2382;p62">
              <a:extLst>
                <a:ext uri="{FF2B5EF4-FFF2-40B4-BE49-F238E27FC236}">
                  <a16:creationId xmlns:a16="http://schemas.microsoft.com/office/drawing/2014/main" id="{FB6A6671-6C1B-49FF-B6E2-9B15E0C4F6DF}"/>
                </a:ext>
              </a:extLst>
            </p:cNvPr>
            <p:cNvSpPr/>
            <p:nvPr/>
          </p:nvSpPr>
          <p:spPr>
            <a:xfrm>
              <a:off x="3644898" y="4059597"/>
              <a:ext cx="349346" cy="336599"/>
            </a:xfrm>
            <a:custGeom>
              <a:avLst/>
              <a:gdLst>
                <a:gd name="f0" fmla="val w"/>
                <a:gd name="f1" fmla="val h"/>
                <a:gd name="f2" fmla="val 0"/>
                <a:gd name="f3" fmla="val 13974"/>
                <a:gd name="f4" fmla="val 13464"/>
                <a:gd name="f5" fmla="val 3012"/>
                <a:gd name="f6" fmla="val 5834"/>
                <a:gd name="f7" fmla="val 12780"/>
                <a:gd name="f8" fmla="val 464"/>
                <a:gd name="f9" fmla="val 7007"/>
                <a:gd name="f10" fmla="val 450"/>
                <a:gd name="f11" fmla="val 7295"/>
                <a:gd name="f12" fmla="val 7631"/>
                <a:gd name="f13" fmla="val 506"/>
                <a:gd name="f14" fmla="val 7904"/>
                <a:gd name="f15" fmla="val 706"/>
                <a:gd name="f16" fmla="val 8290"/>
                <a:gd name="f17" fmla="val 989"/>
                <a:gd name="f18" fmla="val 8478"/>
                <a:gd name="f19" fmla="val 1506"/>
                <a:gd name="f20" fmla="val 2242"/>
                <a:gd name="f21" fmla="val 4799"/>
                <a:gd name="f22" fmla="val 4924"/>
                <a:gd name="f23" fmla="val 8580"/>
                <a:gd name="f24" fmla="val 5035"/>
                <a:gd name="f25" fmla="val 8704"/>
                <a:gd name="f26" fmla="val 12124"/>
                <a:gd name="f27" fmla="val 12884"/>
                <a:gd name="f28" fmla="val 13512"/>
                <a:gd name="f29" fmla="val 5646"/>
                <a:gd name="f30" fmla="val 13520"/>
                <a:gd name="f31" fmla="val 6407"/>
                <a:gd name="f32" fmla="val 12703"/>
                <a:gd name="f33" fmla="val 11582"/>
                <a:gd name="f34" fmla="val 12554"/>
                <a:gd name="f35" fmla="val 12758"/>
                <a:gd name="f36" fmla="val 11661"/>
                <a:gd name="f37" fmla="val 13008"/>
                <a:gd name="f38" fmla="val 10932"/>
                <a:gd name="f39" fmla="val 4863"/>
                <a:gd name="f40" fmla="val 4103"/>
                <a:gd name="f41" fmla="val 3475"/>
                <a:gd name="f42" fmla="val 12381"/>
                <a:gd name="f43" fmla="val 11614"/>
                <a:gd name="f44" fmla="val 5904"/>
                <a:gd name="f45" fmla="val 3518"/>
                <a:gd name="f46" fmla="val 5974"/>
                <a:gd name="f47" fmla="val 3594"/>
                <a:gd name="f48" fmla="val 6013"/>
                <a:gd name="f49" fmla="val 3671"/>
                <a:gd name="f50" fmla="val 3689"/>
                <a:gd name="f51" fmla="val 3708"/>
                <a:gd name="f52" fmla="val 6010"/>
                <a:gd name="f53" fmla="val 3727"/>
                <a:gd name="f54" fmla="val 6006"/>
                <a:gd name="f55" fmla="val 3757"/>
                <a:gd name="f56" fmla="val 5998"/>
                <a:gd name="f57" fmla="val 4432"/>
                <a:gd name="f58" fmla="val 5802"/>
                <a:gd name="f59" fmla="val 5114"/>
                <a:gd name="f60" fmla="val 5324"/>
                <a:gd name="f61" fmla="val 6032"/>
                <a:gd name="f62" fmla="val 4673"/>
                <a:gd name="f63" fmla="val 6518"/>
                <a:gd name="f64" fmla="val 3795"/>
                <a:gd name="f65" fmla="val 2799"/>
                <a:gd name="f66" fmla="val 501"/>
                <a:gd name="f67" fmla="val 6635"/>
                <a:gd name="f68" fmla="val 476"/>
                <a:gd name="f69" fmla="val 6810"/>
                <a:gd name="f70" fmla="val 7006"/>
                <a:gd name="f71" fmla="val 6578"/>
                <a:gd name="f72" fmla="val 6246"/>
                <a:gd name="f73" fmla="val 102"/>
                <a:gd name="f74" fmla="val 6220"/>
                <a:gd name="f75" fmla="val 110"/>
                <a:gd name="f76" fmla="val 6126"/>
                <a:gd name="f77" fmla="val 142"/>
                <a:gd name="f78" fmla="val 6055"/>
                <a:gd name="f79" fmla="val 228"/>
                <a:gd name="f80" fmla="val 330"/>
                <a:gd name="f81" fmla="val 2807"/>
                <a:gd name="f82" fmla="val 3653"/>
                <a:gd name="f83" fmla="val 5656"/>
                <a:gd name="f84" fmla="val 4376"/>
                <a:gd name="f85" fmla="val 4856"/>
                <a:gd name="f86" fmla="val 4948"/>
                <a:gd name="f87" fmla="val 4244"/>
                <a:gd name="f88" fmla="val 5387"/>
                <a:gd name="f89" fmla="val 3608"/>
                <a:gd name="f90" fmla="val 5567"/>
                <a:gd name="f91" fmla="val 3546"/>
                <a:gd name="f92" fmla="val 5592"/>
                <a:gd name="f93" fmla="val 3499"/>
                <a:gd name="f94" fmla="val 5629"/>
                <a:gd name="f95" fmla="val 3467"/>
                <a:gd name="f96" fmla="val 5686"/>
                <a:gd name="f97" fmla="val 3428"/>
                <a:gd name="f98" fmla="val 5513"/>
                <a:gd name="f99" fmla="val 3279"/>
                <a:gd name="f100" fmla="val 3098"/>
                <a:gd name="f101" fmla="val 377"/>
                <a:gd name="f102" fmla="val 174"/>
                <a:gd name="f103" fmla="val 1"/>
                <a:gd name="f104" fmla="val 5552"/>
                <a:gd name="f105" fmla="val 5763"/>
                <a:gd name="f106" fmla="val 12874"/>
                <a:gd name="f107" fmla="val 13079"/>
                <a:gd name="f108" fmla="val 13251"/>
                <a:gd name="f109" fmla="val 3303"/>
                <a:gd name="f110" fmla="val 12837"/>
                <a:gd name="f111" fmla="val 3811"/>
                <a:gd name="f112" fmla="val 13221"/>
                <a:gd name="f113" fmla="val 4314"/>
                <a:gd name="f114" fmla="val 13463"/>
                <a:gd name="f115" fmla="val 12203"/>
                <a:gd name="f116" fmla="val 13010"/>
                <a:gd name="f117" fmla="val 12805"/>
                <a:gd name="f118" fmla="val 13151"/>
                <a:gd name="f119" fmla="val 11644"/>
                <a:gd name="f120" fmla="val 13973"/>
                <a:gd name="f121" fmla="val 6461"/>
                <a:gd name="f122" fmla="val 6422"/>
                <a:gd name="f123" fmla="val 5403"/>
                <a:gd name="f124" fmla="val 13144"/>
                <a:gd name="f125" fmla="val 4572"/>
                <a:gd name="f126" fmla="val 8932"/>
                <a:gd name="f127" fmla="val 1348"/>
                <a:gd name="f128" fmla="val 8682"/>
                <a:gd name="f129" fmla="val 8179"/>
                <a:gd name="f130" fmla="val 345"/>
                <a:gd name="f131" fmla="val 7807"/>
                <a:gd name="f132" fmla="val 74"/>
                <a:gd name="f133" fmla="val 7372"/>
                <a:gd name="f134" fmla="*/ f0 1 13974"/>
                <a:gd name="f135" fmla="*/ f1 1 13464"/>
                <a:gd name="f136" fmla="val f2"/>
                <a:gd name="f137" fmla="val f3"/>
                <a:gd name="f138" fmla="val f4"/>
                <a:gd name="f139" fmla="+- f138 0 f136"/>
                <a:gd name="f140" fmla="+- f137 0 f136"/>
                <a:gd name="f141" fmla="*/ f140 1 13974"/>
                <a:gd name="f142" fmla="*/ f139 1 13464"/>
                <a:gd name="f143" fmla="*/ f136 1 f141"/>
                <a:gd name="f144" fmla="*/ f137 1 f141"/>
                <a:gd name="f145" fmla="*/ f136 1 f142"/>
                <a:gd name="f146" fmla="*/ f138 1 f142"/>
                <a:gd name="f147" fmla="*/ f143 f134 1"/>
                <a:gd name="f148" fmla="*/ f144 f134 1"/>
                <a:gd name="f149" fmla="*/ f146 f135 1"/>
                <a:gd name="f150" fmla="*/ f145 f135 1"/>
              </a:gdLst>
              <a:ahLst/>
              <a:cxnLst>
                <a:cxn ang="3cd4">
                  <a:pos x="hc" y="t"/>
                </a:cxn>
                <a:cxn ang="0">
                  <a:pos x="r" y="vc"/>
                </a:cxn>
                <a:cxn ang="cd4">
                  <a:pos x="hc" y="b"/>
                </a:cxn>
                <a:cxn ang="cd2">
                  <a:pos x="l" y="vc"/>
                </a:cxn>
              </a:cxnLst>
              <a:rect l="f147" t="f150" r="f148" b="f149"/>
              <a:pathLst>
                <a:path w="13974" h="13464">
                  <a:moveTo>
                    <a:pt x="f5" y="f6"/>
                  </a:moveTo>
                  <a:lnTo>
                    <a:pt x="f5" y="f7"/>
                  </a:lnTo>
                  <a:lnTo>
                    <a:pt x="f8" y="f7"/>
                  </a:lnTo>
                  <a:lnTo>
                    <a:pt x="f8" y="f6"/>
                  </a:lnTo>
                  <a:close/>
                  <a:moveTo>
                    <a:pt x="f9" y="f10"/>
                  </a:moveTo>
                  <a:cubicBezTo>
                    <a:pt x="f11" y="f10"/>
                    <a:pt x="f12" y="f13"/>
                    <a:pt x="f14" y="f15"/>
                  </a:cubicBezTo>
                  <a:cubicBezTo>
                    <a:pt x="f16" y="f17"/>
                    <a:pt x="f18" y="f19"/>
                    <a:pt x="f18" y="f20"/>
                  </a:cubicBezTo>
                  <a:lnTo>
                    <a:pt x="f18" y="f21"/>
                  </a:lnTo>
                  <a:cubicBezTo>
                    <a:pt x="f18" y="f22"/>
                    <a:pt x="f23" y="f24"/>
                    <a:pt x="f25" y="f24"/>
                  </a:cubicBezTo>
                  <a:lnTo>
                    <a:pt x="f26" y="f24"/>
                  </a:lnTo>
                  <a:cubicBezTo>
                    <a:pt x="f27" y="f24"/>
                    <a:pt x="f28" y="f29"/>
                    <a:pt x="f30" y="f31"/>
                  </a:cubicBezTo>
                  <a:lnTo>
                    <a:pt x="f32" y="f33"/>
                  </a:lnTo>
                  <a:cubicBezTo>
                    <a:pt x="f34" y="f35"/>
                    <a:pt x="f36" y="f37"/>
                    <a:pt x="f38" y="f37"/>
                  </a:cubicBezTo>
                  <a:lnTo>
                    <a:pt x="f39" y="f37"/>
                  </a:lnTo>
                  <a:cubicBezTo>
                    <a:pt x="f40" y="f37"/>
                    <a:pt x="f41" y="f42"/>
                    <a:pt x="f41" y="f43"/>
                  </a:cubicBezTo>
                  <a:lnTo>
                    <a:pt x="f41" y="f44"/>
                  </a:lnTo>
                  <a:cubicBezTo>
                    <a:pt x="f45" y="f46"/>
                    <a:pt x="f47" y="f48"/>
                    <a:pt x="f49" y="f48"/>
                  </a:cubicBezTo>
                  <a:cubicBezTo>
                    <a:pt x="f50" y="f48"/>
                    <a:pt x="f51" y="f52"/>
                    <a:pt x="f53" y="f54"/>
                  </a:cubicBezTo>
                  <a:cubicBezTo>
                    <a:pt x="f55" y="f56"/>
                    <a:pt x="f57" y="f58"/>
                    <a:pt x="f59" y="f60"/>
                  </a:cubicBezTo>
                  <a:cubicBezTo>
                    <a:pt x="f61" y="f62"/>
                    <a:pt x="f63" y="f64"/>
                    <a:pt x="f63" y="f65"/>
                  </a:cubicBezTo>
                  <a:lnTo>
                    <a:pt x="f63" y="f66"/>
                  </a:lnTo>
                  <a:cubicBezTo>
                    <a:pt x="f67" y="f68"/>
                    <a:pt x="f69" y="f10"/>
                    <a:pt x="f9" y="f10"/>
                  </a:cubicBezTo>
                  <a:close/>
                  <a:moveTo>
                    <a:pt x="f70" y="f2"/>
                  </a:moveTo>
                  <a:cubicBezTo>
                    <a:pt x="f71" y="f2"/>
                    <a:pt x="f72" y="f73"/>
                    <a:pt x="f74" y="f75"/>
                  </a:cubicBezTo>
                  <a:cubicBezTo>
                    <a:pt x="f76" y="f77"/>
                    <a:pt x="f78" y="f79"/>
                    <a:pt x="f78" y="f80"/>
                  </a:cubicBezTo>
                  <a:lnTo>
                    <a:pt x="f78" y="f81"/>
                  </a:lnTo>
                  <a:cubicBezTo>
                    <a:pt x="f78" y="f82"/>
                    <a:pt x="f83" y="f84"/>
                    <a:pt x="f85" y="f86"/>
                  </a:cubicBezTo>
                  <a:cubicBezTo>
                    <a:pt x="f87" y="f88"/>
                    <a:pt x="f89" y="f90"/>
                    <a:pt x="f89" y="f90"/>
                  </a:cubicBezTo>
                  <a:cubicBezTo>
                    <a:pt x="f91" y="f92"/>
                    <a:pt x="f93" y="f94"/>
                    <a:pt x="f95" y="f96"/>
                  </a:cubicBezTo>
                  <a:cubicBezTo>
                    <a:pt x="f97" y="f98"/>
                    <a:pt x="f99" y="f88"/>
                    <a:pt x="f100" y="f88"/>
                  </a:cubicBezTo>
                  <a:lnTo>
                    <a:pt x="f101" y="f88"/>
                  </a:lnTo>
                  <a:cubicBezTo>
                    <a:pt x="f102" y="f88"/>
                    <a:pt x="f103" y="f104"/>
                    <a:pt x="f103" y="f105"/>
                  </a:cubicBezTo>
                  <a:lnTo>
                    <a:pt x="f103" y="f106"/>
                  </a:lnTo>
                  <a:cubicBezTo>
                    <a:pt x="f103" y="f107"/>
                    <a:pt x="f102" y="f108"/>
                    <a:pt x="f101" y="f108"/>
                  </a:cubicBezTo>
                  <a:lnTo>
                    <a:pt x="f100" y="f108"/>
                  </a:lnTo>
                  <a:cubicBezTo>
                    <a:pt x="f109" y="f108"/>
                    <a:pt x="f41" y="f107"/>
                    <a:pt x="f41" y="f106"/>
                  </a:cubicBezTo>
                  <a:lnTo>
                    <a:pt x="f41" y="f110"/>
                  </a:lnTo>
                  <a:cubicBezTo>
                    <a:pt x="f111" y="f112"/>
                    <a:pt x="f113" y="f114"/>
                    <a:pt x="f39" y="f114"/>
                  </a:cubicBezTo>
                  <a:lnTo>
                    <a:pt x="f38" y="f114"/>
                  </a:lnTo>
                  <a:cubicBezTo>
                    <a:pt x="f115" y="f114"/>
                    <a:pt x="f116" y="f117"/>
                    <a:pt x="f118" y="f119"/>
                  </a:cubicBezTo>
                  <a:lnTo>
                    <a:pt x="f120" y="f121"/>
                  </a:lnTo>
                  <a:lnTo>
                    <a:pt x="f120" y="f122"/>
                  </a:lnTo>
                  <a:cubicBezTo>
                    <a:pt x="f120" y="f123"/>
                    <a:pt x="f124" y="f125"/>
                    <a:pt x="f26" y="f125"/>
                  </a:cubicBezTo>
                  <a:lnTo>
                    <a:pt x="f126" y="f125"/>
                  </a:lnTo>
                  <a:lnTo>
                    <a:pt x="f126" y="f20"/>
                  </a:lnTo>
                  <a:cubicBezTo>
                    <a:pt x="f126" y="f127"/>
                    <a:pt x="f128" y="f15"/>
                    <a:pt x="f129" y="f130"/>
                  </a:cubicBezTo>
                  <a:cubicBezTo>
                    <a:pt x="f131" y="f132"/>
                    <a:pt x="f133" y="f2"/>
                    <a:pt x="f70"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grpSp>
        <p:nvGrpSpPr>
          <p:cNvPr id="43" name="Google Shape;2383;p62">
            <a:extLst>
              <a:ext uri="{FF2B5EF4-FFF2-40B4-BE49-F238E27FC236}">
                <a16:creationId xmlns:a16="http://schemas.microsoft.com/office/drawing/2014/main" id="{83BE98FC-D439-4284-BC5C-A01F2E3467D5}"/>
              </a:ext>
            </a:extLst>
          </p:cNvPr>
          <p:cNvGrpSpPr/>
          <p:nvPr/>
        </p:nvGrpSpPr>
        <p:grpSpPr>
          <a:xfrm>
            <a:off x="8439083" y="5239231"/>
            <a:ext cx="435229" cy="622364"/>
            <a:chOff x="6329312" y="3929423"/>
            <a:chExt cx="326422" cy="466773"/>
          </a:xfrm>
        </p:grpSpPr>
        <p:sp>
          <p:nvSpPr>
            <p:cNvPr id="44" name="Google Shape;2384;p62">
              <a:extLst>
                <a:ext uri="{FF2B5EF4-FFF2-40B4-BE49-F238E27FC236}">
                  <a16:creationId xmlns:a16="http://schemas.microsoft.com/office/drawing/2014/main" id="{C1F37DFD-4BFE-4A47-BAD0-008E0BDCF601}"/>
                </a:ext>
              </a:extLst>
            </p:cNvPr>
            <p:cNvSpPr/>
            <p:nvPr/>
          </p:nvSpPr>
          <p:spPr>
            <a:xfrm>
              <a:off x="6329312" y="4100151"/>
              <a:ext cx="125300" cy="125327"/>
            </a:xfrm>
            <a:custGeom>
              <a:avLst/>
              <a:gdLst>
                <a:gd name="f0" fmla="val w"/>
                <a:gd name="f1" fmla="val h"/>
                <a:gd name="f2" fmla="val 0"/>
                <a:gd name="f3" fmla="val 5012"/>
                <a:gd name="f4" fmla="val 5013"/>
                <a:gd name="f5" fmla="val 4556"/>
                <a:gd name="f6" fmla="val 456"/>
                <a:gd name="f7" fmla="val 4557"/>
                <a:gd name="f8" fmla="val 228"/>
                <a:gd name="f9" fmla="val 1"/>
                <a:gd name="f10" fmla="val 102"/>
                <a:gd name="f11" fmla="val 229"/>
                <a:gd name="f12" fmla="val 4785"/>
                <a:gd name="f13" fmla="val 4911"/>
                <a:gd name="f14" fmla="val 4784"/>
                <a:gd name="f15" fmla="val 4910"/>
                <a:gd name="f16" fmla="*/ f0 1 5012"/>
                <a:gd name="f17" fmla="*/ f1 1 5013"/>
                <a:gd name="f18" fmla="val f2"/>
                <a:gd name="f19" fmla="val f3"/>
                <a:gd name="f20" fmla="val f4"/>
                <a:gd name="f21" fmla="+- f20 0 f18"/>
                <a:gd name="f22" fmla="+- f19 0 f18"/>
                <a:gd name="f23" fmla="*/ f22 1 5012"/>
                <a:gd name="f24" fmla="*/ f21 1 501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012" h="5013">
                  <a:moveTo>
                    <a:pt x="f5" y="f6"/>
                  </a:moveTo>
                  <a:lnTo>
                    <a:pt x="f5" y="f7"/>
                  </a:lnTo>
                  <a:lnTo>
                    <a:pt x="f6" y="f7"/>
                  </a:lnTo>
                  <a:lnTo>
                    <a:pt x="f6" y="f6"/>
                  </a:lnTo>
                  <a:close/>
                  <a:moveTo>
                    <a:pt x="f8" y="f9"/>
                  </a:moveTo>
                  <a:cubicBezTo>
                    <a:pt x="f10" y="f9"/>
                    <a:pt x="f9" y="f10"/>
                    <a:pt x="f9" y="f11"/>
                  </a:cubicBezTo>
                  <a:lnTo>
                    <a:pt x="f9" y="f12"/>
                  </a:lnTo>
                  <a:cubicBezTo>
                    <a:pt x="f9" y="f13"/>
                    <a:pt x="f10" y="f3"/>
                    <a:pt x="f8" y="f3"/>
                  </a:cubicBezTo>
                  <a:lnTo>
                    <a:pt x="f14" y="f3"/>
                  </a:lnTo>
                  <a:cubicBezTo>
                    <a:pt x="f15" y="f3"/>
                    <a:pt x="f3" y="f13"/>
                    <a:pt x="f3" y="f12"/>
                  </a:cubicBezTo>
                  <a:lnTo>
                    <a:pt x="f3" y="f11"/>
                  </a:lnTo>
                  <a:cubicBezTo>
                    <a:pt x="f3" y="f10"/>
                    <a:pt x="f15" y="f9"/>
                    <a:pt x="f14" y="f9"/>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5" name="Google Shape;2385;p62">
              <a:extLst>
                <a:ext uri="{FF2B5EF4-FFF2-40B4-BE49-F238E27FC236}">
                  <a16:creationId xmlns:a16="http://schemas.microsoft.com/office/drawing/2014/main" id="{4D2650D9-5427-4292-BD0F-7E301421539E}"/>
                </a:ext>
              </a:extLst>
            </p:cNvPr>
            <p:cNvSpPr/>
            <p:nvPr/>
          </p:nvSpPr>
          <p:spPr>
            <a:xfrm>
              <a:off x="6329312" y="3948223"/>
              <a:ext cx="326422" cy="447973"/>
            </a:xfrm>
            <a:custGeom>
              <a:avLst/>
              <a:gdLst>
                <a:gd name="f0" fmla="val w"/>
                <a:gd name="f1" fmla="val h"/>
                <a:gd name="f2" fmla="val 0"/>
                <a:gd name="f3" fmla="val 13057"/>
                <a:gd name="f4" fmla="val 17919"/>
                <a:gd name="f5" fmla="val 4556"/>
                <a:gd name="f6" fmla="val 13362"/>
                <a:gd name="f7" fmla="val 17463"/>
                <a:gd name="f8" fmla="val 456"/>
                <a:gd name="f9" fmla="val 8499"/>
                <a:gd name="f10" fmla="val 8441"/>
                <a:gd name="f11" fmla="val 8382"/>
                <a:gd name="f12" fmla="val 21"/>
                <a:gd name="f13" fmla="val 8335"/>
                <a:gd name="f14" fmla="val 64"/>
                <a:gd name="f15" fmla="val 6894"/>
                <a:gd name="f16" fmla="val 1507"/>
                <a:gd name="f17" fmla="val 6807"/>
                <a:gd name="f18" fmla="val 1601"/>
                <a:gd name="f19" fmla="val 1742"/>
                <a:gd name="f20" fmla="val 1836"/>
                <a:gd name="f21" fmla="val 3280"/>
                <a:gd name="f22" fmla="val 3319"/>
                <a:gd name="f23" fmla="val 8439"/>
                <a:gd name="f24" fmla="val 3342"/>
                <a:gd name="f25" fmla="val 8501"/>
                <a:gd name="f26" fmla="val 8555"/>
                <a:gd name="f27" fmla="val 8618"/>
                <a:gd name="f28" fmla="val 8657"/>
                <a:gd name="f29" fmla="val 8744"/>
                <a:gd name="f30" fmla="val 3193"/>
                <a:gd name="f31" fmla="val 3044"/>
                <a:gd name="f32" fmla="val 2958"/>
                <a:gd name="f33" fmla="val 7599"/>
                <a:gd name="f34" fmla="val 1898"/>
                <a:gd name="f35" fmla="val 12601"/>
                <a:gd name="f36" fmla="val 15182"/>
                <a:gd name="f37" fmla="val 5012"/>
                <a:gd name="f38" fmla="val 13135"/>
                <a:gd name="f39" fmla="val 13011"/>
                <a:gd name="f40" fmla="val 4910"/>
                <a:gd name="f41" fmla="val 12907"/>
                <a:gd name="f42" fmla="val 4784"/>
                <a:gd name="f43" fmla="val 228"/>
                <a:gd name="f44" fmla="val 102"/>
                <a:gd name="f45" fmla="val 1"/>
                <a:gd name="f46" fmla="val 17691"/>
                <a:gd name="f47" fmla="val 17817"/>
                <a:gd name="f48" fmla="val 17918"/>
                <a:gd name="f49" fmla="val 15645"/>
                <a:gd name="f50" fmla="val 12829"/>
                <a:gd name="f51" fmla="val 12955"/>
                <a:gd name="f52" fmla="val 15542"/>
                <a:gd name="f53" fmla="val 15417"/>
                <a:gd name="f54" fmla="val 1672"/>
                <a:gd name="f55" fmla="val 1546"/>
                <a:gd name="f56" fmla="val 1445"/>
                <a:gd name="f57" fmla="val 7607"/>
                <a:gd name="f58" fmla="val 385"/>
                <a:gd name="f59" fmla="val 299"/>
                <a:gd name="f60" fmla="val 158"/>
                <a:gd name="f61" fmla="val 8614"/>
                <a:gd name="f62" fmla="val 8557"/>
                <a:gd name="f63" fmla="*/ f0 1 13057"/>
                <a:gd name="f64" fmla="*/ f1 1 17919"/>
                <a:gd name="f65" fmla="val f2"/>
                <a:gd name="f66" fmla="val f3"/>
                <a:gd name="f67" fmla="val f4"/>
                <a:gd name="f68" fmla="+- f67 0 f65"/>
                <a:gd name="f69" fmla="+- f66 0 f65"/>
                <a:gd name="f70" fmla="*/ f69 1 13057"/>
                <a:gd name="f71" fmla="*/ f68 1 17919"/>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3057" h="17919">
                  <a:moveTo>
                    <a:pt x="f5" y="f6"/>
                  </a:moveTo>
                  <a:lnTo>
                    <a:pt x="f5" y="f7"/>
                  </a:lnTo>
                  <a:lnTo>
                    <a:pt x="f8" y="f7"/>
                  </a:lnTo>
                  <a:lnTo>
                    <a:pt x="f8" y="f6"/>
                  </a:lnTo>
                  <a:close/>
                  <a:moveTo>
                    <a:pt x="f9" y="f2"/>
                  </a:moveTo>
                  <a:cubicBezTo>
                    <a:pt x="f10" y="f2"/>
                    <a:pt x="f11" y="f12"/>
                    <a:pt x="f13" y="f14"/>
                  </a:cubicBezTo>
                  <a:lnTo>
                    <a:pt x="f15" y="f16"/>
                  </a:lnTo>
                  <a:cubicBezTo>
                    <a:pt x="f17" y="f18"/>
                    <a:pt x="f17" y="f19"/>
                    <a:pt x="f15" y="f20"/>
                  </a:cubicBezTo>
                  <a:lnTo>
                    <a:pt x="f13" y="f21"/>
                  </a:lnTo>
                  <a:cubicBezTo>
                    <a:pt x="f11" y="f22"/>
                    <a:pt x="f23" y="f24"/>
                    <a:pt x="f25" y="f24"/>
                  </a:cubicBezTo>
                  <a:cubicBezTo>
                    <a:pt x="f26" y="f24"/>
                    <a:pt x="f27" y="f22"/>
                    <a:pt x="f28" y="f21"/>
                  </a:cubicBezTo>
                  <a:cubicBezTo>
                    <a:pt x="f29" y="f30"/>
                    <a:pt x="f29" y="f31"/>
                    <a:pt x="f28" y="f32"/>
                  </a:cubicBezTo>
                  <a:lnTo>
                    <a:pt x="f33" y="f34"/>
                  </a:lnTo>
                  <a:lnTo>
                    <a:pt x="f35" y="f34"/>
                  </a:lnTo>
                  <a:lnTo>
                    <a:pt x="f35" y="f36"/>
                  </a:lnTo>
                  <a:lnTo>
                    <a:pt x="f37" y="f36"/>
                  </a:lnTo>
                  <a:lnTo>
                    <a:pt x="f37" y="f38"/>
                  </a:lnTo>
                  <a:cubicBezTo>
                    <a:pt x="f37" y="f39"/>
                    <a:pt x="f40" y="f41"/>
                    <a:pt x="f42" y="f41"/>
                  </a:cubicBezTo>
                  <a:lnTo>
                    <a:pt x="f43" y="f41"/>
                  </a:lnTo>
                  <a:cubicBezTo>
                    <a:pt x="f44" y="f41"/>
                    <a:pt x="f45" y="f39"/>
                    <a:pt x="f45" y="f38"/>
                  </a:cubicBezTo>
                  <a:lnTo>
                    <a:pt x="f45" y="f46"/>
                  </a:lnTo>
                  <a:cubicBezTo>
                    <a:pt x="f45" y="f47"/>
                    <a:pt x="f44" y="f48"/>
                    <a:pt x="f43" y="f48"/>
                  </a:cubicBezTo>
                  <a:lnTo>
                    <a:pt x="f42" y="f48"/>
                  </a:lnTo>
                  <a:cubicBezTo>
                    <a:pt x="f40" y="f48"/>
                    <a:pt x="f37" y="f47"/>
                    <a:pt x="f37" y="f46"/>
                  </a:cubicBezTo>
                  <a:lnTo>
                    <a:pt x="f37" y="f49"/>
                  </a:lnTo>
                  <a:lnTo>
                    <a:pt x="f50" y="f49"/>
                  </a:lnTo>
                  <a:cubicBezTo>
                    <a:pt x="f51" y="f49"/>
                    <a:pt x="f3" y="f52"/>
                    <a:pt x="f3" y="f53"/>
                  </a:cubicBezTo>
                  <a:lnTo>
                    <a:pt x="f3" y="f54"/>
                  </a:lnTo>
                  <a:cubicBezTo>
                    <a:pt x="f3" y="f55"/>
                    <a:pt x="f51" y="f56"/>
                    <a:pt x="f50" y="f56"/>
                  </a:cubicBezTo>
                  <a:lnTo>
                    <a:pt x="f57" y="f56"/>
                  </a:lnTo>
                  <a:lnTo>
                    <a:pt x="f28" y="f58"/>
                  </a:lnTo>
                  <a:cubicBezTo>
                    <a:pt x="f29" y="f59"/>
                    <a:pt x="f29" y="f60"/>
                    <a:pt x="f28" y="f14"/>
                  </a:cubicBezTo>
                  <a:cubicBezTo>
                    <a:pt x="f61" y="f12"/>
                    <a:pt x="f62" y="f2"/>
                    <a:pt x="f9"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6" name="Google Shape;2386;p62">
              <a:extLst>
                <a:ext uri="{FF2B5EF4-FFF2-40B4-BE49-F238E27FC236}">
                  <a16:creationId xmlns:a16="http://schemas.microsoft.com/office/drawing/2014/main" id="{0EE920ED-490D-4BD9-8689-A73E42F60E85}"/>
                </a:ext>
              </a:extLst>
            </p:cNvPr>
            <p:cNvSpPr/>
            <p:nvPr/>
          </p:nvSpPr>
          <p:spPr>
            <a:xfrm>
              <a:off x="6329312" y="3929423"/>
              <a:ext cx="125300" cy="125327"/>
            </a:xfrm>
            <a:custGeom>
              <a:avLst/>
              <a:gdLst>
                <a:gd name="f0" fmla="val w"/>
                <a:gd name="f1" fmla="val h"/>
                <a:gd name="f2" fmla="val 0"/>
                <a:gd name="f3" fmla="val 5012"/>
                <a:gd name="f4" fmla="val 5013"/>
                <a:gd name="f5" fmla="val 4556"/>
                <a:gd name="f6" fmla="val 456"/>
                <a:gd name="f7" fmla="val 4557"/>
                <a:gd name="f8" fmla="val 228"/>
                <a:gd name="f9" fmla="val 1"/>
                <a:gd name="f10" fmla="val 102"/>
                <a:gd name="f11" fmla="val 4784"/>
                <a:gd name="f12" fmla="val 4909"/>
                <a:gd name="f13" fmla="val 4910"/>
                <a:gd name="f14" fmla="*/ f0 1 5012"/>
                <a:gd name="f15" fmla="*/ f1 1 5013"/>
                <a:gd name="f16" fmla="val f2"/>
                <a:gd name="f17" fmla="val f3"/>
                <a:gd name="f18" fmla="val f4"/>
                <a:gd name="f19" fmla="+- f18 0 f16"/>
                <a:gd name="f20" fmla="+- f17 0 f16"/>
                <a:gd name="f21" fmla="*/ f20 1 5012"/>
                <a:gd name="f22" fmla="*/ f19 1 501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012" h="5013">
                  <a:moveTo>
                    <a:pt x="f5" y="f6"/>
                  </a:moveTo>
                  <a:lnTo>
                    <a:pt x="f5" y="f7"/>
                  </a:lnTo>
                  <a:lnTo>
                    <a:pt x="f6" y="f7"/>
                  </a:lnTo>
                  <a:lnTo>
                    <a:pt x="f6" y="f6"/>
                  </a:lnTo>
                  <a:close/>
                  <a:moveTo>
                    <a:pt x="f8" y="f9"/>
                  </a:moveTo>
                  <a:cubicBezTo>
                    <a:pt x="f10" y="f9"/>
                    <a:pt x="f9" y="f10"/>
                    <a:pt x="f9" y="f8"/>
                  </a:cubicBezTo>
                  <a:lnTo>
                    <a:pt x="f9" y="f11"/>
                  </a:lnTo>
                  <a:cubicBezTo>
                    <a:pt x="f9" y="f12"/>
                    <a:pt x="f10" y="f3"/>
                    <a:pt x="f8" y="f3"/>
                  </a:cubicBezTo>
                  <a:lnTo>
                    <a:pt x="f11" y="f3"/>
                  </a:lnTo>
                  <a:cubicBezTo>
                    <a:pt x="f13" y="f3"/>
                    <a:pt x="f3" y="f12"/>
                    <a:pt x="f3" y="f11"/>
                  </a:cubicBezTo>
                  <a:lnTo>
                    <a:pt x="f3" y="f8"/>
                  </a:lnTo>
                  <a:cubicBezTo>
                    <a:pt x="f3" y="f10"/>
                    <a:pt x="f13" y="f9"/>
                    <a:pt x="f11" y="f9"/>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grpSp>
        <p:nvGrpSpPr>
          <p:cNvPr id="47" name="Google Shape;2387;p62">
            <a:extLst>
              <a:ext uri="{FF2B5EF4-FFF2-40B4-BE49-F238E27FC236}">
                <a16:creationId xmlns:a16="http://schemas.microsoft.com/office/drawing/2014/main" id="{436EE283-DB35-4E32-AE20-EB4FC8180250}"/>
              </a:ext>
            </a:extLst>
          </p:cNvPr>
          <p:cNvGrpSpPr/>
          <p:nvPr/>
        </p:nvGrpSpPr>
        <p:grpSpPr>
          <a:xfrm>
            <a:off x="8345546" y="3937638"/>
            <a:ext cx="622340" cy="622364"/>
            <a:chOff x="6259159" y="2953228"/>
            <a:chExt cx="466755" cy="466773"/>
          </a:xfrm>
        </p:grpSpPr>
        <p:sp>
          <p:nvSpPr>
            <p:cNvPr id="48" name="Google Shape;2388;p62">
              <a:extLst>
                <a:ext uri="{FF2B5EF4-FFF2-40B4-BE49-F238E27FC236}">
                  <a16:creationId xmlns:a16="http://schemas.microsoft.com/office/drawing/2014/main" id="{6F929E0B-4381-4262-8AA6-798C42858A60}"/>
                </a:ext>
              </a:extLst>
            </p:cNvPr>
            <p:cNvSpPr/>
            <p:nvPr/>
          </p:nvSpPr>
          <p:spPr>
            <a:xfrm>
              <a:off x="6352263" y="2953228"/>
              <a:ext cx="373651" cy="373678"/>
            </a:xfrm>
            <a:custGeom>
              <a:avLst/>
              <a:gdLst>
                <a:gd name="f0" fmla="val w"/>
                <a:gd name="f1" fmla="val h"/>
                <a:gd name="f2" fmla="val 0"/>
                <a:gd name="f3" fmla="val 14946"/>
                <a:gd name="f4" fmla="val 14947"/>
                <a:gd name="f5" fmla="val 14483"/>
                <a:gd name="f6" fmla="val 464"/>
                <a:gd name="f7" fmla="val 14491"/>
                <a:gd name="f8" fmla="val 456"/>
                <a:gd name="f9" fmla="val 228"/>
                <a:gd name="f10" fmla="val 1"/>
                <a:gd name="f11" fmla="val 102"/>
                <a:gd name="f12" fmla="val 236"/>
                <a:gd name="f13" fmla="val 14719"/>
                <a:gd name="f14" fmla="val 14845"/>
                <a:gd name="f15" fmla="val 14711"/>
                <a:gd name="f16" fmla="val 14715"/>
                <a:gd name="f17" fmla="val 14724"/>
                <a:gd name="f18" fmla="val 14851"/>
                <a:gd name="f19" fmla="val 14840"/>
                <a:gd name="f20" fmla="val 14844"/>
                <a:gd name="f21" fmla="val 14718"/>
                <a:gd name="f22" fmla="*/ f0 1 14946"/>
                <a:gd name="f23" fmla="*/ f1 1 14947"/>
                <a:gd name="f24" fmla="val f2"/>
                <a:gd name="f25" fmla="val f3"/>
                <a:gd name="f26" fmla="val f4"/>
                <a:gd name="f27" fmla="+- f26 0 f24"/>
                <a:gd name="f28" fmla="+- f25 0 f24"/>
                <a:gd name="f29" fmla="*/ f28 1 14946"/>
                <a:gd name="f30" fmla="*/ f27 1 14947"/>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4946" h="14947">
                  <a:moveTo>
                    <a:pt x="f5" y="f6"/>
                  </a:moveTo>
                  <a:lnTo>
                    <a:pt x="f5" y="f7"/>
                  </a:lnTo>
                  <a:lnTo>
                    <a:pt x="f8" y="f7"/>
                  </a:lnTo>
                  <a:lnTo>
                    <a:pt x="f8" y="f6"/>
                  </a:lnTo>
                  <a:close/>
                  <a:moveTo>
                    <a:pt x="f9" y="f10"/>
                  </a:moveTo>
                  <a:cubicBezTo>
                    <a:pt x="f11" y="f10"/>
                    <a:pt x="f2" y="f11"/>
                    <a:pt x="f2" y="f12"/>
                  </a:cubicBezTo>
                  <a:lnTo>
                    <a:pt x="f2" y="f13"/>
                  </a:lnTo>
                  <a:cubicBezTo>
                    <a:pt x="f2" y="f14"/>
                    <a:pt x="f11" y="f3"/>
                    <a:pt x="f9" y="f3"/>
                  </a:cubicBezTo>
                  <a:lnTo>
                    <a:pt x="f15" y="f3"/>
                  </a:lnTo>
                  <a:cubicBezTo>
                    <a:pt x="f16" y="f3"/>
                    <a:pt x="f13" y="f4"/>
                    <a:pt x="f17" y="f4"/>
                  </a:cubicBezTo>
                  <a:cubicBezTo>
                    <a:pt x="f18" y="f4"/>
                    <a:pt x="f3" y="f19"/>
                    <a:pt x="f3" y="f13"/>
                  </a:cubicBezTo>
                  <a:lnTo>
                    <a:pt x="f3" y="f12"/>
                  </a:lnTo>
                  <a:cubicBezTo>
                    <a:pt x="f3" y="f11"/>
                    <a:pt x="f20" y="f10"/>
                    <a:pt x="f21" y="f10"/>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9" name="Google Shape;2389;p62">
              <a:extLst>
                <a:ext uri="{FF2B5EF4-FFF2-40B4-BE49-F238E27FC236}">
                  <a16:creationId xmlns:a16="http://schemas.microsoft.com/office/drawing/2014/main" id="{3F0D2052-72DC-4A5C-A5A6-EEFA2B210FEE}"/>
                </a:ext>
              </a:extLst>
            </p:cNvPr>
            <p:cNvSpPr/>
            <p:nvPr/>
          </p:nvSpPr>
          <p:spPr>
            <a:xfrm>
              <a:off x="6259159" y="3046323"/>
              <a:ext cx="373651" cy="373678"/>
            </a:xfrm>
            <a:custGeom>
              <a:avLst/>
              <a:gdLst>
                <a:gd name="f0" fmla="val w"/>
                <a:gd name="f1" fmla="val h"/>
                <a:gd name="f2" fmla="val 0"/>
                <a:gd name="f3" fmla="val 14946"/>
                <a:gd name="f4" fmla="val 14947"/>
                <a:gd name="f5" fmla="val 228"/>
                <a:gd name="f6" fmla="val 1"/>
                <a:gd name="f7" fmla="val 102"/>
                <a:gd name="f8" fmla="val 229"/>
                <a:gd name="f9" fmla="val 14719"/>
                <a:gd name="f10" fmla="val 14845"/>
                <a:gd name="f11" fmla="val 14711"/>
                <a:gd name="f12" fmla="val 14835"/>
                <a:gd name="f13" fmla="val 14593"/>
                <a:gd name="f14" fmla="val 14491"/>
                <a:gd name="f15" fmla="val 456"/>
                <a:gd name="f16" fmla="val 354"/>
                <a:gd name="f17" fmla="*/ f0 1 14946"/>
                <a:gd name="f18" fmla="*/ f1 1 14947"/>
                <a:gd name="f19" fmla="val f2"/>
                <a:gd name="f20" fmla="val f3"/>
                <a:gd name="f21" fmla="val f4"/>
                <a:gd name="f22" fmla="+- f21 0 f19"/>
                <a:gd name="f23" fmla="+- f20 0 f19"/>
                <a:gd name="f24" fmla="*/ f23 1 14946"/>
                <a:gd name="f25" fmla="*/ f22 1 1494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4946" h="14947">
                  <a:moveTo>
                    <a:pt x="f5" y="f6"/>
                  </a:moveTo>
                  <a:cubicBezTo>
                    <a:pt x="f7" y="f6"/>
                    <a:pt x="f2" y="f7"/>
                    <a:pt x="f2" y="f8"/>
                  </a:cubicBezTo>
                  <a:lnTo>
                    <a:pt x="f2" y="f9"/>
                  </a:lnTo>
                  <a:cubicBezTo>
                    <a:pt x="f2" y="f10"/>
                    <a:pt x="f7" y="f3"/>
                    <a:pt x="f5" y="f3"/>
                  </a:cubicBezTo>
                  <a:lnTo>
                    <a:pt x="f11" y="f3"/>
                  </a:lnTo>
                  <a:cubicBezTo>
                    <a:pt x="f12" y="f3"/>
                    <a:pt x="f3" y="f10"/>
                    <a:pt x="f3" y="f9"/>
                  </a:cubicBezTo>
                  <a:cubicBezTo>
                    <a:pt x="f3" y="f13"/>
                    <a:pt x="f12" y="f14"/>
                    <a:pt x="f11" y="f14"/>
                  </a:cubicBezTo>
                  <a:lnTo>
                    <a:pt x="f15" y="f14"/>
                  </a:lnTo>
                  <a:lnTo>
                    <a:pt x="f15" y="f8"/>
                  </a:lnTo>
                  <a:cubicBezTo>
                    <a:pt x="f15" y="f7"/>
                    <a:pt x="f16" y="f6"/>
                    <a:pt x="f5"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50" name="Google Shape;2390;p62">
              <a:extLst>
                <a:ext uri="{FF2B5EF4-FFF2-40B4-BE49-F238E27FC236}">
                  <a16:creationId xmlns:a16="http://schemas.microsoft.com/office/drawing/2014/main" id="{C15D4ED1-9577-4352-A209-9CD603E857EC}"/>
                </a:ext>
              </a:extLst>
            </p:cNvPr>
            <p:cNvSpPr/>
            <p:nvPr/>
          </p:nvSpPr>
          <p:spPr>
            <a:xfrm>
              <a:off x="6455188" y="3056171"/>
              <a:ext cx="167801" cy="167975"/>
            </a:xfrm>
            <a:custGeom>
              <a:avLst/>
              <a:gdLst>
                <a:gd name="f0" fmla="val w"/>
                <a:gd name="f1" fmla="val h"/>
                <a:gd name="f2" fmla="val 0"/>
                <a:gd name="f3" fmla="val 6712"/>
                <a:gd name="f4" fmla="val 6719"/>
                <a:gd name="f5" fmla="val 3356"/>
                <a:gd name="f6" fmla="val 3230"/>
                <a:gd name="f7" fmla="val 3128"/>
                <a:gd name="f8" fmla="val 102"/>
                <a:gd name="f9" fmla="val 235"/>
                <a:gd name="f10" fmla="val 229"/>
                <a:gd name="f11" fmla="val 1"/>
                <a:gd name="f12" fmla="val 3229"/>
                <a:gd name="f13" fmla="val 3355"/>
                <a:gd name="f14" fmla="val 3489"/>
                <a:gd name="f15" fmla="val 3591"/>
                <a:gd name="f16" fmla="val 6483"/>
                <a:gd name="f17" fmla="val 6609"/>
                <a:gd name="f18" fmla="val 6718"/>
                <a:gd name="f19" fmla="val 3482"/>
                <a:gd name="f20" fmla="val 3584"/>
                <a:gd name="f21" fmla="val 6486"/>
                <a:gd name="f22" fmla="val 6610"/>
                <a:gd name="f23" fmla="val 6711"/>
                <a:gd name="f24" fmla="*/ f0 1 6712"/>
                <a:gd name="f25" fmla="*/ f1 1 6719"/>
                <a:gd name="f26" fmla="val f2"/>
                <a:gd name="f27" fmla="val f3"/>
                <a:gd name="f28" fmla="val f4"/>
                <a:gd name="f29" fmla="+- f28 0 f26"/>
                <a:gd name="f30" fmla="+- f27 0 f26"/>
                <a:gd name="f31" fmla="*/ f30 1 6712"/>
                <a:gd name="f32" fmla="*/ f29 1 671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6712" h="6719">
                  <a:moveTo>
                    <a:pt x="f5" y="f2"/>
                  </a:moveTo>
                  <a:cubicBezTo>
                    <a:pt x="f6" y="f2"/>
                    <a:pt x="f7" y="f8"/>
                    <a:pt x="f7" y="f9"/>
                  </a:cubicBezTo>
                  <a:lnTo>
                    <a:pt x="f7" y="f7"/>
                  </a:lnTo>
                  <a:lnTo>
                    <a:pt x="f10" y="f7"/>
                  </a:lnTo>
                  <a:cubicBezTo>
                    <a:pt x="f8" y="f7"/>
                    <a:pt x="f11" y="f12"/>
                    <a:pt x="f11" y="f13"/>
                  </a:cubicBezTo>
                  <a:cubicBezTo>
                    <a:pt x="f11" y="f14"/>
                    <a:pt x="f8" y="f15"/>
                    <a:pt x="f10" y="f15"/>
                  </a:cubicBezTo>
                  <a:lnTo>
                    <a:pt x="f7" y="f15"/>
                  </a:lnTo>
                  <a:lnTo>
                    <a:pt x="f7" y="f16"/>
                  </a:lnTo>
                  <a:cubicBezTo>
                    <a:pt x="f7" y="f17"/>
                    <a:pt x="f6" y="f18"/>
                    <a:pt x="f5" y="f18"/>
                  </a:cubicBezTo>
                  <a:cubicBezTo>
                    <a:pt x="f19" y="f18"/>
                    <a:pt x="f20" y="f17"/>
                    <a:pt x="f20" y="f16"/>
                  </a:cubicBezTo>
                  <a:lnTo>
                    <a:pt x="f20" y="f15"/>
                  </a:lnTo>
                  <a:lnTo>
                    <a:pt x="f21" y="f15"/>
                  </a:lnTo>
                  <a:cubicBezTo>
                    <a:pt x="f22" y="f15"/>
                    <a:pt x="f23" y="f14"/>
                    <a:pt x="f23" y="f13"/>
                  </a:cubicBezTo>
                  <a:cubicBezTo>
                    <a:pt x="f23" y="f12"/>
                    <a:pt x="f22" y="f7"/>
                    <a:pt x="f21" y="f7"/>
                  </a:cubicBezTo>
                  <a:lnTo>
                    <a:pt x="f20" y="f7"/>
                  </a:lnTo>
                  <a:lnTo>
                    <a:pt x="f20" y="f9"/>
                  </a:lnTo>
                  <a:cubicBezTo>
                    <a:pt x="f20" y="f8"/>
                    <a:pt x="f19"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sp>
        <p:nvSpPr>
          <p:cNvPr id="51" name="Google Shape;2391;p62">
            <a:extLst>
              <a:ext uri="{FF2B5EF4-FFF2-40B4-BE49-F238E27FC236}">
                <a16:creationId xmlns:a16="http://schemas.microsoft.com/office/drawing/2014/main" id="{8AAA1D9A-5B0F-4A2F-BDA1-10A94C889812}"/>
              </a:ext>
            </a:extLst>
          </p:cNvPr>
          <p:cNvSpPr/>
          <p:nvPr/>
        </p:nvSpPr>
        <p:spPr>
          <a:xfrm flipH="1">
            <a:off x="5676924" y="4838481"/>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52" name="Google Shape;2392;p62">
            <a:extLst>
              <a:ext uri="{FF2B5EF4-FFF2-40B4-BE49-F238E27FC236}">
                <a16:creationId xmlns:a16="http://schemas.microsoft.com/office/drawing/2014/main" id="{11AE9DA3-365C-4EA0-A48B-BC9BDDDA4EFC}"/>
              </a:ext>
            </a:extLst>
          </p:cNvPr>
          <p:cNvSpPr/>
          <p:nvPr/>
        </p:nvSpPr>
        <p:spPr>
          <a:xfrm flipH="1">
            <a:off x="5676924" y="3530583"/>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53" name="Google Shape;2393;p62">
            <a:extLst>
              <a:ext uri="{FF2B5EF4-FFF2-40B4-BE49-F238E27FC236}">
                <a16:creationId xmlns:a16="http://schemas.microsoft.com/office/drawing/2014/main" id="{E711C2E1-C6D1-4231-8A5E-71E1B574B1FE}"/>
              </a:ext>
            </a:extLst>
          </p:cNvPr>
          <p:cNvSpPr/>
          <p:nvPr/>
        </p:nvSpPr>
        <p:spPr>
          <a:xfrm flipH="1">
            <a:off x="9257824" y="4838481"/>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54" name="Google Shape;2394;p62">
            <a:extLst>
              <a:ext uri="{FF2B5EF4-FFF2-40B4-BE49-F238E27FC236}">
                <a16:creationId xmlns:a16="http://schemas.microsoft.com/office/drawing/2014/main" id="{C430CAB3-4BDB-46F0-86E0-A94BC5499310}"/>
              </a:ext>
            </a:extLst>
          </p:cNvPr>
          <p:cNvSpPr/>
          <p:nvPr/>
        </p:nvSpPr>
        <p:spPr>
          <a:xfrm flipH="1">
            <a:off x="9257824" y="3530583"/>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cxnSp>
        <p:nvCxnSpPr>
          <p:cNvPr id="55" name="Conector recto 54">
            <a:extLst>
              <a:ext uri="{FF2B5EF4-FFF2-40B4-BE49-F238E27FC236}">
                <a16:creationId xmlns:a16="http://schemas.microsoft.com/office/drawing/2014/main" id="{54A9EBC4-12A5-4EFF-82A4-10781A29BB31}"/>
              </a:ext>
            </a:extLst>
          </p:cNvPr>
          <p:cNvCxnSpPr/>
          <p:nvPr/>
        </p:nvCxnSpPr>
        <p:spPr>
          <a:xfrm>
            <a:off x="2086446" y="1365345"/>
            <a:ext cx="8042623" cy="0"/>
          </a:xfrm>
          <a:prstGeom prst="straightConnector1">
            <a:avLst/>
          </a:prstGeom>
          <a:noFill/>
          <a:ln w="57150" cap="flat">
            <a:solidFill>
              <a:srgbClr val="FFFFFF"/>
            </a:solidFill>
            <a:custDash>
              <a:ds d="300000" sp="300000"/>
            </a:custDash>
          </a:ln>
        </p:spPr>
      </p:cxnSp>
    </p:spTree>
    <p:extLst>
      <p:ext uri="{BB962C8B-B14F-4D97-AF65-F5344CB8AC3E}">
        <p14:creationId xmlns:p14="http://schemas.microsoft.com/office/powerpoint/2010/main" val="362891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83;p61">
            <a:extLst>
              <a:ext uri="{FF2B5EF4-FFF2-40B4-BE49-F238E27FC236}">
                <a16:creationId xmlns:a16="http://schemas.microsoft.com/office/drawing/2014/main" id="{95E0B914-74FA-4B63-AD86-87B67C1B8E1F}"/>
              </a:ext>
            </a:extLst>
          </p:cNvPr>
          <p:cNvSpPr txBox="1">
            <a:spLocks noGrp="1"/>
          </p:cNvSpPr>
          <p:nvPr>
            <p:ph type="title"/>
          </p:nvPr>
        </p:nvSpPr>
        <p:spPr>
          <a:xfrm>
            <a:off x="7552542" y="261189"/>
            <a:ext cx="4204399" cy="2468793"/>
          </a:xfrm>
        </p:spPr>
        <p:txBody>
          <a:bodyPr/>
          <a:lstStyle/>
          <a:p>
            <a:pPr lvl="0"/>
            <a:r>
              <a:rPr lang="en-GB"/>
              <a:t>Market</a:t>
            </a:r>
          </a:p>
          <a:p>
            <a:pPr lvl="0"/>
            <a:r>
              <a:rPr lang="en-GB"/>
              <a:t>Analysis</a:t>
            </a:r>
          </a:p>
        </p:txBody>
      </p:sp>
      <p:sp>
        <p:nvSpPr>
          <p:cNvPr id="3" name="Google Shape;2184;p61">
            <a:extLst>
              <a:ext uri="{FF2B5EF4-FFF2-40B4-BE49-F238E27FC236}">
                <a16:creationId xmlns:a16="http://schemas.microsoft.com/office/drawing/2014/main" id="{1AB40F4D-1BD5-429C-A682-31364AD93584}"/>
              </a:ext>
            </a:extLst>
          </p:cNvPr>
          <p:cNvSpPr txBox="1">
            <a:spLocks noGrp="1"/>
          </p:cNvSpPr>
          <p:nvPr>
            <p:ph type="title" idx="4294967295"/>
          </p:nvPr>
        </p:nvSpPr>
        <p:spPr>
          <a:xfrm>
            <a:off x="8016885" y="4501177"/>
            <a:ext cx="2205203" cy="2095633"/>
          </a:xfrm>
        </p:spPr>
        <p:txBody>
          <a:bodyPr anchor="b"/>
          <a:lstStyle/>
          <a:p>
            <a:pPr lvl="0"/>
            <a:r>
              <a:rPr lang="en-GB" sz="11733">
                <a:solidFill>
                  <a:srgbClr val="FFC100"/>
                </a:solidFill>
              </a:rPr>
              <a:t>02</a:t>
            </a:r>
          </a:p>
        </p:txBody>
      </p:sp>
      <p:sp>
        <p:nvSpPr>
          <p:cNvPr id="4" name="Google Shape;2185;p61">
            <a:extLst>
              <a:ext uri="{FF2B5EF4-FFF2-40B4-BE49-F238E27FC236}">
                <a16:creationId xmlns:a16="http://schemas.microsoft.com/office/drawing/2014/main" id="{71CC6810-288D-455B-8B4E-53FF6F02F05D}"/>
              </a:ext>
            </a:extLst>
          </p:cNvPr>
          <p:cNvSpPr txBox="1">
            <a:spLocks noGrp="1"/>
          </p:cNvSpPr>
          <p:nvPr>
            <p:ph type="subTitle" idx="4294967295"/>
          </p:nvPr>
        </p:nvSpPr>
        <p:spPr>
          <a:xfrm>
            <a:off x="1376306" y="5280964"/>
            <a:ext cx="3989197" cy="905195"/>
          </a:xfrm>
        </p:spPr>
        <p:txBody>
          <a:bodyPr anchor="b" anchorCtr="1"/>
          <a:lstStyle/>
          <a:p>
            <a:pPr marL="0" indent="0" algn="ctr">
              <a:lnSpc>
                <a:spcPct val="100000"/>
              </a:lnSpc>
              <a:buNone/>
            </a:pPr>
            <a:r>
              <a:rPr lang="en-US" sz="2133"/>
              <a:t>You can enter a subtitle here in case you need it</a:t>
            </a:r>
          </a:p>
        </p:txBody>
      </p:sp>
      <p:sp>
        <p:nvSpPr>
          <p:cNvPr id="16" name="Gráfico 14">
            <a:extLst>
              <a:ext uri="{FF2B5EF4-FFF2-40B4-BE49-F238E27FC236}">
                <a16:creationId xmlns:a16="http://schemas.microsoft.com/office/drawing/2014/main" id="{2A459A3A-839F-4733-AB50-9A51AB536695}"/>
              </a:ext>
            </a:extLst>
          </p:cNvPr>
          <p:cNvSpPr/>
          <p:nvPr/>
        </p:nvSpPr>
        <p:spPr>
          <a:xfrm>
            <a:off x="1194346" y="1495379"/>
            <a:ext cx="4343944" cy="3280922"/>
          </a:xfrm>
          <a:custGeom>
            <a:avLst/>
            <a:gdLst>
              <a:gd name="connsiteX0" fmla="*/ 3604935 w 4343944"/>
              <a:gd name="connsiteY0" fmla="*/ 2953610 h 3280922"/>
              <a:gd name="connsiteX1" fmla="*/ 3015474 w 4343944"/>
              <a:gd name="connsiteY1" fmla="*/ 2953610 h 3280922"/>
              <a:gd name="connsiteX2" fmla="*/ 2875292 w 4343944"/>
              <a:gd name="connsiteY2" fmla="*/ 3051563 h 3280922"/>
              <a:gd name="connsiteX3" fmla="*/ 2726402 w 4343944"/>
              <a:gd name="connsiteY3" fmla="*/ 3185651 h 3280922"/>
              <a:gd name="connsiteX4" fmla="*/ 1587095 w 4343944"/>
              <a:gd name="connsiteY4" fmla="*/ 3176944 h 3280922"/>
              <a:gd name="connsiteX5" fmla="*/ 1485659 w 4343944"/>
              <a:gd name="connsiteY5" fmla="*/ 3102064 h 3280922"/>
              <a:gd name="connsiteX6" fmla="*/ 1232286 w 4343944"/>
              <a:gd name="connsiteY6" fmla="*/ 2953175 h 3280922"/>
              <a:gd name="connsiteX7" fmla="*/ 151316 w 4343944"/>
              <a:gd name="connsiteY7" fmla="*/ 2954481 h 3280922"/>
              <a:gd name="connsiteX8" fmla="*/ 14181 w 4343944"/>
              <a:gd name="connsiteY8" fmla="*/ 2775117 h 3280922"/>
              <a:gd name="connsiteX9" fmla="*/ 478698 w 4343944"/>
              <a:gd name="connsiteY9" fmla="*/ 1188272 h 3280922"/>
              <a:gd name="connsiteX10" fmla="*/ 647613 w 4343944"/>
              <a:gd name="connsiteY10" fmla="*/ 994542 h 3280922"/>
              <a:gd name="connsiteX11" fmla="*/ 775170 w 4343944"/>
              <a:gd name="connsiteY11" fmla="*/ 780786 h 3280922"/>
              <a:gd name="connsiteX12" fmla="*/ 821317 w 4343944"/>
              <a:gd name="connsiteY12" fmla="*/ 456886 h 3280922"/>
              <a:gd name="connsiteX13" fmla="*/ 961935 w 4343944"/>
              <a:gd name="connsiteY13" fmla="*/ 70732 h 3280922"/>
              <a:gd name="connsiteX14" fmla="*/ 1358973 w 4343944"/>
              <a:gd name="connsiteY14" fmla="*/ 68120 h 3280922"/>
              <a:gd name="connsiteX15" fmla="*/ 1502638 w 4343944"/>
              <a:gd name="connsiteY15" fmla="*/ 451662 h 3280922"/>
              <a:gd name="connsiteX16" fmla="*/ 1619311 w 4343944"/>
              <a:gd name="connsiteY16" fmla="*/ 962761 h 3280922"/>
              <a:gd name="connsiteX17" fmla="*/ 1721183 w 4343944"/>
              <a:gd name="connsiteY17" fmla="*/ 938382 h 3280922"/>
              <a:gd name="connsiteX18" fmla="*/ 1829584 w 4343944"/>
              <a:gd name="connsiteY18" fmla="*/ 406821 h 3280922"/>
              <a:gd name="connsiteX19" fmla="*/ 2004594 w 4343944"/>
              <a:gd name="connsiteY19" fmla="*/ 52447 h 3280922"/>
              <a:gd name="connsiteX20" fmla="*/ 2400326 w 4343944"/>
              <a:gd name="connsiteY20" fmla="*/ 89887 h 3280922"/>
              <a:gd name="connsiteX21" fmla="*/ 2514387 w 4343944"/>
              <a:gd name="connsiteY21" fmla="*/ 470382 h 3280922"/>
              <a:gd name="connsiteX22" fmla="*/ 2634544 w 4343944"/>
              <a:gd name="connsiteY22" fmla="*/ 965809 h 3280922"/>
              <a:gd name="connsiteX23" fmla="*/ 2729885 w 4343944"/>
              <a:gd name="connsiteY23" fmla="*/ 950571 h 3280922"/>
              <a:gd name="connsiteX24" fmla="*/ 2846994 w 4343944"/>
              <a:gd name="connsiteY24" fmla="*/ 434683 h 3280922"/>
              <a:gd name="connsiteX25" fmla="*/ 3007637 w 4343944"/>
              <a:gd name="connsiteY25" fmla="*/ 58542 h 3280922"/>
              <a:gd name="connsiteX26" fmla="*/ 3405981 w 4343944"/>
              <a:gd name="connsiteY26" fmla="*/ 82486 h 3280922"/>
              <a:gd name="connsiteX27" fmla="*/ 3533538 w 4343944"/>
              <a:gd name="connsiteY27" fmla="*/ 477348 h 3280922"/>
              <a:gd name="connsiteX28" fmla="*/ 3767321 w 4343944"/>
              <a:gd name="connsiteY28" fmla="*/ 1017180 h 3280922"/>
              <a:gd name="connsiteX29" fmla="*/ 3853084 w 4343944"/>
              <a:gd name="connsiteY29" fmla="*/ 1150396 h 3280922"/>
              <a:gd name="connsiteX30" fmla="*/ 4321084 w 4343944"/>
              <a:gd name="connsiteY30" fmla="*/ 2753350 h 3280922"/>
              <a:gd name="connsiteX31" fmla="*/ 4161311 w 4343944"/>
              <a:gd name="connsiteY31" fmla="*/ 2952739 h 3280922"/>
              <a:gd name="connsiteX32" fmla="*/ 3604500 w 4343944"/>
              <a:gd name="connsiteY32" fmla="*/ 2953175 h 3280922"/>
              <a:gd name="connsiteX33" fmla="*/ 2180475 w 4343944"/>
              <a:gd name="connsiteY33" fmla="*/ 1153444 h 3280922"/>
              <a:gd name="connsiteX34" fmla="*/ 821752 w 4343944"/>
              <a:gd name="connsiteY34" fmla="*/ 1151703 h 3280922"/>
              <a:gd name="connsiteX35" fmla="*/ 604514 w 4343944"/>
              <a:gd name="connsiteY35" fmla="*/ 1298415 h 3280922"/>
              <a:gd name="connsiteX36" fmla="*/ 205299 w 4343944"/>
              <a:gd name="connsiteY36" fmla="*/ 2664974 h 3280922"/>
              <a:gd name="connsiteX37" fmla="*/ 303688 w 4343944"/>
              <a:gd name="connsiteY37" fmla="*/ 2805592 h 3280922"/>
              <a:gd name="connsiteX38" fmla="*/ 1367680 w 4343944"/>
              <a:gd name="connsiteY38" fmla="*/ 2805592 h 3280922"/>
              <a:gd name="connsiteX39" fmla="*/ 1547478 w 4343944"/>
              <a:gd name="connsiteY39" fmla="*/ 2678034 h 3280922"/>
              <a:gd name="connsiteX40" fmla="*/ 1771683 w 4343944"/>
              <a:gd name="connsiteY40" fmla="*/ 2304070 h 3280922"/>
              <a:gd name="connsiteX41" fmla="*/ 1789532 w 4343944"/>
              <a:gd name="connsiteY41" fmla="*/ 2100327 h 3280922"/>
              <a:gd name="connsiteX42" fmla="*/ 1859623 w 4343944"/>
              <a:gd name="connsiteY42" fmla="*/ 1367200 h 3280922"/>
              <a:gd name="connsiteX43" fmla="*/ 2530495 w 4343944"/>
              <a:gd name="connsiteY43" fmla="*/ 1390709 h 3280922"/>
              <a:gd name="connsiteX44" fmla="*/ 2571418 w 4343944"/>
              <a:gd name="connsiteY44" fmla="*/ 2102504 h 3280922"/>
              <a:gd name="connsiteX45" fmla="*/ 2580560 w 4343944"/>
              <a:gd name="connsiteY45" fmla="*/ 2314954 h 3280922"/>
              <a:gd name="connsiteX46" fmla="*/ 2782562 w 4343944"/>
              <a:gd name="connsiteY46" fmla="*/ 2646254 h 3280922"/>
              <a:gd name="connsiteX47" fmla="*/ 3005025 w 4343944"/>
              <a:gd name="connsiteY47" fmla="*/ 2807333 h 3280922"/>
              <a:gd name="connsiteX48" fmla="*/ 4003715 w 4343944"/>
              <a:gd name="connsiteY48" fmla="*/ 2806898 h 3280922"/>
              <a:gd name="connsiteX49" fmla="*/ 4128660 w 4343944"/>
              <a:gd name="connsiteY49" fmla="*/ 2650172 h 3280922"/>
              <a:gd name="connsiteX50" fmla="*/ 3736411 w 4343944"/>
              <a:gd name="connsiteY50" fmla="*/ 1298850 h 3280922"/>
              <a:gd name="connsiteX51" fmla="*/ 3539198 w 4343944"/>
              <a:gd name="connsiteY51" fmla="*/ 1152138 h 3280922"/>
              <a:gd name="connsiteX52" fmla="*/ 2180475 w 4343944"/>
              <a:gd name="connsiteY52" fmla="*/ 1154315 h 3280922"/>
              <a:gd name="connsiteX53" fmla="*/ 3185695 w 4343944"/>
              <a:gd name="connsiteY53" fmla="*/ 1003684 h 3280922"/>
              <a:gd name="connsiteX54" fmla="*/ 3299756 w 4343944"/>
              <a:gd name="connsiteY54" fmla="*/ 1002813 h 3280922"/>
              <a:gd name="connsiteX55" fmla="*/ 3451693 w 4343944"/>
              <a:gd name="connsiteY55" fmla="*/ 975386 h 3280922"/>
              <a:gd name="connsiteX56" fmla="*/ 3407723 w 4343944"/>
              <a:gd name="connsiteY56" fmla="*/ 810389 h 3280922"/>
              <a:gd name="connsiteX57" fmla="*/ 3358528 w 4343944"/>
              <a:gd name="connsiteY57" fmla="*/ 746393 h 3280922"/>
              <a:gd name="connsiteX58" fmla="*/ 3338937 w 4343944"/>
              <a:gd name="connsiteY58" fmla="*/ 509999 h 3280922"/>
              <a:gd name="connsiteX59" fmla="*/ 3326313 w 4343944"/>
              <a:gd name="connsiteY59" fmla="*/ 217444 h 3280922"/>
              <a:gd name="connsiteX60" fmla="*/ 3048125 w 4343944"/>
              <a:gd name="connsiteY60" fmla="*/ 225716 h 3280922"/>
              <a:gd name="connsiteX61" fmla="*/ 3044642 w 4343944"/>
              <a:gd name="connsiteY61" fmla="*/ 517835 h 3280922"/>
              <a:gd name="connsiteX62" fmla="*/ 3024616 w 4343944"/>
              <a:gd name="connsiteY62" fmla="*/ 736815 h 3280922"/>
              <a:gd name="connsiteX63" fmla="*/ 2916650 w 4343944"/>
              <a:gd name="connsiteY63" fmla="*/ 960584 h 3280922"/>
              <a:gd name="connsiteX64" fmla="*/ 3120393 w 4343944"/>
              <a:gd name="connsiteY64" fmla="*/ 1002813 h 3280922"/>
              <a:gd name="connsiteX65" fmla="*/ 3185695 w 4343944"/>
              <a:gd name="connsiteY65" fmla="*/ 1003249 h 3280922"/>
              <a:gd name="connsiteX66" fmla="*/ 2159579 w 4343944"/>
              <a:gd name="connsiteY66" fmla="*/ 1003684 h 3280922"/>
              <a:gd name="connsiteX67" fmla="*/ 2306291 w 4343944"/>
              <a:gd name="connsiteY67" fmla="*/ 1003684 h 3280922"/>
              <a:gd name="connsiteX68" fmla="*/ 2405986 w 4343944"/>
              <a:gd name="connsiteY68" fmla="*/ 834333 h 3280922"/>
              <a:gd name="connsiteX69" fmla="*/ 2350261 w 4343944"/>
              <a:gd name="connsiteY69" fmla="*/ 754665 h 3280922"/>
              <a:gd name="connsiteX70" fmla="*/ 2326317 w 4343944"/>
              <a:gd name="connsiteY70" fmla="*/ 504775 h 3280922"/>
              <a:gd name="connsiteX71" fmla="*/ 2306726 w 4343944"/>
              <a:gd name="connsiteY71" fmla="*/ 213091 h 3280922"/>
              <a:gd name="connsiteX72" fmla="*/ 2039422 w 4343944"/>
              <a:gd name="connsiteY72" fmla="*/ 217880 h 3280922"/>
              <a:gd name="connsiteX73" fmla="*/ 2018525 w 4343944"/>
              <a:gd name="connsiteY73" fmla="*/ 496068 h 3280922"/>
              <a:gd name="connsiteX74" fmla="*/ 1994146 w 4343944"/>
              <a:gd name="connsiteY74" fmla="*/ 758147 h 3280922"/>
              <a:gd name="connsiteX75" fmla="*/ 1899240 w 4343944"/>
              <a:gd name="connsiteY75" fmla="*/ 968856 h 3280922"/>
              <a:gd name="connsiteX76" fmla="*/ 2093405 w 4343944"/>
              <a:gd name="connsiteY76" fmla="*/ 1003684 h 3280922"/>
              <a:gd name="connsiteX77" fmla="*/ 2158708 w 4343944"/>
              <a:gd name="connsiteY77" fmla="*/ 1003684 h 3280922"/>
              <a:gd name="connsiteX78" fmla="*/ 1157406 w 4343944"/>
              <a:gd name="connsiteY78" fmla="*/ 1003684 h 3280922"/>
              <a:gd name="connsiteX79" fmla="*/ 1271903 w 4343944"/>
              <a:gd name="connsiteY79" fmla="*/ 1003249 h 3280922"/>
              <a:gd name="connsiteX80" fmla="*/ 1425146 w 4343944"/>
              <a:gd name="connsiteY80" fmla="*/ 975822 h 3280922"/>
              <a:gd name="connsiteX81" fmla="*/ 1379434 w 4343944"/>
              <a:gd name="connsiteY81" fmla="*/ 812131 h 3280922"/>
              <a:gd name="connsiteX82" fmla="*/ 1330240 w 4343944"/>
              <a:gd name="connsiteY82" fmla="*/ 748134 h 3280922"/>
              <a:gd name="connsiteX83" fmla="*/ 1313696 w 4343944"/>
              <a:gd name="connsiteY83" fmla="*/ 504775 h 3280922"/>
              <a:gd name="connsiteX84" fmla="*/ 1291929 w 4343944"/>
              <a:gd name="connsiteY84" fmla="*/ 212220 h 3280922"/>
              <a:gd name="connsiteX85" fmla="*/ 1037250 w 4343944"/>
              <a:gd name="connsiteY85" fmla="*/ 210914 h 3280922"/>
              <a:gd name="connsiteX86" fmla="*/ 1008082 w 4343944"/>
              <a:gd name="connsiteY86" fmla="*/ 500856 h 3280922"/>
              <a:gd name="connsiteX87" fmla="*/ 986314 w 4343944"/>
              <a:gd name="connsiteY87" fmla="*/ 751182 h 3280922"/>
              <a:gd name="connsiteX88" fmla="*/ 886184 w 4343944"/>
              <a:gd name="connsiteY88" fmla="*/ 962761 h 3280922"/>
              <a:gd name="connsiteX89" fmla="*/ 1075561 w 4343944"/>
              <a:gd name="connsiteY89" fmla="*/ 1003249 h 3280922"/>
              <a:gd name="connsiteX90" fmla="*/ 1157406 w 4343944"/>
              <a:gd name="connsiteY90" fmla="*/ 1004119 h 32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343944" h="3280922">
                <a:moveTo>
                  <a:pt x="3604935" y="2953610"/>
                </a:moveTo>
                <a:cubicBezTo>
                  <a:pt x="3408593" y="2953610"/>
                  <a:pt x="3211816" y="2954481"/>
                  <a:pt x="3015474" y="2953610"/>
                </a:cubicBezTo>
                <a:cubicBezTo>
                  <a:pt x="2944076" y="2953175"/>
                  <a:pt x="2885304" y="2962317"/>
                  <a:pt x="2875292" y="3051563"/>
                </a:cubicBezTo>
                <a:cubicBezTo>
                  <a:pt x="2865714" y="3137327"/>
                  <a:pt x="2793011" y="3162142"/>
                  <a:pt x="2726402" y="3185651"/>
                </a:cubicBezTo>
                <a:cubicBezTo>
                  <a:pt x="2345908" y="3321480"/>
                  <a:pt x="1965848" y="3306243"/>
                  <a:pt x="1587095" y="3176944"/>
                </a:cubicBezTo>
                <a:cubicBezTo>
                  <a:pt x="1545737" y="3163013"/>
                  <a:pt x="1490448" y="3145599"/>
                  <a:pt x="1485659" y="3102064"/>
                </a:cubicBezTo>
                <a:cubicBezTo>
                  <a:pt x="1468245" y="2930972"/>
                  <a:pt x="1346783" y="2953175"/>
                  <a:pt x="1232286" y="2953175"/>
                </a:cubicBezTo>
                <a:cubicBezTo>
                  <a:pt x="871818" y="2954045"/>
                  <a:pt x="511349" y="2950998"/>
                  <a:pt x="151316" y="2954481"/>
                </a:cubicBezTo>
                <a:cubicBezTo>
                  <a:pt x="17228" y="2955787"/>
                  <a:pt x="-25436" y="2908334"/>
                  <a:pt x="14181" y="2775117"/>
                </a:cubicBezTo>
                <a:cubicBezTo>
                  <a:pt x="171777" y="2247040"/>
                  <a:pt x="324149" y="1717220"/>
                  <a:pt x="478698" y="1188272"/>
                </a:cubicBezTo>
                <a:cubicBezTo>
                  <a:pt x="504819" y="1098590"/>
                  <a:pt x="529198" y="1018050"/>
                  <a:pt x="647613" y="994542"/>
                </a:cubicBezTo>
                <a:cubicBezTo>
                  <a:pt x="748179" y="974516"/>
                  <a:pt x="721622" y="846088"/>
                  <a:pt x="775170" y="780786"/>
                </a:cubicBezTo>
                <a:cubicBezTo>
                  <a:pt x="857016" y="680655"/>
                  <a:pt x="875300" y="588797"/>
                  <a:pt x="821317" y="456886"/>
                </a:cubicBezTo>
                <a:cubicBezTo>
                  <a:pt x="759933" y="307562"/>
                  <a:pt x="830459" y="164332"/>
                  <a:pt x="961935" y="70732"/>
                </a:cubicBezTo>
                <a:cubicBezTo>
                  <a:pt x="1089056" y="-19820"/>
                  <a:pt x="1229674" y="-26351"/>
                  <a:pt x="1358973" y="68120"/>
                </a:cubicBezTo>
                <a:cubicBezTo>
                  <a:pt x="1488706" y="162591"/>
                  <a:pt x="1574035" y="307126"/>
                  <a:pt x="1502638" y="451662"/>
                </a:cubicBezTo>
                <a:cubicBezTo>
                  <a:pt x="1395106" y="668901"/>
                  <a:pt x="1579259" y="794717"/>
                  <a:pt x="1619311" y="962761"/>
                </a:cubicBezTo>
                <a:cubicBezTo>
                  <a:pt x="1634113" y="1025451"/>
                  <a:pt x="1702463" y="997589"/>
                  <a:pt x="1721183" y="938382"/>
                </a:cubicBezTo>
                <a:cubicBezTo>
                  <a:pt x="1776036" y="766854"/>
                  <a:pt x="1923184" y="626672"/>
                  <a:pt x="1829584" y="406821"/>
                </a:cubicBezTo>
                <a:cubicBezTo>
                  <a:pt x="1772118" y="271863"/>
                  <a:pt x="1870507" y="130810"/>
                  <a:pt x="2004594" y="52447"/>
                </a:cubicBezTo>
                <a:cubicBezTo>
                  <a:pt x="2142165" y="-28092"/>
                  <a:pt x="2280170" y="-11549"/>
                  <a:pt x="2400326" y="89887"/>
                </a:cubicBezTo>
                <a:cubicBezTo>
                  <a:pt x="2519176" y="190018"/>
                  <a:pt x="2583173" y="332377"/>
                  <a:pt x="2514387" y="470382"/>
                </a:cubicBezTo>
                <a:cubicBezTo>
                  <a:pt x="2409468" y="681526"/>
                  <a:pt x="2598410" y="801247"/>
                  <a:pt x="2634544" y="965809"/>
                </a:cubicBezTo>
                <a:cubicBezTo>
                  <a:pt x="2645427" y="1015874"/>
                  <a:pt x="2716825" y="1004119"/>
                  <a:pt x="2729885" y="950571"/>
                </a:cubicBezTo>
                <a:cubicBezTo>
                  <a:pt x="2770808" y="780786"/>
                  <a:pt x="2940158" y="651922"/>
                  <a:pt x="2846994" y="434683"/>
                </a:cubicBezTo>
                <a:cubicBezTo>
                  <a:pt x="2786045" y="292760"/>
                  <a:pt x="2864843" y="143871"/>
                  <a:pt x="3007637" y="58542"/>
                </a:cubicBezTo>
                <a:cubicBezTo>
                  <a:pt x="3143031" y="-22433"/>
                  <a:pt x="3281907" y="-13726"/>
                  <a:pt x="3405981" y="82486"/>
                </a:cubicBezTo>
                <a:cubicBezTo>
                  <a:pt x="3535715" y="183052"/>
                  <a:pt x="3575767" y="319751"/>
                  <a:pt x="3533538" y="477348"/>
                </a:cubicBezTo>
                <a:cubicBezTo>
                  <a:pt x="3478685" y="681526"/>
                  <a:pt x="3574461" y="909649"/>
                  <a:pt x="3767321" y="1017180"/>
                </a:cubicBezTo>
                <a:cubicBezTo>
                  <a:pt x="3821739" y="1047219"/>
                  <a:pt x="3837412" y="1098155"/>
                  <a:pt x="3853084" y="1150396"/>
                </a:cubicBezTo>
                <a:cubicBezTo>
                  <a:pt x="4009810" y="1684569"/>
                  <a:pt x="4166970" y="2218307"/>
                  <a:pt x="4321084" y="2753350"/>
                </a:cubicBezTo>
                <a:cubicBezTo>
                  <a:pt x="4370714" y="2926183"/>
                  <a:pt x="4348946" y="2950998"/>
                  <a:pt x="4161311" y="2952739"/>
                </a:cubicBezTo>
                <a:cubicBezTo>
                  <a:pt x="3975853" y="2954045"/>
                  <a:pt x="3789959" y="2952739"/>
                  <a:pt x="3604500" y="2953175"/>
                </a:cubicBezTo>
                <a:close/>
                <a:moveTo>
                  <a:pt x="2180475" y="1153444"/>
                </a:moveTo>
                <a:cubicBezTo>
                  <a:pt x="1727713" y="1153444"/>
                  <a:pt x="1274515" y="1155621"/>
                  <a:pt x="821752" y="1151703"/>
                </a:cubicBezTo>
                <a:cubicBezTo>
                  <a:pt x="709433" y="1150832"/>
                  <a:pt x="638035" y="1179129"/>
                  <a:pt x="604514" y="1298415"/>
                </a:cubicBezTo>
                <a:cubicBezTo>
                  <a:pt x="475650" y="1755096"/>
                  <a:pt x="340257" y="2210035"/>
                  <a:pt x="205299" y="2664974"/>
                </a:cubicBezTo>
                <a:cubicBezTo>
                  <a:pt x="177872" y="2757703"/>
                  <a:pt x="186579" y="2806898"/>
                  <a:pt x="303688" y="2805592"/>
                </a:cubicBezTo>
                <a:cubicBezTo>
                  <a:pt x="658497" y="2800367"/>
                  <a:pt x="1013306" y="2801238"/>
                  <a:pt x="1367680" y="2805592"/>
                </a:cubicBezTo>
                <a:cubicBezTo>
                  <a:pt x="1465198" y="2806462"/>
                  <a:pt x="1517439" y="2769893"/>
                  <a:pt x="1547478" y="2678034"/>
                </a:cubicBezTo>
                <a:cubicBezTo>
                  <a:pt x="1594061" y="2537417"/>
                  <a:pt x="1651091" y="2396364"/>
                  <a:pt x="1771683" y="2304070"/>
                </a:cubicBezTo>
                <a:cubicBezTo>
                  <a:pt x="1864848" y="2233108"/>
                  <a:pt x="1861365" y="2189138"/>
                  <a:pt x="1789532" y="2100327"/>
                </a:cubicBezTo>
                <a:cubicBezTo>
                  <a:pt x="1603638" y="1869157"/>
                  <a:pt x="1641514" y="1545258"/>
                  <a:pt x="1859623" y="1367200"/>
                </a:cubicBezTo>
                <a:cubicBezTo>
                  <a:pt x="2060754" y="1202638"/>
                  <a:pt x="2356791" y="1213087"/>
                  <a:pt x="2530495" y="1390709"/>
                </a:cubicBezTo>
                <a:cubicBezTo>
                  <a:pt x="2727273" y="1591840"/>
                  <a:pt x="2753829" y="1910080"/>
                  <a:pt x="2571418" y="2102504"/>
                </a:cubicBezTo>
                <a:cubicBezTo>
                  <a:pt x="2485219" y="2193492"/>
                  <a:pt x="2484348" y="2237027"/>
                  <a:pt x="2580560" y="2314954"/>
                </a:cubicBezTo>
                <a:cubicBezTo>
                  <a:pt x="2683738" y="2398106"/>
                  <a:pt x="2746864" y="2519132"/>
                  <a:pt x="2782562" y="2646254"/>
                </a:cubicBezTo>
                <a:cubicBezTo>
                  <a:pt x="2816084" y="2765540"/>
                  <a:pt x="2879210" y="2809945"/>
                  <a:pt x="3005025" y="2807333"/>
                </a:cubicBezTo>
                <a:cubicBezTo>
                  <a:pt x="3337631" y="2799932"/>
                  <a:pt x="3670673" y="2800803"/>
                  <a:pt x="4003715" y="2806898"/>
                </a:cubicBezTo>
                <a:cubicBezTo>
                  <a:pt x="4128660" y="2809074"/>
                  <a:pt x="4169582" y="2784260"/>
                  <a:pt x="4128660" y="2650172"/>
                </a:cubicBezTo>
                <a:cubicBezTo>
                  <a:pt x="3991525" y="2201763"/>
                  <a:pt x="3862662" y="1750307"/>
                  <a:pt x="3736411" y="1298850"/>
                </a:cubicBezTo>
                <a:cubicBezTo>
                  <a:pt x="3706372" y="1191319"/>
                  <a:pt x="3651518" y="1151267"/>
                  <a:pt x="3539198" y="1152138"/>
                </a:cubicBezTo>
                <a:cubicBezTo>
                  <a:pt x="3086436" y="1156927"/>
                  <a:pt x="2633238" y="1154315"/>
                  <a:pt x="2180475" y="1154315"/>
                </a:cubicBezTo>
                <a:close/>
                <a:moveTo>
                  <a:pt x="3185695" y="1003684"/>
                </a:moveTo>
                <a:cubicBezTo>
                  <a:pt x="3223570" y="1003684"/>
                  <a:pt x="3262316" y="1006731"/>
                  <a:pt x="3299756" y="1002813"/>
                </a:cubicBezTo>
                <a:cubicBezTo>
                  <a:pt x="3351563" y="998024"/>
                  <a:pt x="3420348" y="1028499"/>
                  <a:pt x="3451693" y="975386"/>
                </a:cubicBezTo>
                <a:cubicBezTo>
                  <a:pt x="3486085" y="917485"/>
                  <a:pt x="3432973" y="863066"/>
                  <a:pt x="3407723" y="810389"/>
                </a:cubicBezTo>
                <a:cubicBezTo>
                  <a:pt x="3396403" y="786445"/>
                  <a:pt x="3379860" y="760759"/>
                  <a:pt x="3358528" y="746393"/>
                </a:cubicBezTo>
                <a:cubicBezTo>
                  <a:pt x="3251868" y="674125"/>
                  <a:pt x="3251868" y="607952"/>
                  <a:pt x="3338937" y="509999"/>
                </a:cubicBezTo>
                <a:cubicBezTo>
                  <a:pt x="3417736" y="421188"/>
                  <a:pt x="3424266" y="305820"/>
                  <a:pt x="3326313" y="217444"/>
                </a:cubicBezTo>
                <a:cubicBezTo>
                  <a:pt x="3236195" y="136470"/>
                  <a:pt x="3130406" y="140823"/>
                  <a:pt x="3048125" y="225716"/>
                </a:cubicBezTo>
                <a:cubicBezTo>
                  <a:pt x="2961926" y="314527"/>
                  <a:pt x="2952784" y="428153"/>
                  <a:pt x="3044642" y="517835"/>
                </a:cubicBezTo>
                <a:cubicBezTo>
                  <a:pt x="3137807" y="609258"/>
                  <a:pt x="3120828" y="664983"/>
                  <a:pt x="3024616" y="736815"/>
                </a:cubicBezTo>
                <a:cubicBezTo>
                  <a:pt x="2954090" y="789492"/>
                  <a:pt x="2890529" y="878739"/>
                  <a:pt x="2916650" y="960584"/>
                </a:cubicBezTo>
                <a:cubicBezTo>
                  <a:pt x="2944076" y="1048090"/>
                  <a:pt x="3050302" y="988011"/>
                  <a:pt x="3120393" y="1002813"/>
                </a:cubicBezTo>
                <a:cubicBezTo>
                  <a:pt x="3141290" y="1007167"/>
                  <a:pt x="3163928" y="1003684"/>
                  <a:pt x="3185695" y="1003249"/>
                </a:cubicBezTo>
                <a:close/>
                <a:moveTo>
                  <a:pt x="2159579" y="1003684"/>
                </a:moveTo>
                <a:cubicBezTo>
                  <a:pt x="2208338" y="1003684"/>
                  <a:pt x="2257532" y="1004555"/>
                  <a:pt x="2306291" y="1003684"/>
                </a:cubicBezTo>
                <a:cubicBezTo>
                  <a:pt x="2460840" y="1001072"/>
                  <a:pt x="2479124" y="970162"/>
                  <a:pt x="2405986" y="834333"/>
                </a:cubicBezTo>
                <a:cubicBezTo>
                  <a:pt x="2390748" y="806036"/>
                  <a:pt x="2375076" y="772949"/>
                  <a:pt x="2350261" y="754665"/>
                </a:cubicBezTo>
                <a:cubicBezTo>
                  <a:pt x="2244907" y="678479"/>
                  <a:pt x="2231411" y="609258"/>
                  <a:pt x="2326317" y="504775"/>
                </a:cubicBezTo>
                <a:cubicBezTo>
                  <a:pt x="2407292" y="415093"/>
                  <a:pt x="2404244" y="299290"/>
                  <a:pt x="2306726" y="213091"/>
                </a:cubicBezTo>
                <a:cubicBezTo>
                  <a:pt x="2221833" y="137776"/>
                  <a:pt x="2120397" y="143871"/>
                  <a:pt x="2039422" y="217880"/>
                </a:cubicBezTo>
                <a:cubicBezTo>
                  <a:pt x="1951482" y="297984"/>
                  <a:pt x="1938421" y="409869"/>
                  <a:pt x="2018525" y="496068"/>
                </a:cubicBezTo>
                <a:cubicBezTo>
                  <a:pt x="2118656" y="604034"/>
                  <a:pt x="2101677" y="671948"/>
                  <a:pt x="1994146" y="758147"/>
                </a:cubicBezTo>
                <a:cubicBezTo>
                  <a:pt x="1933197" y="806906"/>
                  <a:pt x="1867024" y="890929"/>
                  <a:pt x="1899240" y="968856"/>
                </a:cubicBezTo>
                <a:cubicBezTo>
                  <a:pt x="1928408" y="1039383"/>
                  <a:pt x="2026362" y="994106"/>
                  <a:pt x="2093405" y="1003684"/>
                </a:cubicBezTo>
                <a:cubicBezTo>
                  <a:pt x="2114738" y="1006731"/>
                  <a:pt x="2136940" y="1004119"/>
                  <a:pt x="2158708" y="1003684"/>
                </a:cubicBezTo>
                <a:close/>
                <a:moveTo>
                  <a:pt x="1157406" y="1003684"/>
                </a:moveTo>
                <a:cubicBezTo>
                  <a:pt x="1195717" y="1003684"/>
                  <a:pt x="1234028" y="1006296"/>
                  <a:pt x="1271903" y="1003249"/>
                </a:cubicBezTo>
                <a:cubicBezTo>
                  <a:pt x="1324580" y="998895"/>
                  <a:pt x="1393365" y="1027193"/>
                  <a:pt x="1425146" y="975822"/>
                </a:cubicBezTo>
                <a:cubicBezTo>
                  <a:pt x="1461715" y="917485"/>
                  <a:pt x="1403378" y="864808"/>
                  <a:pt x="1379434" y="812131"/>
                </a:cubicBezTo>
                <a:cubicBezTo>
                  <a:pt x="1368550" y="788186"/>
                  <a:pt x="1351572" y="761630"/>
                  <a:pt x="1330240" y="748134"/>
                </a:cubicBezTo>
                <a:cubicBezTo>
                  <a:pt x="1209648" y="672819"/>
                  <a:pt x="1224015" y="605340"/>
                  <a:pt x="1313696" y="504775"/>
                </a:cubicBezTo>
                <a:cubicBezTo>
                  <a:pt x="1392059" y="416399"/>
                  <a:pt x="1392059" y="298855"/>
                  <a:pt x="1291929" y="212220"/>
                </a:cubicBezTo>
                <a:cubicBezTo>
                  <a:pt x="1211825" y="142565"/>
                  <a:pt x="1115613" y="143000"/>
                  <a:pt x="1037250" y="210914"/>
                </a:cubicBezTo>
                <a:cubicBezTo>
                  <a:pt x="942779" y="293195"/>
                  <a:pt x="920141" y="405515"/>
                  <a:pt x="1008082" y="500856"/>
                </a:cubicBezTo>
                <a:cubicBezTo>
                  <a:pt x="1102988" y="603599"/>
                  <a:pt x="1095151" y="670207"/>
                  <a:pt x="986314" y="751182"/>
                </a:cubicBezTo>
                <a:cubicBezTo>
                  <a:pt x="920141" y="800376"/>
                  <a:pt x="862675" y="886140"/>
                  <a:pt x="886184" y="962761"/>
                </a:cubicBezTo>
                <a:cubicBezTo>
                  <a:pt x="910999" y="1043301"/>
                  <a:pt x="1010258" y="992365"/>
                  <a:pt x="1075561" y="1003249"/>
                </a:cubicBezTo>
                <a:cubicBezTo>
                  <a:pt x="1102117" y="1007602"/>
                  <a:pt x="1129979" y="1004119"/>
                  <a:pt x="1157406" y="1004119"/>
                </a:cubicBezTo>
                <a:close/>
              </a:path>
            </a:pathLst>
          </a:custGeom>
          <a:solidFill>
            <a:srgbClr val="FFC100"/>
          </a:solidFill>
          <a:ln w="43529" cap="flat">
            <a:noFill/>
            <a:prstDash val="solid"/>
            <a:miter/>
          </a:ln>
        </p:spPr>
        <p:txBody>
          <a:bodyPr rtlCol="0" anchor="ctr"/>
          <a:lstStyle/>
          <a:p>
            <a:endParaRPr lang="es-PE"/>
          </a:p>
        </p:txBody>
      </p:sp>
    </p:spTree>
    <p:extLst>
      <p:ext uri="{BB962C8B-B14F-4D97-AF65-F5344CB8AC3E}">
        <p14:creationId xmlns:p14="http://schemas.microsoft.com/office/powerpoint/2010/main" val="112529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15FE5420-9D13-4BBC-B064-83F4F3321331}"/>
              </a:ext>
            </a:extLst>
          </p:cNvPr>
          <p:cNvGrpSpPr/>
          <p:nvPr/>
        </p:nvGrpSpPr>
        <p:grpSpPr>
          <a:xfrm flipH="1">
            <a:off x="8754781" y="1013725"/>
            <a:ext cx="3079932" cy="1929696"/>
            <a:chOff x="697675" y="1846764"/>
            <a:chExt cx="3079932" cy="1929696"/>
          </a:xfrm>
        </p:grpSpPr>
        <p:grpSp>
          <p:nvGrpSpPr>
            <p:cNvPr id="21" name="组合 20">
              <a:extLst>
                <a:ext uri="{FF2B5EF4-FFF2-40B4-BE49-F238E27FC236}">
                  <a16:creationId xmlns:a16="http://schemas.microsoft.com/office/drawing/2014/main" id="{488C7E8E-197A-4351-A86F-3D6BBC5EE38E}"/>
                </a:ext>
              </a:extLst>
            </p:cNvPr>
            <p:cNvGrpSpPr/>
            <p:nvPr/>
          </p:nvGrpSpPr>
          <p:grpSpPr>
            <a:xfrm>
              <a:off x="697675" y="2305350"/>
              <a:ext cx="379306" cy="379306"/>
              <a:chOff x="1841319" y="1815919"/>
              <a:chExt cx="203562" cy="203562"/>
            </a:xfrm>
          </p:grpSpPr>
          <p:sp>
            <p:nvSpPr>
              <p:cNvPr id="26" name="椭圆 25">
                <a:extLst>
                  <a:ext uri="{FF2B5EF4-FFF2-40B4-BE49-F238E27FC236}">
                    <a16:creationId xmlns:a16="http://schemas.microsoft.com/office/drawing/2014/main" id="{3FBE852E-D3BA-4BD4-981C-D5DB0CF27E02}"/>
                  </a:ext>
                </a:extLst>
              </p:cNvPr>
              <p:cNvSpPr/>
              <p:nvPr/>
            </p:nvSpPr>
            <p:spPr>
              <a:xfrm>
                <a:off x="1892300" y="1866900"/>
                <a:ext cx="101600" cy="101600"/>
              </a:xfrm>
              <a:prstGeom prst="ellipse">
                <a:avLst/>
              </a:prstGeom>
              <a:solidFill>
                <a:srgbClr val="82250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822505"/>
                  </a:solidFill>
                </a:endParaRPr>
              </a:p>
            </p:txBody>
          </p:sp>
          <p:sp>
            <p:nvSpPr>
              <p:cNvPr id="27" name="椭圆 26">
                <a:extLst>
                  <a:ext uri="{FF2B5EF4-FFF2-40B4-BE49-F238E27FC236}">
                    <a16:creationId xmlns:a16="http://schemas.microsoft.com/office/drawing/2014/main" id="{828370CF-6223-4ECE-A1B9-569269AEDA2F}"/>
                  </a:ext>
                </a:extLst>
              </p:cNvPr>
              <p:cNvSpPr/>
              <p:nvPr/>
            </p:nvSpPr>
            <p:spPr>
              <a:xfrm>
                <a:off x="1841319" y="1815919"/>
                <a:ext cx="203562" cy="203562"/>
              </a:xfrm>
              <a:prstGeom prst="ellipse">
                <a:avLst/>
              </a:prstGeom>
              <a:noFill/>
              <a:ln w="19050">
                <a:solidFill>
                  <a:srgbClr val="82250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822505"/>
                  </a:solidFill>
                </a:endParaRPr>
              </a:p>
            </p:txBody>
          </p:sp>
        </p:grpSp>
        <p:cxnSp>
          <p:nvCxnSpPr>
            <p:cNvPr id="22" name="直接连接符 21">
              <a:extLst>
                <a:ext uri="{FF2B5EF4-FFF2-40B4-BE49-F238E27FC236}">
                  <a16:creationId xmlns:a16="http://schemas.microsoft.com/office/drawing/2014/main" id="{8E9D24B6-DC15-4830-AA3A-1AF4A4AFC55A}"/>
                </a:ext>
              </a:extLst>
            </p:cNvPr>
            <p:cNvCxnSpPr>
              <a:stCxn id="27"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CCFFB4B6-9CFB-4D52-B722-CB7E883A4319}"/>
                </a:ext>
              </a:extLst>
            </p:cNvPr>
            <p:cNvSpPr/>
            <p:nvPr/>
          </p:nvSpPr>
          <p:spPr>
            <a:xfrm>
              <a:off x="3587954" y="2400008"/>
              <a:ext cx="189653" cy="189653"/>
            </a:xfrm>
            <a:prstGeom prst="ellipse">
              <a:avLst/>
            </a:prstGeom>
            <a:solidFill>
              <a:srgbClr val="822505"/>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822505"/>
                </a:solidFill>
              </a:endParaRPr>
            </a:p>
          </p:txBody>
        </p:sp>
        <p:sp>
          <p:nvSpPr>
            <p:cNvPr id="24" name="文本框 23">
              <a:extLst>
                <a:ext uri="{FF2B5EF4-FFF2-40B4-BE49-F238E27FC236}">
                  <a16:creationId xmlns:a16="http://schemas.microsoft.com/office/drawing/2014/main" id="{6D646E20-3F04-4D80-BCD8-CD6420463EC3}"/>
                </a:ext>
              </a:extLst>
            </p:cNvPr>
            <p:cNvSpPr txBox="1"/>
            <p:nvPr/>
          </p:nvSpPr>
          <p:spPr>
            <a:xfrm>
              <a:off x="1995495" y="1846764"/>
              <a:ext cx="1620957" cy="600742"/>
            </a:xfrm>
            <a:prstGeom prst="rect">
              <a:avLst/>
            </a:prstGeom>
            <a:noFill/>
          </p:spPr>
          <p:txBody>
            <a:bodyPr wrap="none" rtlCol="0">
              <a:spAutoFit/>
            </a:bodyPr>
            <a:lstStyle/>
            <a:p>
              <a:pPr algn="just">
                <a:lnSpc>
                  <a:spcPct val="130000"/>
                </a:lnSpc>
              </a:pPr>
              <a:r>
                <a:rPr lang="zh-CN" altLang="en-US" sz="2800" b="1" dirty="0">
                  <a:solidFill>
                    <a:srgbClr val="822505"/>
                  </a:solidFill>
                  <a:effectLst>
                    <a:outerShdw blurRad="38100" dist="38100" dir="2700000" algn="tl">
                      <a:srgbClr val="000000">
                        <a:alpha val="43137"/>
                      </a:srgbClr>
                    </a:outerShdw>
                  </a:effectLst>
                </a:rPr>
                <a:t>Replace the text</a:t>
              </a:r>
            </a:p>
          </p:txBody>
        </p:sp>
        <p:sp>
          <p:nvSpPr>
            <p:cNvPr id="25" name="文本框 24">
              <a:extLst>
                <a:ext uri="{FF2B5EF4-FFF2-40B4-BE49-F238E27FC236}">
                  <a16:creationId xmlns:a16="http://schemas.microsoft.com/office/drawing/2014/main" id="{2FCDA6F6-FBE8-4FDF-9928-C01113AF14CC}"/>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rgbClr val="822505"/>
                  </a:solidFill>
                </a:rPr>
                <a:t>Click here to replace text Click here to replace text Click here to replace text Click here to replace text</a:t>
              </a:r>
              <a:endParaRPr lang="zh-CN" altLang="en-US" sz="1400" b="1" dirty="0">
                <a:solidFill>
                  <a:srgbClr val="822505"/>
                </a:solidFill>
                <a:effectLst>
                  <a:outerShdw blurRad="38100" dist="38100" dir="2700000" algn="tl">
                    <a:srgbClr val="000000">
                      <a:alpha val="43137"/>
                    </a:srgbClr>
                  </a:outerShdw>
                </a:effectLst>
              </a:endParaRPr>
            </a:p>
          </p:txBody>
        </p:sp>
      </p:grpSp>
      <p:sp>
        <p:nvSpPr>
          <p:cNvPr id="28" name="文本框 27">
            <a:extLst>
              <a:ext uri="{FF2B5EF4-FFF2-40B4-BE49-F238E27FC236}">
                <a16:creationId xmlns:a16="http://schemas.microsoft.com/office/drawing/2014/main" id="{85270D8C-C00A-41C4-8C44-5545750E0F4C}"/>
              </a:ext>
            </a:extLst>
          </p:cNvPr>
          <p:cNvSpPr txBox="1"/>
          <p:nvPr/>
        </p:nvSpPr>
        <p:spPr>
          <a:xfrm>
            <a:off x="629004" y="3429000"/>
            <a:ext cx="2700180" cy="2838534"/>
          </a:xfrm>
          <a:prstGeom prst="rect">
            <a:avLst/>
          </a:prstGeom>
          <a:noFill/>
        </p:spPr>
        <p:txBody>
          <a:bodyPr wrap="square" rtlCol="0">
            <a:spAutoFit/>
          </a:bodyPr>
          <a:lstStyle/>
          <a:p>
            <a:pPr>
              <a:lnSpc>
                <a:spcPct val="130000"/>
              </a:lnSpc>
            </a:pPr>
            <a:r>
              <a:rPr lang="zh-CN" altLang="en-US" sz="2800" b="1" dirty="0">
                <a:solidFill>
                  <a:srgbClr val="FFC100"/>
                </a:solidFill>
                <a:effectLst>
                  <a:outerShdw blurRad="38100" dist="38100" dir="2700000" algn="tl">
                    <a:srgbClr val="000000">
                      <a:alpha val="43137"/>
                    </a:srgbClr>
                  </a:outerShdw>
                </a:effectLst>
                <a:latin typeface="+mj-ea"/>
                <a:ea typeface="+mj-ea"/>
              </a:rPr>
              <a:t>Every time you go forward</a:t>
            </a:r>
            <a:endParaRPr lang="en-US" altLang="zh-CN" sz="2800" b="1" dirty="0">
              <a:solidFill>
                <a:srgbClr val="FFC100"/>
              </a:solidFill>
              <a:effectLst>
                <a:outerShdw blurRad="38100" dist="38100" dir="2700000" algn="tl">
                  <a:srgbClr val="000000">
                    <a:alpha val="43137"/>
                  </a:srgbClr>
                </a:outerShdw>
              </a:effectLst>
              <a:latin typeface="+mj-ea"/>
              <a:ea typeface="+mj-ea"/>
            </a:endParaRPr>
          </a:p>
          <a:p>
            <a:pPr>
              <a:lnSpc>
                <a:spcPct val="130000"/>
              </a:lnSpc>
            </a:pPr>
            <a:r>
              <a:rPr lang="zh-CN" altLang="en-US" sz="2800" b="1" dirty="0">
                <a:solidFill>
                  <a:srgbClr val="FFC100"/>
                </a:solidFill>
                <a:effectLst>
                  <a:outerShdw blurRad="38100" dist="38100" dir="2700000" algn="tl">
                    <a:srgbClr val="000000">
                      <a:alpha val="43137"/>
                    </a:srgbClr>
                  </a:outerShdw>
                </a:effectLst>
                <a:latin typeface="+mj-ea"/>
                <a:ea typeface="+mj-ea"/>
              </a:rPr>
              <a:t>A cleansing of the heart</a:t>
            </a:r>
          </a:p>
        </p:txBody>
      </p:sp>
      <p:pic>
        <p:nvPicPr>
          <p:cNvPr id="2050" name="Picture 2" descr="cuadro blanco sobre fondo amarillo">
            <a:extLst>
              <a:ext uri="{FF2B5EF4-FFF2-40B4-BE49-F238E27FC236}">
                <a16:creationId xmlns:a16="http://schemas.microsoft.com/office/drawing/2014/main" id="{B6839F1A-864A-44E5-BF21-5F76FEDB5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15A770D-53F8-4A88-AEA4-0FAC01D8450E}"/>
              </a:ext>
            </a:extLst>
          </p:cNvPr>
          <p:cNvSpPr/>
          <p:nvPr/>
        </p:nvSpPr>
        <p:spPr>
          <a:xfrm>
            <a:off x="144455" y="107576"/>
            <a:ext cx="11917557" cy="6642848"/>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直角三角形 17">
            <a:extLst>
              <a:ext uri="{FF2B5EF4-FFF2-40B4-BE49-F238E27FC236}">
                <a16:creationId xmlns:a16="http://schemas.microsoft.com/office/drawing/2014/main" id="{B676EC41-439C-4D86-8F34-A65DC9D0766A}"/>
              </a:ext>
            </a:extLst>
          </p:cNvPr>
          <p:cNvSpPr/>
          <p:nvPr/>
        </p:nvSpPr>
        <p:spPr>
          <a:xfrm flipH="1">
            <a:off x="8140199" y="0"/>
            <a:ext cx="244549" cy="6858000"/>
          </a:xfrm>
          <a:prstGeom prst="rtTriangl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a:extLst>
              <a:ext uri="{FF2B5EF4-FFF2-40B4-BE49-F238E27FC236}">
                <a16:creationId xmlns:a16="http://schemas.microsoft.com/office/drawing/2014/main" id="{D63126A1-BB11-4456-930D-6D3B1640D9B2}"/>
              </a:ext>
            </a:extLst>
          </p:cNvPr>
          <p:cNvSpPr/>
          <p:nvPr/>
        </p:nvSpPr>
        <p:spPr>
          <a:xfrm flipV="1">
            <a:off x="3808217" y="0"/>
            <a:ext cx="244549" cy="6858000"/>
          </a:xfrm>
          <a:prstGeom prst="rtTriangl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Gráfico 3">
            <a:extLst>
              <a:ext uri="{FF2B5EF4-FFF2-40B4-BE49-F238E27FC236}">
                <a16:creationId xmlns:a16="http://schemas.microsoft.com/office/drawing/2014/main" id="{98661350-2916-4DD8-8D85-0B9CB2C965F6}"/>
              </a:ext>
            </a:extLst>
          </p:cNvPr>
          <p:cNvSpPr/>
          <p:nvPr/>
        </p:nvSpPr>
        <p:spPr>
          <a:xfrm>
            <a:off x="939107" y="1013696"/>
            <a:ext cx="1431519" cy="2064677"/>
          </a:xfrm>
          <a:custGeom>
            <a:avLst/>
            <a:gdLst>
              <a:gd name="connsiteX0" fmla="*/ 1074919 w 1431519"/>
              <a:gd name="connsiteY0" fmla="*/ 1261446 h 2064677"/>
              <a:gd name="connsiteX1" fmla="*/ 1265269 w 1431519"/>
              <a:gd name="connsiteY1" fmla="*/ 1388805 h 2064677"/>
              <a:gd name="connsiteX2" fmla="*/ 1378303 w 1431519"/>
              <a:gd name="connsiteY2" fmla="*/ 1571306 h 2064677"/>
              <a:gd name="connsiteX3" fmla="*/ 1429324 w 1431519"/>
              <a:gd name="connsiteY3" fmla="*/ 1921394 h 2064677"/>
              <a:gd name="connsiteX4" fmla="*/ 1343961 w 1431519"/>
              <a:gd name="connsiteY4" fmla="*/ 2028933 h 2064677"/>
              <a:gd name="connsiteX5" fmla="*/ 86272 w 1431519"/>
              <a:gd name="connsiteY5" fmla="*/ 2029325 h 2064677"/>
              <a:gd name="connsiteX6" fmla="*/ 3656 w 1431519"/>
              <a:gd name="connsiteY6" fmla="*/ 1919039 h 2064677"/>
              <a:gd name="connsiteX7" fmla="*/ 51930 w 1431519"/>
              <a:gd name="connsiteY7" fmla="*/ 1561102 h 2064677"/>
              <a:gd name="connsiteX8" fmla="*/ 134743 w 1431519"/>
              <a:gd name="connsiteY8" fmla="*/ 1401168 h 2064677"/>
              <a:gd name="connsiteX9" fmla="*/ 295265 w 1431519"/>
              <a:gd name="connsiteY9" fmla="*/ 1295592 h 2064677"/>
              <a:gd name="connsiteX10" fmla="*/ 76460 w 1431519"/>
              <a:gd name="connsiteY10" fmla="*/ 1241234 h 2064677"/>
              <a:gd name="connsiteX11" fmla="*/ 131995 w 1431519"/>
              <a:gd name="connsiteY11" fmla="*/ 1026353 h 2064677"/>
              <a:gd name="connsiteX12" fmla="*/ 325486 w 1431519"/>
              <a:gd name="connsiteY12" fmla="*/ 144853 h 2064677"/>
              <a:gd name="connsiteX13" fmla="*/ 963259 w 1431519"/>
              <a:gd name="connsiteY13" fmla="*/ 64787 h 2064677"/>
              <a:gd name="connsiteX14" fmla="*/ 1356913 w 1431519"/>
              <a:gd name="connsiteY14" fmla="*/ 685292 h 2064677"/>
              <a:gd name="connsiteX15" fmla="*/ 1322963 w 1431519"/>
              <a:gd name="connsiteY15" fmla="*/ 1036361 h 2064677"/>
              <a:gd name="connsiteX16" fmla="*/ 1325907 w 1431519"/>
              <a:gd name="connsiteY16" fmla="*/ 1226320 h 2064677"/>
              <a:gd name="connsiteX17" fmla="*/ 1271353 w 1431519"/>
              <a:gd name="connsiteY17" fmla="*/ 1289116 h 2064677"/>
              <a:gd name="connsiteX18" fmla="*/ 1074919 w 1431519"/>
              <a:gd name="connsiteY18" fmla="*/ 1261642 h 2064677"/>
              <a:gd name="connsiteX19" fmla="*/ 963259 w 1431519"/>
              <a:gd name="connsiteY19" fmla="*/ 1340726 h 2064677"/>
              <a:gd name="connsiteX20" fmla="*/ 971109 w 1431519"/>
              <a:gd name="connsiteY20" fmla="*/ 1454348 h 2064677"/>
              <a:gd name="connsiteX21" fmla="*/ 897716 w 1431519"/>
              <a:gd name="connsiteY21" fmla="*/ 1499287 h 2064677"/>
              <a:gd name="connsiteX22" fmla="*/ 528985 w 1431519"/>
              <a:gd name="connsiteY22" fmla="*/ 1502230 h 2064677"/>
              <a:gd name="connsiteX23" fmla="*/ 461283 w 1431519"/>
              <a:gd name="connsiteY23" fmla="*/ 1466907 h 2064677"/>
              <a:gd name="connsiteX24" fmla="*/ 331177 w 1431519"/>
              <a:gd name="connsiteY24" fmla="*/ 1395673 h 2064677"/>
              <a:gd name="connsiteX25" fmla="*/ 261120 w 1431519"/>
              <a:gd name="connsiteY25" fmla="*/ 1436490 h 2064677"/>
              <a:gd name="connsiteX26" fmla="*/ 152208 w 1431519"/>
              <a:gd name="connsiteY26" fmla="*/ 1599564 h 2064677"/>
              <a:gd name="connsiteX27" fmla="*/ 118259 w 1431519"/>
              <a:gd name="connsiteY27" fmla="*/ 1840348 h 2064677"/>
              <a:gd name="connsiteX28" fmla="*/ 194791 w 1431519"/>
              <a:gd name="connsiteY28" fmla="*/ 1937682 h 2064677"/>
              <a:gd name="connsiteX29" fmla="*/ 1254673 w 1431519"/>
              <a:gd name="connsiteY29" fmla="*/ 1935131 h 2064677"/>
              <a:gd name="connsiteX30" fmla="*/ 1314329 w 1431519"/>
              <a:gd name="connsiteY30" fmla="*/ 1855458 h 2064677"/>
              <a:gd name="connsiteX31" fmla="*/ 1276455 w 1431519"/>
              <a:gd name="connsiteY31" fmla="*/ 1592892 h 2064677"/>
              <a:gd name="connsiteX32" fmla="*/ 1238974 w 1431519"/>
              <a:gd name="connsiteY32" fmla="*/ 1506940 h 2064677"/>
              <a:gd name="connsiteX33" fmla="*/ 963456 w 1431519"/>
              <a:gd name="connsiteY33" fmla="*/ 1340923 h 2064677"/>
              <a:gd name="connsiteX34" fmla="*/ 1147330 w 1431519"/>
              <a:gd name="connsiteY34" fmla="*/ 778308 h 2064677"/>
              <a:gd name="connsiteX35" fmla="*/ 1147330 w 1431519"/>
              <a:gd name="connsiteY35" fmla="*/ 741416 h 2064677"/>
              <a:gd name="connsiteX36" fmla="*/ 1035671 w 1431519"/>
              <a:gd name="connsiteY36" fmla="*/ 623477 h 2064677"/>
              <a:gd name="connsiteX37" fmla="*/ 481888 w 1431519"/>
              <a:gd name="connsiteY37" fmla="*/ 462562 h 2064677"/>
              <a:gd name="connsiteX38" fmla="*/ 421250 w 1431519"/>
              <a:gd name="connsiteY38" fmla="*/ 478457 h 2064677"/>
              <a:gd name="connsiteX39" fmla="*/ 341381 w 1431519"/>
              <a:gd name="connsiteY39" fmla="*/ 902527 h 2064677"/>
              <a:gd name="connsiteX40" fmla="*/ 773497 w 1431519"/>
              <a:gd name="connsiteY40" fmla="*/ 1244962 h 2064677"/>
              <a:gd name="connsiteX41" fmla="*/ 1147723 w 1431519"/>
              <a:gd name="connsiteY41" fmla="*/ 778308 h 206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1519" h="2064677">
                <a:moveTo>
                  <a:pt x="1074919" y="1261446"/>
                </a:moveTo>
                <a:cubicBezTo>
                  <a:pt x="1137322" y="1307955"/>
                  <a:pt x="1204632" y="1342689"/>
                  <a:pt x="1265269" y="1388805"/>
                </a:cubicBezTo>
                <a:cubicBezTo>
                  <a:pt x="1326888" y="1435509"/>
                  <a:pt x="1367902" y="1492811"/>
                  <a:pt x="1378303" y="1571306"/>
                </a:cubicBezTo>
                <a:cubicBezTo>
                  <a:pt x="1393805" y="1688264"/>
                  <a:pt x="1411271" y="1804829"/>
                  <a:pt x="1429324" y="1921394"/>
                </a:cubicBezTo>
                <a:cubicBezTo>
                  <a:pt x="1439921" y="1989489"/>
                  <a:pt x="1412252" y="2021279"/>
                  <a:pt x="1343961" y="2028933"/>
                </a:cubicBezTo>
                <a:cubicBezTo>
                  <a:pt x="924600" y="2075637"/>
                  <a:pt x="505436" y="2077403"/>
                  <a:pt x="86272" y="2029325"/>
                </a:cubicBezTo>
                <a:cubicBezTo>
                  <a:pt x="3459" y="2019906"/>
                  <a:pt x="-7530" y="2004795"/>
                  <a:pt x="3656" y="1919039"/>
                </a:cubicBezTo>
                <a:cubicBezTo>
                  <a:pt x="19355" y="1799727"/>
                  <a:pt x="36427" y="1680414"/>
                  <a:pt x="51930" y="1561102"/>
                </a:cubicBezTo>
                <a:cubicBezTo>
                  <a:pt x="60172" y="1497324"/>
                  <a:pt x="87253" y="1444732"/>
                  <a:pt x="134743" y="1401168"/>
                </a:cubicBezTo>
                <a:cubicBezTo>
                  <a:pt x="178111" y="1361331"/>
                  <a:pt x="228348" y="1331699"/>
                  <a:pt x="295265" y="1295592"/>
                </a:cubicBezTo>
                <a:cubicBezTo>
                  <a:pt x="208136" y="1289116"/>
                  <a:pt x="138864" y="1281659"/>
                  <a:pt x="76460" y="1241234"/>
                </a:cubicBezTo>
                <a:cubicBezTo>
                  <a:pt x="166533" y="1161561"/>
                  <a:pt x="165160" y="1144881"/>
                  <a:pt x="131995" y="1026353"/>
                </a:cubicBezTo>
                <a:cubicBezTo>
                  <a:pt x="39763" y="699225"/>
                  <a:pt x="104326" y="401139"/>
                  <a:pt x="325486" y="144853"/>
                </a:cubicBezTo>
                <a:cubicBezTo>
                  <a:pt x="464815" y="-16651"/>
                  <a:pt x="729540" y="-42751"/>
                  <a:pt x="963259" y="64787"/>
                </a:cubicBezTo>
                <a:cubicBezTo>
                  <a:pt x="1228377" y="186651"/>
                  <a:pt x="1330813" y="411736"/>
                  <a:pt x="1356913" y="685292"/>
                </a:cubicBezTo>
                <a:cubicBezTo>
                  <a:pt x="1368294" y="804408"/>
                  <a:pt x="1344157" y="920385"/>
                  <a:pt x="1322963" y="1036361"/>
                </a:cubicBezTo>
                <a:cubicBezTo>
                  <a:pt x="1311189" y="1099942"/>
                  <a:pt x="1307264" y="1163524"/>
                  <a:pt x="1325907" y="1226320"/>
                </a:cubicBezTo>
                <a:cubicBezTo>
                  <a:pt x="1340821" y="1276949"/>
                  <a:pt x="1321001" y="1295788"/>
                  <a:pt x="1271353" y="1289116"/>
                </a:cubicBezTo>
                <a:cubicBezTo>
                  <a:pt x="1205809" y="1280285"/>
                  <a:pt x="1140462" y="1270866"/>
                  <a:pt x="1074919" y="1261642"/>
                </a:cubicBezTo>
                <a:close/>
                <a:moveTo>
                  <a:pt x="963259" y="1340726"/>
                </a:moveTo>
                <a:cubicBezTo>
                  <a:pt x="966595" y="1387039"/>
                  <a:pt x="971109" y="1420791"/>
                  <a:pt x="971109" y="1454348"/>
                </a:cubicBezTo>
                <a:cubicBezTo>
                  <a:pt x="971109" y="1518322"/>
                  <a:pt x="940692" y="1540300"/>
                  <a:pt x="897716" y="1499287"/>
                </a:cubicBezTo>
                <a:cubicBezTo>
                  <a:pt x="770161" y="1377423"/>
                  <a:pt x="652811" y="1391552"/>
                  <a:pt x="528985" y="1502230"/>
                </a:cubicBezTo>
                <a:cubicBezTo>
                  <a:pt x="489933" y="1537161"/>
                  <a:pt x="463245" y="1523424"/>
                  <a:pt x="461283" y="1466907"/>
                </a:cubicBezTo>
                <a:cubicBezTo>
                  <a:pt x="456769" y="1333073"/>
                  <a:pt x="455592" y="1332877"/>
                  <a:pt x="331177" y="1395673"/>
                </a:cubicBezTo>
                <a:cubicBezTo>
                  <a:pt x="307040" y="1407840"/>
                  <a:pt x="284668" y="1423342"/>
                  <a:pt x="261120" y="1436490"/>
                </a:cubicBezTo>
                <a:cubicBezTo>
                  <a:pt x="196754" y="1472206"/>
                  <a:pt x="158095" y="1521854"/>
                  <a:pt x="152208" y="1599564"/>
                </a:cubicBezTo>
                <a:cubicBezTo>
                  <a:pt x="146124" y="1680218"/>
                  <a:pt x="131407" y="1760283"/>
                  <a:pt x="118259" y="1840348"/>
                </a:cubicBezTo>
                <a:cubicBezTo>
                  <a:pt x="107858" y="1902555"/>
                  <a:pt x="121398" y="1931010"/>
                  <a:pt x="194791" y="1937682"/>
                </a:cubicBezTo>
                <a:cubicBezTo>
                  <a:pt x="548412" y="1969865"/>
                  <a:pt x="901248" y="1966333"/>
                  <a:pt x="1254673" y="1935131"/>
                </a:cubicBezTo>
                <a:cubicBezTo>
                  <a:pt x="1312955" y="1930029"/>
                  <a:pt x="1324141" y="1908835"/>
                  <a:pt x="1314329" y="1855458"/>
                </a:cubicBezTo>
                <a:cubicBezTo>
                  <a:pt x="1298237" y="1768525"/>
                  <a:pt x="1287444" y="1680610"/>
                  <a:pt x="1276455" y="1592892"/>
                </a:cubicBezTo>
                <a:cubicBezTo>
                  <a:pt x="1272334" y="1559728"/>
                  <a:pt x="1261933" y="1530881"/>
                  <a:pt x="1238974" y="1506940"/>
                </a:cubicBezTo>
                <a:cubicBezTo>
                  <a:pt x="1164403" y="1428641"/>
                  <a:pt x="1067854" y="1389001"/>
                  <a:pt x="963456" y="1340923"/>
                </a:cubicBezTo>
                <a:close/>
                <a:moveTo>
                  <a:pt x="1147330" y="778308"/>
                </a:moveTo>
                <a:cubicBezTo>
                  <a:pt x="1147330" y="765945"/>
                  <a:pt x="1147723" y="753779"/>
                  <a:pt x="1147330" y="741416"/>
                </a:cubicBezTo>
                <a:cubicBezTo>
                  <a:pt x="1143013" y="634466"/>
                  <a:pt x="1140855" y="632504"/>
                  <a:pt x="1035671" y="623477"/>
                </a:cubicBezTo>
                <a:cubicBezTo>
                  <a:pt x="840414" y="606600"/>
                  <a:pt x="650848" y="569315"/>
                  <a:pt x="481888" y="462562"/>
                </a:cubicBezTo>
                <a:cubicBezTo>
                  <a:pt x="454022" y="444900"/>
                  <a:pt x="435772" y="439994"/>
                  <a:pt x="421250" y="478457"/>
                </a:cubicBezTo>
                <a:cubicBezTo>
                  <a:pt x="369443" y="615235"/>
                  <a:pt x="330392" y="754956"/>
                  <a:pt x="341381" y="902527"/>
                </a:cubicBezTo>
                <a:cubicBezTo>
                  <a:pt x="357080" y="1116623"/>
                  <a:pt x="563130" y="1277734"/>
                  <a:pt x="773497" y="1244962"/>
                </a:cubicBezTo>
                <a:cubicBezTo>
                  <a:pt x="999760" y="1209639"/>
                  <a:pt x="1146938" y="1026549"/>
                  <a:pt x="1147723" y="778308"/>
                </a:cubicBezTo>
                <a:close/>
              </a:path>
            </a:pathLst>
          </a:custGeom>
          <a:solidFill>
            <a:srgbClr val="FFC100"/>
          </a:solidFill>
          <a:ln w="19572" cap="flat">
            <a:noFill/>
            <a:prstDash val="solid"/>
            <a:miter/>
          </a:ln>
        </p:spPr>
        <p:txBody>
          <a:bodyPr rtlCol="0" anchor="ctr"/>
          <a:lstStyle/>
          <a:p>
            <a:endParaRPr lang="es-PE"/>
          </a:p>
        </p:txBody>
      </p:sp>
      <p:grpSp>
        <p:nvGrpSpPr>
          <p:cNvPr id="3" name="Grupo 2">
            <a:extLst>
              <a:ext uri="{FF2B5EF4-FFF2-40B4-BE49-F238E27FC236}">
                <a16:creationId xmlns:a16="http://schemas.microsoft.com/office/drawing/2014/main" id="{6F6A52C6-1118-CA98-240C-693238DC9A34}"/>
              </a:ext>
            </a:extLst>
          </p:cNvPr>
          <p:cNvGrpSpPr/>
          <p:nvPr/>
        </p:nvGrpSpPr>
        <p:grpSpPr>
          <a:xfrm>
            <a:off x="9700471" y="3914397"/>
            <a:ext cx="1307126" cy="2036136"/>
            <a:chOff x="9700471" y="3914397"/>
            <a:chExt cx="1307126" cy="2036136"/>
          </a:xfrm>
        </p:grpSpPr>
        <p:sp>
          <p:nvSpPr>
            <p:cNvPr id="9" name="Forma libre: forma 8">
              <a:extLst>
                <a:ext uri="{FF2B5EF4-FFF2-40B4-BE49-F238E27FC236}">
                  <a16:creationId xmlns:a16="http://schemas.microsoft.com/office/drawing/2014/main" id="{077BE056-D51E-46EF-AC94-6623D6CF4846}"/>
                </a:ext>
              </a:extLst>
            </p:cNvPr>
            <p:cNvSpPr/>
            <p:nvPr/>
          </p:nvSpPr>
          <p:spPr>
            <a:xfrm>
              <a:off x="9700471" y="3914397"/>
              <a:ext cx="1307126" cy="2036136"/>
            </a:xfrm>
            <a:custGeom>
              <a:avLst/>
              <a:gdLst>
                <a:gd name="connsiteX0" fmla="*/ 1306959 w 1307126"/>
                <a:gd name="connsiteY0" fmla="*/ 1269549 h 2036136"/>
                <a:gd name="connsiteX1" fmla="*/ 1306959 w 1307126"/>
                <a:gd name="connsiteY1" fmla="*/ 1837255 h 2036136"/>
                <a:gd name="connsiteX2" fmla="*/ 1114517 w 1307126"/>
                <a:gd name="connsiteY2" fmla="*/ 2034226 h 2036136"/>
                <a:gd name="connsiteX3" fmla="*/ 191924 w 1307126"/>
                <a:gd name="connsiteY3" fmla="*/ 2034226 h 2036136"/>
                <a:gd name="connsiteX4" fmla="*/ 1557 w 1307126"/>
                <a:gd name="connsiteY4" fmla="*/ 1840651 h 2036136"/>
                <a:gd name="connsiteX5" fmla="*/ 1557 w 1307126"/>
                <a:gd name="connsiteY5" fmla="*/ 698070 h 2036136"/>
                <a:gd name="connsiteX6" fmla="*/ 195320 w 1307126"/>
                <a:gd name="connsiteY6" fmla="*/ 511665 h 2036136"/>
                <a:gd name="connsiteX7" fmla="*/ 372669 w 1307126"/>
                <a:gd name="connsiteY7" fmla="*/ 511288 h 2036136"/>
                <a:gd name="connsiteX8" fmla="*/ 443420 w 1307126"/>
                <a:gd name="connsiteY8" fmla="*/ 492798 h 2036136"/>
                <a:gd name="connsiteX9" fmla="*/ 427760 w 1307126"/>
                <a:gd name="connsiteY9" fmla="*/ 400161 h 2036136"/>
                <a:gd name="connsiteX10" fmla="*/ 197584 w 1307126"/>
                <a:gd name="connsiteY10" fmla="*/ 85084 h 2036136"/>
                <a:gd name="connsiteX11" fmla="*/ 167208 w 1307126"/>
                <a:gd name="connsiteY11" fmla="*/ 24521 h 2036136"/>
                <a:gd name="connsiteX12" fmla="*/ 237582 w 1307126"/>
                <a:gd name="connsiteY12" fmla="*/ 6031 h 2036136"/>
                <a:gd name="connsiteX13" fmla="*/ 521718 w 1307126"/>
                <a:gd name="connsiteY13" fmla="*/ 164325 h 2036136"/>
                <a:gd name="connsiteX14" fmla="*/ 566998 w 1307126"/>
                <a:gd name="connsiteY14" fmla="*/ 236397 h 2036136"/>
                <a:gd name="connsiteX15" fmla="*/ 741706 w 1307126"/>
                <a:gd name="connsiteY15" fmla="*/ 237906 h 2036136"/>
                <a:gd name="connsiteX16" fmla="*/ 847927 w 1307126"/>
                <a:gd name="connsiteY16" fmla="*/ 70179 h 2036136"/>
                <a:gd name="connsiteX17" fmla="*/ 963015 w 1307126"/>
                <a:gd name="connsiteY17" fmla="*/ 6031 h 2036136"/>
                <a:gd name="connsiteX18" fmla="*/ 1097725 w 1307126"/>
                <a:gd name="connsiteY18" fmla="*/ 7163 h 2036136"/>
                <a:gd name="connsiteX19" fmla="*/ 1125459 w 1307126"/>
                <a:gd name="connsiteY19" fmla="*/ 67915 h 2036136"/>
                <a:gd name="connsiteX20" fmla="*/ 906980 w 1307126"/>
                <a:gd name="connsiteY20" fmla="*/ 365258 h 2036136"/>
                <a:gd name="connsiteX21" fmla="*/ 867549 w 1307126"/>
                <a:gd name="connsiteY21" fmla="*/ 424311 h 2036136"/>
                <a:gd name="connsiteX22" fmla="*/ 918867 w 1307126"/>
                <a:gd name="connsiteY22" fmla="*/ 511476 h 2036136"/>
                <a:gd name="connsiteX23" fmla="*/ 1131686 w 1307126"/>
                <a:gd name="connsiteY23" fmla="*/ 512042 h 2036136"/>
                <a:gd name="connsiteX24" fmla="*/ 1306393 w 1307126"/>
                <a:gd name="connsiteY24" fmla="*/ 687693 h 2036136"/>
                <a:gd name="connsiteX25" fmla="*/ 1306771 w 1307126"/>
                <a:gd name="connsiteY25" fmla="*/ 1269549 h 2036136"/>
                <a:gd name="connsiteX26" fmla="*/ 1188286 w 1307126"/>
                <a:gd name="connsiteY26" fmla="*/ 1271814 h 2036136"/>
                <a:gd name="connsiteX27" fmla="*/ 1189230 w 1307126"/>
                <a:gd name="connsiteY27" fmla="*/ 711466 h 2036136"/>
                <a:gd name="connsiteX28" fmla="*/ 1105272 w 1307126"/>
                <a:gd name="connsiteY28" fmla="*/ 628829 h 2036136"/>
                <a:gd name="connsiteX29" fmla="*/ 942450 w 1307126"/>
                <a:gd name="connsiteY29" fmla="*/ 625621 h 2036136"/>
                <a:gd name="connsiteX30" fmla="*/ 855474 w 1307126"/>
                <a:gd name="connsiteY30" fmla="*/ 702976 h 2036136"/>
                <a:gd name="connsiteX31" fmla="*/ 780761 w 1307126"/>
                <a:gd name="connsiteY31" fmla="*/ 778443 h 2036136"/>
                <a:gd name="connsiteX32" fmla="*/ 539641 w 1307126"/>
                <a:gd name="connsiteY32" fmla="*/ 779198 h 2036136"/>
                <a:gd name="connsiteX33" fmla="*/ 449269 w 1307126"/>
                <a:gd name="connsiteY33" fmla="*/ 690523 h 2036136"/>
                <a:gd name="connsiteX34" fmla="*/ 383423 w 1307126"/>
                <a:gd name="connsiteY34" fmla="*/ 625810 h 2036136"/>
                <a:gd name="connsiteX35" fmla="*/ 206263 w 1307126"/>
                <a:gd name="connsiteY35" fmla="*/ 628640 h 2036136"/>
                <a:gd name="connsiteX36" fmla="*/ 116456 w 1307126"/>
                <a:gd name="connsiteY36" fmla="*/ 719956 h 2036136"/>
                <a:gd name="connsiteX37" fmla="*/ 116456 w 1307126"/>
                <a:gd name="connsiteY37" fmla="*/ 1826501 h 2036136"/>
                <a:gd name="connsiteX38" fmla="*/ 206640 w 1307126"/>
                <a:gd name="connsiteY38" fmla="*/ 1919326 h 2036136"/>
                <a:gd name="connsiteX39" fmla="*/ 1100366 w 1307126"/>
                <a:gd name="connsiteY39" fmla="*/ 1919326 h 2036136"/>
                <a:gd name="connsiteX40" fmla="*/ 1188852 w 1307126"/>
                <a:gd name="connsiteY40" fmla="*/ 1832350 h 2036136"/>
                <a:gd name="connsiteX41" fmla="*/ 1188098 w 1307126"/>
                <a:gd name="connsiteY41" fmla="*/ 1272002 h 2036136"/>
                <a:gd name="connsiteX42" fmla="*/ 774912 w 1307126"/>
                <a:gd name="connsiteY42" fmla="*/ 484308 h 2036136"/>
                <a:gd name="connsiteX43" fmla="*/ 660012 w 1307126"/>
                <a:gd name="connsiteY43" fmla="*/ 364126 h 2036136"/>
                <a:gd name="connsiteX44" fmla="*/ 534736 w 1307126"/>
                <a:gd name="connsiteY44" fmla="*/ 479780 h 2036136"/>
                <a:gd name="connsiteX45" fmla="*/ 648692 w 1307126"/>
                <a:gd name="connsiteY45" fmla="*/ 599774 h 2036136"/>
                <a:gd name="connsiteX46" fmla="*/ 774912 w 1307126"/>
                <a:gd name="connsiteY46" fmla="*/ 484497 h 203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07126" h="2036136">
                  <a:moveTo>
                    <a:pt x="1306959" y="1269549"/>
                  </a:moveTo>
                  <a:cubicBezTo>
                    <a:pt x="1306959" y="1458785"/>
                    <a:pt x="1307337" y="1648020"/>
                    <a:pt x="1306959" y="1837255"/>
                  </a:cubicBezTo>
                  <a:cubicBezTo>
                    <a:pt x="1306582" y="1975738"/>
                    <a:pt x="1254132" y="2033094"/>
                    <a:pt x="1114517" y="2034226"/>
                  </a:cubicBezTo>
                  <a:cubicBezTo>
                    <a:pt x="806986" y="2036867"/>
                    <a:pt x="499455" y="2036679"/>
                    <a:pt x="191924" y="2034226"/>
                  </a:cubicBezTo>
                  <a:cubicBezTo>
                    <a:pt x="58535" y="2033094"/>
                    <a:pt x="2123" y="1976116"/>
                    <a:pt x="1557" y="1840651"/>
                  </a:cubicBezTo>
                  <a:cubicBezTo>
                    <a:pt x="-519" y="1459728"/>
                    <a:pt x="-519" y="1078994"/>
                    <a:pt x="1557" y="698070"/>
                  </a:cubicBezTo>
                  <a:cubicBezTo>
                    <a:pt x="2311" y="563360"/>
                    <a:pt x="59667" y="512231"/>
                    <a:pt x="195320" y="511665"/>
                  </a:cubicBezTo>
                  <a:cubicBezTo>
                    <a:pt x="254373" y="511665"/>
                    <a:pt x="313616" y="512608"/>
                    <a:pt x="372669" y="511288"/>
                  </a:cubicBezTo>
                  <a:cubicBezTo>
                    <a:pt x="397385" y="510722"/>
                    <a:pt x="429270" y="521664"/>
                    <a:pt x="443420" y="492798"/>
                  </a:cubicBezTo>
                  <a:cubicBezTo>
                    <a:pt x="458891" y="460724"/>
                    <a:pt x="449269" y="429405"/>
                    <a:pt x="427760" y="400161"/>
                  </a:cubicBezTo>
                  <a:cubicBezTo>
                    <a:pt x="350406" y="295639"/>
                    <a:pt x="273806" y="190361"/>
                    <a:pt x="197584" y="85084"/>
                  </a:cubicBezTo>
                  <a:cubicBezTo>
                    <a:pt x="184000" y="66406"/>
                    <a:pt x="157586" y="47539"/>
                    <a:pt x="167208" y="24521"/>
                  </a:cubicBezTo>
                  <a:cubicBezTo>
                    <a:pt x="179283" y="-4157"/>
                    <a:pt x="213055" y="10559"/>
                    <a:pt x="237582" y="6031"/>
                  </a:cubicBezTo>
                  <a:cubicBezTo>
                    <a:pt x="376065" y="-19439"/>
                    <a:pt x="468136" y="36218"/>
                    <a:pt x="521718" y="164325"/>
                  </a:cubicBezTo>
                  <a:cubicBezTo>
                    <a:pt x="532472" y="190173"/>
                    <a:pt x="550961" y="212813"/>
                    <a:pt x="566998" y="236397"/>
                  </a:cubicBezTo>
                  <a:cubicBezTo>
                    <a:pt x="609260" y="298657"/>
                    <a:pt x="699633" y="300167"/>
                    <a:pt x="741706" y="237906"/>
                  </a:cubicBezTo>
                  <a:cubicBezTo>
                    <a:pt x="778685" y="183003"/>
                    <a:pt x="815476" y="127723"/>
                    <a:pt x="847927" y="70179"/>
                  </a:cubicBezTo>
                  <a:cubicBezTo>
                    <a:pt x="874341" y="23389"/>
                    <a:pt x="909433" y="2447"/>
                    <a:pt x="963015" y="6031"/>
                  </a:cubicBezTo>
                  <a:cubicBezTo>
                    <a:pt x="1007730" y="9050"/>
                    <a:pt x="1052822" y="6409"/>
                    <a:pt x="1097725" y="7163"/>
                  </a:cubicBezTo>
                  <a:cubicBezTo>
                    <a:pt x="1147911" y="8107"/>
                    <a:pt x="1154892" y="28483"/>
                    <a:pt x="1125459" y="67915"/>
                  </a:cubicBezTo>
                  <a:cubicBezTo>
                    <a:pt x="1052067" y="166589"/>
                    <a:pt x="979618" y="266018"/>
                    <a:pt x="906980" y="365258"/>
                  </a:cubicBezTo>
                  <a:cubicBezTo>
                    <a:pt x="893019" y="384313"/>
                    <a:pt x="878303" y="403369"/>
                    <a:pt x="867549" y="424311"/>
                  </a:cubicBezTo>
                  <a:cubicBezTo>
                    <a:pt x="839248" y="479025"/>
                    <a:pt x="857360" y="510156"/>
                    <a:pt x="918867" y="511476"/>
                  </a:cubicBezTo>
                  <a:cubicBezTo>
                    <a:pt x="989806" y="512986"/>
                    <a:pt x="1060746" y="511476"/>
                    <a:pt x="1131686" y="512042"/>
                  </a:cubicBezTo>
                  <a:cubicBezTo>
                    <a:pt x="1246962" y="513174"/>
                    <a:pt x="1305639" y="570718"/>
                    <a:pt x="1306393" y="687693"/>
                  </a:cubicBezTo>
                  <a:cubicBezTo>
                    <a:pt x="1307714" y="881645"/>
                    <a:pt x="1306771" y="1075597"/>
                    <a:pt x="1306771" y="1269549"/>
                  </a:cubicBezTo>
                  <a:close/>
                  <a:moveTo>
                    <a:pt x="1188286" y="1271814"/>
                  </a:moveTo>
                  <a:cubicBezTo>
                    <a:pt x="1188286" y="1085031"/>
                    <a:pt x="1186588" y="898248"/>
                    <a:pt x="1189230" y="711466"/>
                  </a:cubicBezTo>
                  <a:cubicBezTo>
                    <a:pt x="1190173" y="649016"/>
                    <a:pt x="1165269" y="626376"/>
                    <a:pt x="1105272" y="628829"/>
                  </a:cubicBezTo>
                  <a:cubicBezTo>
                    <a:pt x="1051124" y="631093"/>
                    <a:pt x="995655" y="633545"/>
                    <a:pt x="942450" y="625621"/>
                  </a:cubicBezTo>
                  <a:cubicBezTo>
                    <a:pt x="876416" y="615622"/>
                    <a:pt x="847927" y="634866"/>
                    <a:pt x="855474" y="702976"/>
                  </a:cubicBezTo>
                  <a:cubicBezTo>
                    <a:pt x="861511" y="757501"/>
                    <a:pt x="835475" y="779953"/>
                    <a:pt x="780761" y="778443"/>
                  </a:cubicBezTo>
                  <a:cubicBezTo>
                    <a:pt x="700388" y="776179"/>
                    <a:pt x="619637" y="773915"/>
                    <a:pt x="539641" y="779198"/>
                  </a:cubicBezTo>
                  <a:cubicBezTo>
                    <a:pt x="470777" y="783726"/>
                    <a:pt x="442665" y="758822"/>
                    <a:pt x="449269" y="690523"/>
                  </a:cubicBezTo>
                  <a:cubicBezTo>
                    <a:pt x="453985" y="643168"/>
                    <a:pt x="435496" y="621093"/>
                    <a:pt x="383423" y="625810"/>
                  </a:cubicBezTo>
                  <a:cubicBezTo>
                    <a:pt x="324747" y="631093"/>
                    <a:pt x="265128" y="631847"/>
                    <a:pt x="206263" y="628640"/>
                  </a:cubicBezTo>
                  <a:cubicBezTo>
                    <a:pt x="137964" y="624678"/>
                    <a:pt x="116079" y="652601"/>
                    <a:pt x="116456" y="719956"/>
                  </a:cubicBezTo>
                  <a:cubicBezTo>
                    <a:pt x="118720" y="1088804"/>
                    <a:pt x="118531" y="1457653"/>
                    <a:pt x="116456" y="1826501"/>
                  </a:cubicBezTo>
                  <a:cubicBezTo>
                    <a:pt x="116079" y="1892535"/>
                    <a:pt x="137587" y="1919892"/>
                    <a:pt x="206640" y="1919326"/>
                  </a:cubicBezTo>
                  <a:cubicBezTo>
                    <a:pt x="504549" y="1916874"/>
                    <a:pt x="802458" y="1917251"/>
                    <a:pt x="1100366" y="1919326"/>
                  </a:cubicBezTo>
                  <a:cubicBezTo>
                    <a:pt x="1163948" y="1919704"/>
                    <a:pt x="1189607" y="1897063"/>
                    <a:pt x="1188852" y="1832350"/>
                  </a:cubicBezTo>
                  <a:cubicBezTo>
                    <a:pt x="1186400" y="1645567"/>
                    <a:pt x="1188098" y="1458785"/>
                    <a:pt x="1188098" y="1272002"/>
                  </a:cubicBezTo>
                  <a:close/>
                  <a:moveTo>
                    <a:pt x="774912" y="484308"/>
                  </a:moveTo>
                  <a:cubicBezTo>
                    <a:pt x="776610" y="423556"/>
                    <a:pt x="722651" y="367144"/>
                    <a:pt x="660012" y="364126"/>
                  </a:cubicBezTo>
                  <a:cubicBezTo>
                    <a:pt x="591714" y="360730"/>
                    <a:pt x="535868" y="412236"/>
                    <a:pt x="534736" y="479780"/>
                  </a:cubicBezTo>
                  <a:cubicBezTo>
                    <a:pt x="533604" y="544493"/>
                    <a:pt x="583413" y="596944"/>
                    <a:pt x="648692" y="599774"/>
                  </a:cubicBezTo>
                  <a:cubicBezTo>
                    <a:pt x="715292" y="602604"/>
                    <a:pt x="773025" y="549965"/>
                    <a:pt x="774912" y="484497"/>
                  </a:cubicBezTo>
                  <a:close/>
                </a:path>
              </a:pathLst>
            </a:custGeom>
            <a:solidFill>
              <a:srgbClr val="FFC100"/>
            </a:solidFill>
            <a:ln w="18774" cap="flat">
              <a:noFill/>
              <a:prstDash val="solid"/>
              <a:miter/>
            </a:ln>
          </p:spPr>
          <p:txBody>
            <a:bodyPr rtlCol="0" anchor="ctr"/>
            <a:lstStyle/>
            <a:p>
              <a:endParaRPr lang="es-PE"/>
            </a:p>
          </p:txBody>
        </p:sp>
        <p:sp>
          <p:nvSpPr>
            <p:cNvPr id="10" name="Forma libre: forma 9">
              <a:extLst>
                <a:ext uri="{FF2B5EF4-FFF2-40B4-BE49-F238E27FC236}">
                  <a16:creationId xmlns:a16="http://schemas.microsoft.com/office/drawing/2014/main" id="{74EEBB40-F251-419E-8A08-9F07ECB3620A}"/>
                </a:ext>
              </a:extLst>
            </p:cNvPr>
            <p:cNvSpPr/>
            <p:nvPr/>
          </p:nvSpPr>
          <p:spPr>
            <a:xfrm>
              <a:off x="10076176" y="4800677"/>
              <a:ext cx="562477" cy="811221"/>
            </a:xfrm>
            <a:custGeom>
              <a:avLst/>
              <a:gdLst>
                <a:gd name="connsiteX0" fmla="*/ 2058 w 562477"/>
                <a:gd name="connsiteY0" fmla="*/ 610805 h 811221"/>
                <a:gd name="connsiteX1" fmla="*/ 115637 w 562477"/>
                <a:gd name="connsiteY1" fmla="*/ 375723 h 811221"/>
                <a:gd name="connsiteX2" fmla="*/ 113373 w 562477"/>
                <a:gd name="connsiteY2" fmla="*/ 317613 h 811221"/>
                <a:gd name="connsiteX3" fmla="*/ 139409 w 562477"/>
                <a:gd name="connsiteY3" fmla="*/ 61966 h 811221"/>
                <a:gd name="connsiteX4" fmla="*/ 402980 w 562477"/>
                <a:gd name="connsiteY4" fmla="*/ 43476 h 811221"/>
                <a:gd name="connsiteX5" fmla="*/ 454864 w 562477"/>
                <a:gd name="connsiteY5" fmla="*/ 304406 h 811221"/>
                <a:gd name="connsiteX6" fmla="*/ 482787 w 562477"/>
                <a:gd name="connsiteY6" fmla="*/ 397420 h 811221"/>
                <a:gd name="connsiteX7" fmla="*/ 559010 w 562477"/>
                <a:gd name="connsiteY7" fmla="*/ 510055 h 811221"/>
                <a:gd name="connsiteX8" fmla="*/ 561840 w 562477"/>
                <a:gd name="connsiteY8" fmla="*/ 743628 h 811221"/>
                <a:gd name="connsiteX9" fmla="*/ 510899 w 562477"/>
                <a:gd name="connsiteY9" fmla="*/ 792304 h 811221"/>
                <a:gd name="connsiteX10" fmla="*/ 52433 w 562477"/>
                <a:gd name="connsiteY10" fmla="*/ 794191 h 811221"/>
                <a:gd name="connsiteX11" fmla="*/ 1492 w 562477"/>
                <a:gd name="connsiteY11" fmla="*/ 730987 h 811221"/>
                <a:gd name="connsiteX12" fmla="*/ 1869 w 562477"/>
                <a:gd name="connsiteY12" fmla="*/ 610616 h 81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2477" h="811221">
                  <a:moveTo>
                    <a:pt x="2058" y="610805"/>
                  </a:moveTo>
                  <a:cubicBezTo>
                    <a:pt x="-4923" y="521564"/>
                    <a:pt x="-206" y="424588"/>
                    <a:pt x="115637" y="375723"/>
                  </a:cubicBezTo>
                  <a:cubicBezTo>
                    <a:pt x="152427" y="360252"/>
                    <a:pt x="122618" y="336102"/>
                    <a:pt x="113373" y="317613"/>
                  </a:cubicBezTo>
                  <a:cubicBezTo>
                    <a:pt x="66206" y="224787"/>
                    <a:pt x="76016" y="124227"/>
                    <a:pt x="139409" y="61966"/>
                  </a:cubicBezTo>
                  <a:cubicBezTo>
                    <a:pt x="216009" y="-13502"/>
                    <a:pt x="318268" y="-20483"/>
                    <a:pt x="402980" y="43476"/>
                  </a:cubicBezTo>
                  <a:cubicBezTo>
                    <a:pt x="480901" y="102341"/>
                    <a:pt x="509956" y="220825"/>
                    <a:pt x="454864" y="304406"/>
                  </a:cubicBezTo>
                  <a:cubicBezTo>
                    <a:pt x="419960" y="357422"/>
                    <a:pt x="431658" y="374968"/>
                    <a:pt x="482787" y="397420"/>
                  </a:cubicBezTo>
                  <a:cubicBezTo>
                    <a:pt x="528823" y="417607"/>
                    <a:pt x="555614" y="461379"/>
                    <a:pt x="559010" y="510055"/>
                  </a:cubicBezTo>
                  <a:cubicBezTo>
                    <a:pt x="564481" y="587598"/>
                    <a:pt x="561840" y="665707"/>
                    <a:pt x="561840" y="743628"/>
                  </a:cubicBezTo>
                  <a:cubicBezTo>
                    <a:pt x="561840" y="776645"/>
                    <a:pt x="538067" y="787776"/>
                    <a:pt x="510899" y="792304"/>
                  </a:cubicBezTo>
                  <a:cubicBezTo>
                    <a:pt x="358266" y="818718"/>
                    <a:pt x="205443" y="815699"/>
                    <a:pt x="52433" y="794191"/>
                  </a:cubicBezTo>
                  <a:cubicBezTo>
                    <a:pt x="15453" y="788908"/>
                    <a:pt x="-17" y="767966"/>
                    <a:pt x="1492" y="730987"/>
                  </a:cubicBezTo>
                  <a:cubicBezTo>
                    <a:pt x="2813" y="695517"/>
                    <a:pt x="1869" y="660047"/>
                    <a:pt x="1869" y="610616"/>
                  </a:cubicBezTo>
                  <a:close/>
                </a:path>
              </a:pathLst>
            </a:custGeom>
            <a:solidFill>
              <a:srgbClr val="FFC100"/>
            </a:solidFill>
            <a:ln w="18774" cap="flat">
              <a:noFill/>
              <a:prstDash val="solid"/>
              <a:miter/>
            </a:ln>
          </p:spPr>
          <p:txBody>
            <a:bodyPr rtlCol="0" anchor="ctr"/>
            <a:lstStyle/>
            <a:p>
              <a:endParaRPr lang="es-PE"/>
            </a:p>
          </p:txBody>
        </p:sp>
      </p:grpSp>
    </p:spTree>
    <p:extLst>
      <p:ext uri="{BB962C8B-B14F-4D97-AF65-F5344CB8AC3E}">
        <p14:creationId xmlns:p14="http://schemas.microsoft.com/office/powerpoint/2010/main" val="43824100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A4F684A-D27A-4460-9EBB-FA6C2428EF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28738" y="0"/>
            <a:ext cx="6275294" cy="6858000"/>
          </a:xfrm>
          <a:prstGeom prst="rect">
            <a:avLst/>
          </a:prstGeom>
        </p:spPr>
      </p:pic>
      <p:sp>
        <p:nvSpPr>
          <p:cNvPr id="2" name="Google Shape;3308;p73">
            <a:extLst>
              <a:ext uri="{FF2B5EF4-FFF2-40B4-BE49-F238E27FC236}">
                <a16:creationId xmlns:a16="http://schemas.microsoft.com/office/drawing/2014/main" id="{14E0128E-881C-440B-9C5F-248FFDD9AB0D}"/>
              </a:ext>
            </a:extLst>
          </p:cNvPr>
          <p:cNvSpPr txBox="1">
            <a:spLocks noGrp="1"/>
          </p:cNvSpPr>
          <p:nvPr>
            <p:ph type="subTitle" idx="4294967295"/>
          </p:nvPr>
        </p:nvSpPr>
        <p:spPr>
          <a:xfrm>
            <a:off x="821594" y="4289243"/>
            <a:ext cx="4025468" cy="447824"/>
          </a:xfrm>
        </p:spPr>
        <p:txBody>
          <a:bodyPr/>
          <a:lstStyle/>
          <a:p>
            <a:pPr marL="0" indent="0">
              <a:lnSpc>
                <a:spcPct val="100000"/>
              </a:lnSpc>
              <a:buNone/>
            </a:pPr>
            <a:r>
              <a:rPr lang="en-US" sz="2133" b="1">
                <a:solidFill>
                  <a:srgbClr val="FFC100"/>
                </a:solidFill>
              </a:rPr>
              <a:t>Do you have any questions?</a:t>
            </a:r>
          </a:p>
        </p:txBody>
      </p:sp>
      <p:sp>
        <p:nvSpPr>
          <p:cNvPr id="3" name="Google Shape;3309;p73">
            <a:extLst>
              <a:ext uri="{FF2B5EF4-FFF2-40B4-BE49-F238E27FC236}">
                <a16:creationId xmlns:a16="http://schemas.microsoft.com/office/drawing/2014/main" id="{BC7CD6DE-9257-4DFE-9395-D54C7891BE42}"/>
              </a:ext>
            </a:extLst>
          </p:cNvPr>
          <p:cNvSpPr txBox="1">
            <a:spLocks noGrp="1"/>
          </p:cNvSpPr>
          <p:nvPr>
            <p:ph type="title"/>
          </p:nvPr>
        </p:nvSpPr>
        <p:spPr>
          <a:xfrm>
            <a:off x="719998" y="2683776"/>
            <a:ext cx="5376001" cy="1263603"/>
          </a:xfrm>
        </p:spPr>
        <p:txBody>
          <a:bodyPr>
            <a:normAutofit fontScale="90000"/>
          </a:bodyPr>
          <a:lstStyle/>
          <a:p>
            <a:pPr lvl="0"/>
            <a:r>
              <a:rPr lang="en-GB" sz="10666"/>
              <a:t>Thanks</a:t>
            </a:r>
          </a:p>
        </p:txBody>
      </p:sp>
      <p:sp>
        <p:nvSpPr>
          <p:cNvPr id="5" name="Google Shape;2038;p59">
            <a:extLst>
              <a:ext uri="{FF2B5EF4-FFF2-40B4-BE49-F238E27FC236}">
                <a16:creationId xmlns:a16="http://schemas.microsoft.com/office/drawing/2014/main" id="{1D6CBD6C-96A7-409C-97E9-671DEC3FEE2E}"/>
              </a:ext>
            </a:extLst>
          </p:cNvPr>
          <p:cNvSpPr txBox="1"/>
          <p:nvPr/>
        </p:nvSpPr>
        <p:spPr>
          <a:xfrm>
            <a:off x="821594" y="4740006"/>
            <a:ext cx="3957193" cy="1288804"/>
          </a:xfrm>
          <a:prstGeom prst="rect">
            <a:avLst/>
          </a:prstGeom>
          <a:noFill/>
          <a:ln cap="flat">
            <a:noFill/>
          </a:ln>
        </p:spPr>
        <p:txBody>
          <a:bodyPr vert="horz" wrap="square" lIns="121895" tIns="121895" rIns="120005" bIns="121895" anchor="t" anchorCtr="0" compatLnSpc="1">
            <a:noAutofit/>
          </a:bodyPr>
          <a:lstStyle/>
          <a:p>
            <a:pPr defTabSz="1219170">
              <a:defRPr sz="1800" b="0" i="0" u="none" strike="noStrike" kern="0" cap="none" spc="0" baseline="0">
                <a:solidFill>
                  <a:srgbClr val="000000"/>
                </a:solidFill>
                <a:uFillTx/>
              </a:defRPr>
            </a:pPr>
            <a:r>
              <a:rPr lang="en-US" sz="1867" kern="0" dirty="0">
                <a:solidFill>
                  <a:srgbClr val="000000"/>
                </a:solidFill>
                <a:latin typeface="Arial"/>
                <a:ea typeface="Arial"/>
                <a:cs typeface="Arial"/>
              </a:rPr>
              <a:t>Mercury is the closest planet to the Sun and the smallest one in the Solar System</a:t>
            </a:r>
          </a:p>
        </p:txBody>
      </p:sp>
      <p:sp>
        <p:nvSpPr>
          <p:cNvPr id="12" name="Gráfico 10">
            <a:extLst>
              <a:ext uri="{FF2B5EF4-FFF2-40B4-BE49-F238E27FC236}">
                <a16:creationId xmlns:a16="http://schemas.microsoft.com/office/drawing/2014/main" id="{14FC0890-C955-42D7-A9B8-123C33DC8D6A}"/>
              </a:ext>
            </a:extLst>
          </p:cNvPr>
          <p:cNvSpPr/>
          <p:nvPr/>
        </p:nvSpPr>
        <p:spPr>
          <a:xfrm>
            <a:off x="2264030" y="829025"/>
            <a:ext cx="1398936" cy="1454649"/>
          </a:xfrm>
          <a:custGeom>
            <a:avLst/>
            <a:gdLst>
              <a:gd name="connsiteX0" fmla="*/ 695358 w 1398936"/>
              <a:gd name="connsiteY0" fmla="*/ 1453934 h 1454649"/>
              <a:gd name="connsiteX1" fmla="*/ 77170 w 1398936"/>
              <a:gd name="connsiteY1" fmla="*/ 1453934 h 1454649"/>
              <a:gd name="connsiteX2" fmla="*/ 268 w 1398936"/>
              <a:gd name="connsiteY2" fmla="*/ 1375757 h 1454649"/>
              <a:gd name="connsiteX3" fmla="*/ 268 w 1398936"/>
              <a:gd name="connsiteY3" fmla="*/ 1061352 h 1454649"/>
              <a:gd name="connsiteX4" fmla="*/ 31284 w 1398936"/>
              <a:gd name="connsiteY4" fmla="*/ 989832 h 1454649"/>
              <a:gd name="connsiteX5" fmla="*/ 95298 w 1398936"/>
              <a:gd name="connsiteY5" fmla="*/ 1032319 h 1454649"/>
              <a:gd name="connsiteX6" fmla="*/ 359709 w 1398936"/>
              <a:gd name="connsiteY6" fmla="*/ 1101149 h 1454649"/>
              <a:gd name="connsiteX7" fmla="*/ 437178 w 1398936"/>
              <a:gd name="connsiteY7" fmla="*/ 842260 h 1454649"/>
              <a:gd name="connsiteX8" fmla="*/ 107761 w 1398936"/>
              <a:gd name="connsiteY8" fmla="*/ 813369 h 1454649"/>
              <a:gd name="connsiteX9" fmla="*/ 78445 w 1398936"/>
              <a:gd name="connsiteY9" fmla="*/ 857697 h 1454649"/>
              <a:gd name="connsiteX10" fmla="*/ 31567 w 1398936"/>
              <a:gd name="connsiteY10" fmla="*/ 874975 h 1454649"/>
              <a:gd name="connsiteX11" fmla="*/ 1543 w 1398936"/>
              <a:gd name="connsiteY11" fmla="*/ 835321 h 1454649"/>
              <a:gd name="connsiteX12" fmla="*/ 1968 w 1398936"/>
              <a:gd name="connsiteY12" fmla="*/ 451661 h 1454649"/>
              <a:gd name="connsiteX13" fmla="*/ 59750 w 1398936"/>
              <a:gd name="connsiteY13" fmla="*/ 409882 h 1454649"/>
              <a:gd name="connsiteX14" fmla="*/ 368773 w 1398936"/>
              <a:gd name="connsiteY14" fmla="*/ 406908 h 1454649"/>
              <a:gd name="connsiteX15" fmla="*/ 420891 w 1398936"/>
              <a:gd name="connsiteY15" fmla="*/ 343461 h 1454649"/>
              <a:gd name="connsiteX16" fmla="*/ 539147 w 1398936"/>
              <a:gd name="connsiteY16" fmla="*/ 50441 h 1454649"/>
              <a:gd name="connsiteX17" fmla="*/ 854685 w 1398936"/>
              <a:gd name="connsiteY17" fmla="*/ 48458 h 1454649"/>
              <a:gd name="connsiteX18" fmla="*/ 972657 w 1398936"/>
              <a:gd name="connsiteY18" fmla="*/ 345302 h 1454649"/>
              <a:gd name="connsiteX19" fmla="*/ 1022367 w 1398936"/>
              <a:gd name="connsiteY19" fmla="*/ 407616 h 1454649"/>
              <a:gd name="connsiteX20" fmla="*/ 1320769 w 1398936"/>
              <a:gd name="connsiteY20" fmla="*/ 407192 h 1454649"/>
              <a:gd name="connsiteX21" fmla="*/ 1398237 w 1398936"/>
              <a:gd name="connsiteY21" fmla="*/ 483102 h 1454649"/>
              <a:gd name="connsiteX22" fmla="*/ 1397671 w 1398936"/>
              <a:gd name="connsiteY22" fmla="*/ 802889 h 1454649"/>
              <a:gd name="connsiteX23" fmla="*/ 1363539 w 1398936"/>
              <a:gd name="connsiteY23" fmla="*/ 873984 h 1454649"/>
              <a:gd name="connsiteX24" fmla="*/ 1299525 w 1398936"/>
              <a:gd name="connsiteY24" fmla="*/ 830364 h 1454649"/>
              <a:gd name="connsiteX25" fmla="*/ 1072219 w 1398936"/>
              <a:gd name="connsiteY25" fmla="*/ 746239 h 1454649"/>
              <a:gd name="connsiteX26" fmla="*/ 935127 w 1398936"/>
              <a:gd name="connsiteY26" fmla="*/ 930775 h 1454649"/>
              <a:gd name="connsiteX27" fmla="*/ 1075335 w 1398936"/>
              <a:gd name="connsiteY27" fmla="*/ 1118710 h 1454649"/>
              <a:gd name="connsiteX28" fmla="*/ 1298109 w 1398936"/>
              <a:gd name="connsiteY28" fmla="*/ 1036285 h 1454649"/>
              <a:gd name="connsiteX29" fmla="*/ 1309297 w 1398936"/>
              <a:gd name="connsiteY29" fmla="*/ 1018157 h 1454649"/>
              <a:gd name="connsiteX30" fmla="*/ 1360565 w 1398936"/>
              <a:gd name="connsiteY30" fmla="*/ 988274 h 1454649"/>
              <a:gd name="connsiteX31" fmla="*/ 1395830 w 1398936"/>
              <a:gd name="connsiteY31" fmla="*/ 1040675 h 1454649"/>
              <a:gd name="connsiteX32" fmla="*/ 1398520 w 1398936"/>
              <a:gd name="connsiteY32" fmla="*/ 1189805 h 1454649"/>
              <a:gd name="connsiteX33" fmla="*/ 1396538 w 1398936"/>
              <a:gd name="connsiteY33" fmla="*/ 1386946 h 1454649"/>
              <a:gd name="connsiteX34" fmla="*/ 1324309 w 1398936"/>
              <a:gd name="connsiteY34" fmla="*/ 1454642 h 1454649"/>
              <a:gd name="connsiteX35" fmla="*/ 695500 w 1398936"/>
              <a:gd name="connsiteY35" fmla="*/ 1454075 h 1454649"/>
              <a:gd name="connsiteX36" fmla="*/ 695924 w 1398936"/>
              <a:gd name="connsiteY36" fmla="*/ 1365135 h 1454649"/>
              <a:gd name="connsiteX37" fmla="*/ 1255480 w 1398936"/>
              <a:gd name="connsiteY37" fmla="*/ 1365702 h 1454649"/>
              <a:gd name="connsiteX38" fmla="*/ 1310997 w 1398936"/>
              <a:gd name="connsiteY38" fmla="*/ 1310185 h 1454649"/>
              <a:gd name="connsiteX39" fmla="*/ 1310997 w 1398936"/>
              <a:gd name="connsiteY39" fmla="*/ 1214306 h 1454649"/>
              <a:gd name="connsiteX40" fmla="*/ 1261004 w 1398936"/>
              <a:gd name="connsiteY40" fmla="*/ 1183432 h 1454649"/>
              <a:gd name="connsiteX41" fmla="*/ 936260 w 1398936"/>
              <a:gd name="connsiteY41" fmla="*/ 1134997 h 1454649"/>
              <a:gd name="connsiteX42" fmla="*/ 876070 w 1398936"/>
              <a:gd name="connsiteY42" fmla="*/ 811669 h 1454649"/>
              <a:gd name="connsiteX43" fmla="*/ 1259587 w 1398936"/>
              <a:gd name="connsiteY43" fmla="*/ 680384 h 1454649"/>
              <a:gd name="connsiteX44" fmla="*/ 1310855 w 1398936"/>
              <a:gd name="connsiteY44" fmla="*/ 646819 h 1454649"/>
              <a:gd name="connsiteX45" fmla="*/ 1310997 w 1398936"/>
              <a:gd name="connsiteY45" fmla="*/ 556322 h 1454649"/>
              <a:gd name="connsiteX46" fmla="*/ 1250665 w 1398936"/>
              <a:gd name="connsiteY46" fmla="*/ 494432 h 1454649"/>
              <a:gd name="connsiteX47" fmla="*/ 904395 w 1398936"/>
              <a:gd name="connsiteY47" fmla="*/ 495140 h 1454649"/>
              <a:gd name="connsiteX48" fmla="*/ 832591 w 1398936"/>
              <a:gd name="connsiteY48" fmla="*/ 472339 h 1454649"/>
              <a:gd name="connsiteX49" fmla="*/ 853835 w 1398936"/>
              <a:gd name="connsiteY49" fmla="*/ 401385 h 1454649"/>
              <a:gd name="connsiteX50" fmla="*/ 891649 w 1398936"/>
              <a:gd name="connsiteY50" fmla="*/ 255937 h 1454649"/>
              <a:gd name="connsiteX51" fmla="*/ 742235 w 1398936"/>
              <a:gd name="connsiteY51" fmla="*/ 92786 h 1454649"/>
              <a:gd name="connsiteX52" fmla="*/ 536598 w 1398936"/>
              <a:gd name="connsiteY52" fmla="*/ 174220 h 1454649"/>
              <a:gd name="connsiteX53" fmla="*/ 543112 w 1398936"/>
              <a:gd name="connsiteY53" fmla="*/ 403934 h 1454649"/>
              <a:gd name="connsiteX54" fmla="*/ 563365 w 1398936"/>
              <a:gd name="connsiteY54" fmla="*/ 470356 h 1454649"/>
              <a:gd name="connsiteX55" fmla="*/ 498218 w 1398936"/>
              <a:gd name="connsiteY55" fmla="*/ 495423 h 1454649"/>
              <a:gd name="connsiteX56" fmla="*/ 231823 w 1398936"/>
              <a:gd name="connsiteY56" fmla="*/ 495423 h 1454649"/>
              <a:gd name="connsiteX57" fmla="*/ 89066 w 1398936"/>
              <a:gd name="connsiteY57" fmla="*/ 638463 h 1454649"/>
              <a:gd name="connsiteX58" fmla="*/ 145149 w 1398936"/>
              <a:gd name="connsiteY58" fmla="*/ 674577 h 1454649"/>
              <a:gd name="connsiteX59" fmla="*/ 489437 w 1398936"/>
              <a:gd name="connsiteY59" fmla="*/ 761393 h 1454649"/>
              <a:gd name="connsiteX60" fmla="*/ 484338 w 1398936"/>
              <a:gd name="connsiteY60" fmla="*/ 1107380 h 1454649"/>
              <a:gd name="connsiteX61" fmla="*/ 129996 w 1398936"/>
              <a:gd name="connsiteY61" fmla="*/ 1180458 h 1454649"/>
              <a:gd name="connsiteX62" fmla="*/ 88783 w 1398936"/>
              <a:gd name="connsiteY62" fmla="*/ 1205525 h 1454649"/>
              <a:gd name="connsiteX63" fmla="*/ 88641 w 1398936"/>
              <a:gd name="connsiteY63" fmla="*/ 1301405 h 1454649"/>
              <a:gd name="connsiteX64" fmla="*/ 152514 w 1398936"/>
              <a:gd name="connsiteY64" fmla="*/ 1366127 h 1454649"/>
              <a:gd name="connsiteX65" fmla="*/ 696066 w 1398936"/>
              <a:gd name="connsiteY65" fmla="*/ 1365277 h 145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98936" h="1454649">
                <a:moveTo>
                  <a:pt x="695358" y="1453934"/>
                </a:moveTo>
                <a:cubicBezTo>
                  <a:pt x="489295" y="1453934"/>
                  <a:pt x="283233" y="1454217"/>
                  <a:pt x="77170" y="1453934"/>
                </a:cubicBezTo>
                <a:cubicBezTo>
                  <a:pt x="10890" y="1453934"/>
                  <a:pt x="551" y="1443312"/>
                  <a:pt x="268" y="1375757"/>
                </a:cubicBezTo>
                <a:cubicBezTo>
                  <a:pt x="-157" y="1270956"/>
                  <a:pt x="-15" y="1166154"/>
                  <a:pt x="268" y="1061352"/>
                </a:cubicBezTo>
                <a:cubicBezTo>
                  <a:pt x="268" y="1033452"/>
                  <a:pt x="-4405" y="1001304"/>
                  <a:pt x="31284" y="989832"/>
                </a:cubicBezTo>
                <a:cubicBezTo>
                  <a:pt x="68531" y="977936"/>
                  <a:pt x="79861" y="1008951"/>
                  <a:pt x="95298" y="1032319"/>
                </a:cubicBezTo>
                <a:cubicBezTo>
                  <a:pt x="157895" y="1127066"/>
                  <a:pt x="266096" y="1155249"/>
                  <a:pt x="359709" y="1101149"/>
                </a:cubicBezTo>
                <a:cubicBezTo>
                  <a:pt x="450490" y="1048748"/>
                  <a:pt x="484055" y="936582"/>
                  <a:pt x="437178" y="842260"/>
                </a:cubicBezTo>
                <a:cubicBezTo>
                  <a:pt x="374438" y="715648"/>
                  <a:pt x="192593" y="699645"/>
                  <a:pt x="107761" y="813369"/>
                </a:cubicBezTo>
                <a:cubicBezTo>
                  <a:pt x="97139" y="827531"/>
                  <a:pt x="89208" y="843676"/>
                  <a:pt x="78445" y="857697"/>
                </a:cubicBezTo>
                <a:cubicBezTo>
                  <a:pt x="66831" y="872851"/>
                  <a:pt x="50686" y="880499"/>
                  <a:pt x="31567" y="874975"/>
                </a:cubicBezTo>
                <a:cubicBezTo>
                  <a:pt x="12448" y="869310"/>
                  <a:pt x="1543" y="854581"/>
                  <a:pt x="1543" y="835321"/>
                </a:cubicBezTo>
                <a:cubicBezTo>
                  <a:pt x="976" y="707434"/>
                  <a:pt x="268" y="579548"/>
                  <a:pt x="1968" y="451661"/>
                </a:cubicBezTo>
                <a:cubicBezTo>
                  <a:pt x="2393" y="417247"/>
                  <a:pt x="31425" y="410307"/>
                  <a:pt x="59750" y="409882"/>
                </a:cubicBezTo>
                <a:cubicBezTo>
                  <a:pt x="162711" y="408466"/>
                  <a:pt x="265671" y="407758"/>
                  <a:pt x="368773" y="406908"/>
                </a:cubicBezTo>
                <a:cubicBezTo>
                  <a:pt x="412582" y="406530"/>
                  <a:pt x="429955" y="385381"/>
                  <a:pt x="420891" y="343461"/>
                </a:cubicBezTo>
                <a:cubicBezTo>
                  <a:pt x="396532" y="229737"/>
                  <a:pt x="441710" y="117571"/>
                  <a:pt x="539147" y="50441"/>
                </a:cubicBezTo>
                <a:cubicBezTo>
                  <a:pt x="635734" y="-16122"/>
                  <a:pt x="754840" y="-16830"/>
                  <a:pt x="854685" y="48458"/>
                </a:cubicBezTo>
                <a:cubicBezTo>
                  <a:pt x="951839" y="112047"/>
                  <a:pt x="1001832" y="228179"/>
                  <a:pt x="972657" y="345302"/>
                </a:cubicBezTo>
                <a:cubicBezTo>
                  <a:pt x="959345" y="398836"/>
                  <a:pt x="972233" y="409033"/>
                  <a:pt x="1022367" y="407616"/>
                </a:cubicBezTo>
                <a:cubicBezTo>
                  <a:pt x="1121787" y="404784"/>
                  <a:pt x="1221349" y="406059"/>
                  <a:pt x="1320769" y="407192"/>
                </a:cubicBezTo>
                <a:cubicBezTo>
                  <a:pt x="1381384" y="407900"/>
                  <a:pt x="1397671" y="423478"/>
                  <a:pt x="1398237" y="483102"/>
                </a:cubicBezTo>
                <a:cubicBezTo>
                  <a:pt x="1399370" y="589603"/>
                  <a:pt x="1399087" y="696246"/>
                  <a:pt x="1397671" y="802889"/>
                </a:cubicBezTo>
                <a:cubicBezTo>
                  <a:pt x="1397246" y="830505"/>
                  <a:pt x="1398237" y="863929"/>
                  <a:pt x="1363539" y="873984"/>
                </a:cubicBezTo>
                <a:cubicBezTo>
                  <a:pt x="1327850" y="884181"/>
                  <a:pt x="1315387" y="854157"/>
                  <a:pt x="1299525" y="830364"/>
                </a:cubicBezTo>
                <a:cubicBezTo>
                  <a:pt x="1246983" y="750771"/>
                  <a:pt x="1160734" y="719189"/>
                  <a:pt x="1072219" y="746239"/>
                </a:cubicBezTo>
                <a:cubicBezTo>
                  <a:pt x="995317" y="769749"/>
                  <a:pt x="934702" y="851182"/>
                  <a:pt x="935127" y="930775"/>
                </a:cubicBezTo>
                <a:cubicBezTo>
                  <a:pt x="935552" y="1016882"/>
                  <a:pt x="993476" y="1094634"/>
                  <a:pt x="1075335" y="1118710"/>
                </a:cubicBezTo>
                <a:cubicBezTo>
                  <a:pt x="1162858" y="1144486"/>
                  <a:pt x="1245567" y="1114036"/>
                  <a:pt x="1298109" y="1036285"/>
                </a:cubicBezTo>
                <a:cubicBezTo>
                  <a:pt x="1302075" y="1030337"/>
                  <a:pt x="1305757" y="1024388"/>
                  <a:pt x="1309297" y="1018157"/>
                </a:cubicBezTo>
                <a:cubicBezTo>
                  <a:pt x="1320486" y="997905"/>
                  <a:pt x="1335923" y="983884"/>
                  <a:pt x="1360565" y="988274"/>
                </a:cubicBezTo>
                <a:cubicBezTo>
                  <a:pt x="1389315" y="993373"/>
                  <a:pt x="1394980" y="1016741"/>
                  <a:pt x="1395830" y="1040675"/>
                </a:cubicBezTo>
                <a:cubicBezTo>
                  <a:pt x="1397529" y="1090385"/>
                  <a:pt x="1398520" y="1140095"/>
                  <a:pt x="1398520" y="1189805"/>
                </a:cubicBezTo>
                <a:cubicBezTo>
                  <a:pt x="1398520" y="1255519"/>
                  <a:pt x="1395830" y="1321232"/>
                  <a:pt x="1396538" y="1386946"/>
                </a:cubicBezTo>
                <a:cubicBezTo>
                  <a:pt x="1397104" y="1437647"/>
                  <a:pt x="1373170" y="1455067"/>
                  <a:pt x="1324309" y="1454642"/>
                </a:cubicBezTo>
                <a:cubicBezTo>
                  <a:pt x="1114706" y="1453226"/>
                  <a:pt x="905103" y="1454075"/>
                  <a:pt x="695500" y="1454075"/>
                </a:cubicBezTo>
                <a:close/>
                <a:moveTo>
                  <a:pt x="695924" y="1365135"/>
                </a:moveTo>
                <a:cubicBezTo>
                  <a:pt x="882443" y="1365135"/>
                  <a:pt x="1068962" y="1364427"/>
                  <a:pt x="1255480" y="1365702"/>
                </a:cubicBezTo>
                <a:cubicBezTo>
                  <a:pt x="1296551" y="1365985"/>
                  <a:pt x="1314396" y="1352531"/>
                  <a:pt x="1310997" y="1310185"/>
                </a:cubicBezTo>
                <a:cubicBezTo>
                  <a:pt x="1308448" y="1278462"/>
                  <a:pt x="1309014" y="1246172"/>
                  <a:pt x="1310997" y="1214306"/>
                </a:cubicBezTo>
                <a:cubicBezTo>
                  <a:pt x="1313971" y="1169978"/>
                  <a:pt x="1307740" y="1157515"/>
                  <a:pt x="1261004" y="1183432"/>
                </a:cubicBezTo>
                <a:cubicBezTo>
                  <a:pt x="1153936" y="1242631"/>
                  <a:pt x="1024775" y="1220254"/>
                  <a:pt x="936260" y="1134997"/>
                </a:cubicBezTo>
                <a:cubicBezTo>
                  <a:pt x="847604" y="1049456"/>
                  <a:pt x="824236" y="923694"/>
                  <a:pt x="876070" y="811669"/>
                </a:cubicBezTo>
                <a:cubicBezTo>
                  <a:pt x="942916" y="667496"/>
                  <a:pt x="1114848" y="606456"/>
                  <a:pt x="1259587" y="680384"/>
                </a:cubicBezTo>
                <a:cubicBezTo>
                  <a:pt x="1307456" y="704743"/>
                  <a:pt x="1313546" y="690014"/>
                  <a:pt x="1310855" y="646819"/>
                </a:cubicBezTo>
                <a:cubicBezTo>
                  <a:pt x="1309014" y="616795"/>
                  <a:pt x="1308306" y="586204"/>
                  <a:pt x="1310997" y="556322"/>
                </a:cubicBezTo>
                <a:cubicBezTo>
                  <a:pt x="1315104" y="510294"/>
                  <a:pt x="1298109" y="493299"/>
                  <a:pt x="1250665" y="494432"/>
                </a:cubicBezTo>
                <a:cubicBezTo>
                  <a:pt x="1135242" y="497123"/>
                  <a:pt x="1019818" y="495565"/>
                  <a:pt x="904395" y="495140"/>
                </a:cubicBezTo>
                <a:cubicBezTo>
                  <a:pt x="878336" y="495140"/>
                  <a:pt x="848737" y="500805"/>
                  <a:pt x="832591" y="472339"/>
                </a:cubicBezTo>
                <a:cubicBezTo>
                  <a:pt x="815738" y="442597"/>
                  <a:pt x="838965" y="422770"/>
                  <a:pt x="853835" y="401385"/>
                </a:cubicBezTo>
                <a:cubicBezTo>
                  <a:pt x="884143" y="357482"/>
                  <a:pt x="901279" y="310038"/>
                  <a:pt x="891649" y="255937"/>
                </a:cubicBezTo>
                <a:cubicBezTo>
                  <a:pt x="877061" y="174787"/>
                  <a:pt x="816305" y="108790"/>
                  <a:pt x="742235" y="92786"/>
                </a:cubicBezTo>
                <a:cubicBezTo>
                  <a:pt x="664626" y="75933"/>
                  <a:pt x="578660" y="109923"/>
                  <a:pt x="536598" y="174220"/>
                </a:cubicBezTo>
                <a:cubicBezTo>
                  <a:pt x="490287" y="244749"/>
                  <a:pt x="492836" y="332273"/>
                  <a:pt x="543112" y="403934"/>
                </a:cubicBezTo>
                <a:cubicBezTo>
                  <a:pt x="557133" y="423903"/>
                  <a:pt x="577810" y="441889"/>
                  <a:pt x="563365" y="470356"/>
                </a:cubicBezTo>
                <a:cubicBezTo>
                  <a:pt x="549344" y="498256"/>
                  <a:pt x="522860" y="495282"/>
                  <a:pt x="498218" y="495423"/>
                </a:cubicBezTo>
                <a:cubicBezTo>
                  <a:pt x="409419" y="495706"/>
                  <a:pt x="320621" y="495423"/>
                  <a:pt x="231823" y="495423"/>
                </a:cubicBezTo>
                <a:cubicBezTo>
                  <a:pt x="136085" y="495423"/>
                  <a:pt x="88500" y="543104"/>
                  <a:pt x="89066" y="638463"/>
                </a:cubicBezTo>
                <a:cubicBezTo>
                  <a:pt x="89350" y="679251"/>
                  <a:pt x="108044" y="691289"/>
                  <a:pt x="145149" y="674577"/>
                </a:cubicBezTo>
                <a:cubicBezTo>
                  <a:pt x="267371" y="619486"/>
                  <a:pt x="407578" y="654892"/>
                  <a:pt x="489437" y="761393"/>
                </a:cubicBezTo>
                <a:cubicBezTo>
                  <a:pt x="567472" y="862796"/>
                  <a:pt x="565489" y="1003853"/>
                  <a:pt x="484338" y="1107380"/>
                </a:cubicBezTo>
                <a:cubicBezTo>
                  <a:pt x="400356" y="1214731"/>
                  <a:pt x="258307" y="1245605"/>
                  <a:pt x="129996" y="1180458"/>
                </a:cubicBezTo>
                <a:cubicBezTo>
                  <a:pt x="94731" y="1162613"/>
                  <a:pt x="87084" y="1169836"/>
                  <a:pt x="88783" y="1205525"/>
                </a:cubicBezTo>
                <a:cubicBezTo>
                  <a:pt x="90199" y="1237391"/>
                  <a:pt x="91332" y="1269681"/>
                  <a:pt x="88641" y="1301405"/>
                </a:cubicBezTo>
                <a:cubicBezTo>
                  <a:pt x="84393" y="1350123"/>
                  <a:pt x="103654" y="1366693"/>
                  <a:pt x="152514" y="1366127"/>
                </a:cubicBezTo>
                <a:cubicBezTo>
                  <a:pt x="333651" y="1364003"/>
                  <a:pt x="514788" y="1365277"/>
                  <a:pt x="696066" y="1365277"/>
                </a:cubicBezTo>
                <a:close/>
              </a:path>
            </a:pathLst>
          </a:custGeom>
          <a:solidFill>
            <a:srgbClr val="FFC100"/>
          </a:solidFill>
          <a:ln w="14143" cap="flat">
            <a:noFill/>
            <a:prstDash val="solid"/>
            <a:miter/>
          </a:ln>
        </p:spPr>
        <p:txBody>
          <a:bodyPr rtlCol="0" anchor="ctr"/>
          <a:lstStyle/>
          <a:p>
            <a:endParaRPr lang="es-PE"/>
          </a:p>
        </p:txBody>
      </p:sp>
      <p:grpSp>
        <p:nvGrpSpPr>
          <p:cNvPr id="13" name="Grupo 12">
            <a:extLst>
              <a:ext uri="{FF2B5EF4-FFF2-40B4-BE49-F238E27FC236}">
                <a16:creationId xmlns:a16="http://schemas.microsoft.com/office/drawing/2014/main" id="{1CBF8C58-7C76-4991-9A5B-C1AA4C9217C5}"/>
              </a:ext>
            </a:extLst>
          </p:cNvPr>
          <p:cNvGrpSpPr/>
          <p:nvPr/>
        </p:nvGrpSpPr>
        <p:grpSpPr>
          <a:xfrm>
            <a:off x="9308463" y="0"/>
            <a:ext cx="2886203" cy="1465729"/>
            <a:chOff x="10772775" y="0"/>
            <a:chExt cx="1421891" cy="722093"/>
          </a:xfrm>
          <a:solidFill>
            <a:srgbClr val="FFFFFF"/>
          </a:solidFill>
        </p:grpSpPr>
        <p:sp>
          <p:nvSpPr>
            <p:cNvPr id="14" name="Forma libre: forma 13">
              <a:extLst>
                <a:ext uri="{FF2B5EF4-FFF2-40B4-BE49-F238E27FC236}">
                  <a16:creationId xmlns:a16="http://schemas.microsoft.com/office/drawing/2014/main" id="{CD9D488F-9F52-487C-B4DA-09834E8D4B27}"/>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noFill/>
              <a:prstDash val="solid"/>
              <a:miter/>
            </a:ln>
          </p:spPr>
          <p:txBody>
            <a:bodyPr rtlCol="0" anchor="ctr"/>
            <a:lstStyle/>
            <a:p>
              <a:endParaRPr lang="es-PE"/>
            </a:p>
          </p:txBody>
        </p:sp>
        <p:sp>
          <p:nvSpPr>
            <p:cNvPr id="15" name="Forma libre: forma 14">
              <a:extLst>
                <a:ext uri="{FF2B5EF4-FFF2-40B4-BE49-F238E27FC236}">
                  <a16:creationId xmlns:a16="http://schemas.microsoft.com/office/drawing/2014/main" id="{9C19613D-591C-4483-A611-3BBA4111EF07}"/>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noFill/>
              <a:prstDash val="solid"/>
              <a:miter/>
            </a:ln>
          </p:spPr>
          <p:txBody>
            <a:bodyPr rtlCol="0" anchor="ctr"/>
            <a:lstStyle/>
            <a:p>
              <a:endParaRPr lang="es-PE"/>
            </a:p>
          </p:txBody>
        </p:sp>
        <p:sp>
          <p:nvSpPr>
            <p:cNvPr id="16" name="Forma libre: forma 15">
              <a:extLst>
                <a:ext uri="{FF2B5EF4-FFF2-40B4-BE49-F238E27FC236}">
                  <a16:creationId xmlns:a16="http://schemas.microsoft.com/office/drawing/2014/main" id="{70D0D93D-9182-41D6-B077-9B955C01E93A}"/>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noFill/>
              <a:prstDash val="solid"/>
              <a:miter/>
            </a:ln>
          </p:spPr>
          <p:txBody>
            <a:bodyPr rtlCol="0" anchor="ctr"/>
            <a:lstStyle/>
            <a:p>
              <a:endParaRPr lang="es-PE"/>
            </a:p>
          </p:txBody>
        </p:sp>
        <p:sp>
          <p:nvSpPr>
            <p:cNvPr id="17" name="Forma libre: forma 16">
              <a:extLst>
                <a:ext uri="{FF2B5EF4-FFF2-40B4-BE49-F238E27FC236}">
                  <a16:creationId xmlns:a16="http://schemas.microsoft.com/office/drawing/2014/main" id="{9BD44CEF-3A5C-483B-AA36-87BA51634E7F}"/>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noFill/>
              <a:prstDash val="solid"/>
              <a:miter/>
            </a:ln>
          </p:spPr>
          <p:txBody>
            <a:bodyPr rtlCol="0" anchor="ctr"/>
            <a:lstStyle/>
            <a:p>
              <a:endParaRPr lang="es-PE"/>
            </a:p>
          </p:txBody>
        </p:sp>
      </p:grpSp>
      <p:grpSp>
        <p:nvGrpSpPr>
          <p:cNvPr id="18" name="Grupo 17">
            <a:extLst>
              <a:ext uri="{FF2B5EF4-FFF2-40B4-BE49-F238E27FC236}">
                <a16:creationId xmlns:a16="http://schemas.microsoft.com/office/drawing/2014/main" id="{0DA473CB-F1AE-48D4-B39C-628523B25168}"/>
              </a:ext>
            </a:extLst>
          </p:cNvPr>
          <p:cNvGrpSpPr/>
          <p:nvPr/>
        </p:nvGrpSpPr>
        <p:grpSpPr>
          <a:xfrm rot="10800000">
            <a:off x="-2666" y="5809128"/>
            <a:ext cx="2065358" cy="1048871"/>
            <a:chOff x="10772775" y="0"/>
            <a:chExt cx="1421891" cy="722093"/>
          </a:xfrm>
          <a:solidFill>
            <a:srgbClr val="FFC100"/>
          </a:solidFill>
        </p:grpSpPr>
        <p:sp>
          <p:nvSpPr>
            <p:cNvPr id="19" name="Forma libre: forma 18">
              <a:extLst>
                <a:ext uri="{FF2B5EF4-FFF2-40B4-BE49-F238E27FC236}">
                  <a16:creationId xmlns:a16="http://schemas.microsoft.com/office/drawing/2014/main" id="{D7CBBB00-8B7F-4CB4-A072-0808ED77958F}"/>
                </a:ext>
              </a:extLst>
            </p:cNvPr>
            <p:cNvSpPr/>
            <p:nvPr/>
          </p:nvSpPr>
          <p:spPr>
            <a:xfrm>
              <a:off x="11080893" y="0"/>
              <a:ext cx="1113773" cy="646258"/>
            </a:xfrm>
            <a:custGeom>
              <a:avLst/>
              <a:gdLst>
                <a:gd name="connsiteX0" fmla="*/ 1113393 w 1113773"/>
                <a:gd name="connsiteY0" fmla="*/ 493967 h 646258"/>
                <a:gd name="connsiteX1" fmla="*/ 1046337 w 1113773"/>
                <a:gd name="connsiteY1" fmla="*/ 519684 h 646258"/>
                <a:gd name="connsiteX2" fmla="*/ 1002045 w 1113773"/>
                <a:gd name="connsiteY2" fmla="*/ 503111 h 646258"/>
                <a:gd name="connsiteX3" fmla="*/ 880983 w 1113773"/>
                <a:gd name="connsiteY3" fmla="*/ 506063 h 646258"/>
                <a:gd name="connsiteX4" fmla="*/ 770874 w 1113773"/>
                <a:gd name="connsiteY4" fmla="*/ 512255 h 646258"/>
                <a:gd name="connsiteX5" fmla="*/ 651049 w 1113773"/>
                <a:gd name="connsiteY5" fmla="*/ 519875 h 646258"/>
                <a:gd name="connsiteX6" fmla="*/ 553513 w 1113773"/>
                <a:gd name="connsiteY6" fmla="*/ 619030 h 646258"/>
                <a:gd name="connsiteX7" fmla="*/ 440737 w 1113773"/>
                <a:gd name="connsiteY7" fmla="*/ 624840 h 646258"/>
                <a:gd name="connsiteX8" fmla="*/ 444166 w 1113773"/>
                <a:gd name="connsiteY8" fmla="*/ 512159 h 646258"/>
                <a:gd name="connsiteX9" fmla="*/ 595995 w 1113773"/>
                <a:gd name="connsiteY9" fmla="*/ 363665 h 646258"/>
                <a:gd name="connsiteX10" fmla="*/ 628380 w 1113773"/>
                <a:gd name="connsiteY10" fmla="*/ 293275 h 646258"/>
                <a:gd name="connsiteX11" fmla="*/ 622760 w 1113773"/>
                <a:gd name="connsiteY11" fmla="*/ 274701 h 646258"/>
                <a:gd name="connsiteX12" fmla="*/ 607710 w 1113773"/>
                <a:gd name="connsiteY12" fmla="*/ 284512 h 646258"/>
                <a:gd name="connsiteX13" fmla="*/ 422830 w 1113773"/>
                <a:gd name="connsiteY13" fmla="*/ 469297 h 646258"/>
                <a:gd name="connsiteX14" fmla="*/ 387016 w 1113773"/>
                <a:gd name="connsiteY14" fmla="*/ 505016 h 646258"/>
                <a:gd name="connsiteX15" fmla="*/ 268430 w 1113773"/>
                <a:gd name="connsiteY15" fmla="*/ 497776 h 646258"/>
                <a:gd name="connsiteX16" fmla="*/ 242046 w 1113773"/>
                <a:gd name="connsiteY16" fmla="*/ 498253 h 646258"/>
                <a:gd name="connsiteX17" fmla="*/ 130222 w 1113773"/>
                <a:gd name="connsiteY17" fmla="*/ 610076 h 646258"/>
                <a:gd name="connsiteX18" fmla="*/ 28876 w 1113773"/>
                <a:gd name="connsiteY18" fmla="*/ 617792 h 646258"/>
                <a:gd name="connsiteX19" fmla="*/ 14684 w 1113773"/>
                <a:gd name="connsiteY19" fmla="*/ 513779 h 646258"/>
                <a:gd name="connsiteX20" fmla="*/ 28019 w 1113773"/>
                <a:gd name="connsiteY20" fmla="*/ 497586 h 646258"/>
                <a:gd name="connsiteX21" fmla="*/ 289385 w 1113773"/>
                <a:gd name="connsiteY21" fmla="*/ 237268 h 646258"/>
                <a:gd name="connsiteX22" fmla="*/ 302720 w 1113773"/>
                <a:gd name="connsiteY22" fmla="*/ 205645 h 646258"/>
                <a:gd name="connsiteX23" fmla="*/ 331009 w 1113773"/>
                <a:gd name="connsiteY23" fmla="*/ 138779 h 646258"/>
                <a:gd name="connsiteX24" fmla="*/ 395398 w 1113773"/>
                <a:gd name="connsiteY24" fmla="*/ 75057 h 646258"/>
                <a:gd name="connsiteX25" fmla="*/ 397779 w 1113773"/>
                <a:gd name="connsiteY25" fmla="*/ 33147 h 646258"/>
                <a:gd name="connsiteX26" fmla="*/ 374824 w 1113773"/>
                <a:gd name="connsiteY26" fmla="*/ 476 h 646258"/>
                <a:gd name="connsiteX27" fmla="*/ 1096438 w 1113773"/>
                <a:gd name="connsiteY27" fmla="*/ 0 h 646258"/>
                <a:gd name="connsiteX28" fmla="*/ 1113774 w 1113773"/>
                <a:gd name="connsiteY28" fmla="*/ 17240 h 646258"/>
                <a:gd name="connsiteX29" fmla="*/ 1113393 w 1113773"/>
                <a:gd name="connsiteY29" fmla="*/ 493871 h 64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3773" h="646258">
                  <a:moveTo>
                    <a:pt x="1113393" y="493967"/>
                  </a:moveTo>
                  <a:cubicBezTo>
                    <a:pt x="1093104" y="507778"/>
                    <a:pt x="1073292" y="521684"/>
                    <a:pt x="1046337" y="519684"/>
                  </a:cubicBezTo>
                  <a:cubicBezTo>
                    <a:pt x="1029382" y="518446"/>
                    <a:pt x="1015095" y="513874"/>
                    <a:pt x="1002045" y="503111"/>
                  </a:cubicBezTo>
                  <a:cubicBezTo>
                    <a:pt x="958040" y="466630"/>
                    <a:pt x="922321" y="467678"/>
                    <a:pt x="880983" y="506063"/>
                  </a:cubicBezTo>
                  <a:cubicBezTo>
                    <a:pt x="845740" y="538829"/>
                    <a:pt x="809069" y="540925"/>
                    <a:pt x="770874" y="512255"/>
                  </a:cubicBezTo>
                  <a:cubicBezTo>
                    <a:pt x="726392" y="478822"/>
                    <a:pt x="690292" y="480822"/>
                    <a:pt x="651049" y="519875"/>
                  </a:cubicBezTo>
                  <a:cubicBezTo>
                    <a:pt x="618188" y="552545"/>
                    <a:pt x="585708" y="585692"/>
                    <a:pt x="553513" y="619030"/>
                  </a:cubicBezTo>
                  <a:cubicBezTo>
                    <a:pt x="520938" y="652844"/>
                    <a:pt x="471884" y="655606"/>
                    <a:pt x="440737" y="624840"/>
                  </a:cubicBezTo>
                  <a:cubicBezTo>
                    <a:pt x="408924" y="593503"/>
                    <a:pt x="410352" y="545211"/>
                    <a:pt x="444166" y="512159"/>
                  </a:cubicBezTo>
                  <a:cubicBezTo>
                    <a:pt x="494744" y="462629"/>
                    <a:pt x="545322" y="413099"/>
                    <a:pt x="595995" y="363665"/>
                  </a:cubicBezTo>
                  <a:cubicBezTo>
                    <a:pt x="615807" y="344329"/>
                    <a:pt x="629904" y="322421"/>
                    <a:pt x="628380" y="293275"/>
                  </a:cubicBezTo>
                  <a:cubicBezTo>
                    <a:pt x="627999" y="286607"/>
                    <a:pt x="631047" y="277463"/>
                    <a:pt x="622760" y="274701"/>
                  </a:cubicBezTo>
                  <a:cubicBezTo>
                    <a:pt x="616188" y="272510"/>
                    <a:pt x="612092" y="280130"/>
                    <a:pt x="607710" y="284512"/>
                  </a:cubicBezTo>
                  <a:cubicBezTo>
                    <a:pt x="546084" y="346043"/>
                    <a:pt x="484457" y="407670"/>
                    <a:pt x="422830" y="469297"/>
                  </a:cubicBezTo>
                  <a:cubicBezTo>
                    <a:pt x="410924" y="481203"/>
                    <a:pt x="399303" y="493490"/>
                    <a:pt x="387016" y="505016"/>
                  </a:cubicBezTo>
                  <a:cubicBezTo>
                    <a:pt x="348249" y="541782"/>
                    <a:pt x="301196" y="539496"/>
                    <a:pt x="268430" y="497776"/>
                  </a:cubicBezTo>
                  <a:cubicBezTo>
                    <a:pt x="257381" y="483680"/>
                    <a:pt x="250999" y="489204"/>
                    <a:pt x="242046" y="498253"/>
                  </a:cubicBezTo>
                  <a:cubicBezTo>
                    <a:pt x="204898" y="535686"/>
                    <a:pt x="167655" y="572929"/>
                    <a:pt x="130222" y="610076"/>
                  </a:cubicBezTo>
                  <a:cubicBezTo>
                    <a:pt x="101552" y="638556"/>
                    <a:pt x="57546" y="641699"/>
                    <a:pt x="28876" y="617792"/>
                  </a:cubicBezTo>
                  <a:cubicBezTo>
                    <a:pt x="-3414" y="590836"/>
                    <a:pt x="-9319" y="548735"/>
                    <a:pt x="14684" y="513779"/>
                  </a:cubicBezTo>
                  <a:cubicBezTo>
                    <a:pt x="18589" y="508064"/>
                    <a:pt x="23066" y="502539"/>
                    <a:pt x="28019" y="497586"/>
                  </a:cubicBezTo>
                  <a:cubicBezTo>
                    <a:pt x="115077" y="410718"/>
                    <a:pt x="202136" y="323850"/>
                    <a:pt x="289385" y="237268"/>
                  </a:cubicBezTo>
                  <a:cubicBezTo>
                    <a:pt x="298529" y="228219"/>
                    <a:pt x="304530" y="218504"/>
                    <a:pt x="302720" y="205645"/>
                  </a:cubicBezTo>
                  <a:cubicBezTo>
                    <a:pt x="298910" y="177546"/>
                    <a:pt x="311959" y="157258"/>
                    <a:pt x="331009" y="138779"/>
                  </a:cubicBezTo>
                  <a:cubicBezTo>
                    <a:pt x="352726" y="117729"/>
                    <a:pt x="373300" y="95536"/>
                    <a:pt x="395398" y="75057"/>
                  </a:cubicBezTo>
                  <a:cubicBezTo>
                    <a:pt x="410638" y="60960"/>
                    <a:pt x="410352" y="48006"/>
                    <a:pt x="397779" y="33147"/>
                  </a:cubicBezTo>
                  <a:cubicBezTo>
                    <a:pt x="389207" y="22955"/>
                    <a:pt x="380349" y="12859"/>
                    <a:pt x="374824" y="476"/>
                  </a:cubicBezTo>
                  <a:cubicBezTo>
                    <a:pt x="615616" y="381"/>
                    <a:pt x="856027" y="572"/>
                    <a:pt x="1096438" y="0"/>
                  </a:cubicBezTo>
                  <a:cubicBezTo>
                    <a:pt x="1110916" y="0"/>
                    <a:pt x="1113774" y="2858"/>
                    <a:pt x="1113774" y="17240"/>
                  </a:cubicBezTo>
                  <a:cubicBezTo>
                    <a:pt x="1113107" y="176117"/>
                    <a:pt x="1113393" y="334994"/>
                    <a:pt x="1113393" y="493871"/>
                  </a:cubicBezTo>
                  <a:close/>
                </a:path>
              </a:pathLst>
            </a:custGeom>
            <a:grp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8DE98B8B-B4FB-4A31-97E5-825D6F073F78}"/>
                </a:ext>
              </a:extLst>
            </p:cNvPr>
            <p:cNvSpPr/>
            <p:nvPr/>
          </p:nvSpPr>
          <p:spPr>
            <a:xfrm>
              <a:off x="10895606" y="380"/>
              <a:ext cx="231403" cy="127418"/>
            </a:xfrm>
            <a:custGeom>
              <a:avLst/>
              <a:gdLst>
                <a:gd name="connsiteX0" fmla="*/ 231404 w 231403"/>
                <a:gd name="connsiteY0" fmla="*/ 0 h 127418"/>
                <a:gd name="connsiteX1" fmla="*/ 120723 w 231403"/>
                <a:gd name="connsiteY1" fmla="*/ 111919 h 127418"/>
                <a:gd name="connsiteX2" fmla="*/ 34141 w 231403"/>
                <a:gd name="connsiteY2" fmla="*/ 115824 h 127418"/>
                <a:gd name="connsiteX3" fmla="*/ 2899 w 231403"/>
                <a:gd name="connsiteY3" fmla="*/ 33242 h 127418"/>
                <a:gd name="connsiteX4" fmla="*/ 20425 w 231403"/>
                <a:gd name="connsiteY4" fmla="*/ 0 h 127418"/>
                <a:gd name="connsiteX5" fmla="*/ 231308 w 231403"/>
                <a:gd name="connsiteY5" fmla="*/ 0 h 1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03" h="127418">
                  <a:moveTo>
                    <a:pt x="231404" y="0"/>
                  </a:moveTo>
                  <a:cubicBezTo>
                    <a:pt x="196733" y="39434"/>
                    <a:pt x="158633" y="75724"/>
                    <a:pt x="120723" y="111919"/>
                  </a:cubicBezTo>
                  <a:cubicBezTo>
                    <a:pt x="100054" y="131731"/>
                    <a:pt x="58715" y="132017"/>
                    <a:pt x="34141" y="115824"/>
                  </a:cubicBezTo>
                  <a:cubicBezTo>
                    <a:pt x="6804" y="97727"/>
                    <a:pt x="-6245" y="63246"/>
                    <a:pt x="2899" y="33242"/>
                  </a:cubicBezTo>
                  <a:cubicBezTo>
                    <a:pt x="6614" y="20955"/>
                    <a:pt x="12995" y="10192"/>
                    <a:pt x="20425" y="0"/>
                  </a:cubicBezTo>
                  <a:lnTo>
                    <a:pt x="231308" y="0"/>
                  </a:lnTo>
                  <a:close/>
                </a:path>
              </a:pathLst>
            </a:custGeom>
            <a:grp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id="{746FC873-E285-414A-9D40-CC0A8411B19A}"/>
                </a:ext>
              </a:extLst>
            </p:cNvPr>
            <p:cNvSpPr/>
            <p:nvPr/>
          </p:nvSpPr>
          <p:spPr>
            <a:xfrm>
              <a:off x="10772775" y="123061"/>
              <a:ext cx="151259" cy="151735"/>
            </a:xfrm>
            <a:custGeom>
              <a:avLst/>
              <a:gdLst>
                <a:gd name="connsiteX0" fmla="*/ 76105 w 151259"/>
                <a:gd name="connsiteY0" fmla="*/ 151640 h 151735"/>
                <a:gd name="connsiteX1" fmla="*/ 0 w 151259"/>
                <a:gd name="connsiteY1" fmla="*/ 75726 h 151735"/>
                <a:gd name="connsiteX2" fmla="*/ 75438 w 151259"/>
                <a:gd name="connsiteY2" fmla="*/ 2 h 151735"/>
                <a:gd name="connsiteX3" fmla="*/ 151257 w 151259"/>
                <a:gd name="connsiteY3" fmla="*/ 68487 h 151735"/>
                <a:gd name="connsiteX4" fmla="*/ 76200 w 151259"/>
                <a:gd name="connsiteY4" fmla="*/ 151735 h 15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9" h="151735">
                  <a:moveTo>
                    <a:pt x="76105" y="151640"/>
                  </a:moveTo>
                  <a:cubicBezTo>
                    <a:pt x="32957" y="151830"/>
                    <a:pt x="0" y="118969"/>
                    <a:pt x="0" y="75726"/>
                  </a:cubicBezTo>
                  <a:cubicBezTo>
                    <a:pt x="0" y="35625"/>
                    <a:pt x="35147" y="288"/>
                    <a:pt x="75438" y="2"/>
                  </a:cubicBezTo>
                  <a:cubicBezTo>
                    <a:pt x="112967" y="-284"/>
                    <a:pt x="151067" y="34197"/>
                    <a:pt x="151257" y="68487"/>
                  </a:cubicBezTo>
                  <a:cubicBezTo>
                    <a:pt x="151543" y="118207"/>
                    <a:pt x="121444" y="151545"/>
                    <a:pt x="76200" y="151735"/>
                  </a:cubicBezTo>
                  <a:close/>
                </a:path>
              </a:pathLst>
            </a:custGeom>
            <a:grpFill/>
            <a:ln w="9525" cap="flat">
              <a:noFill/>
              <a:prstDash val="solid"/>
              <a:miter/>
            </a:ln>
          </p:spPr>
          <p:txBody>
            <a:bodyPr rtlCol="0" anchor="ctr"/>
            <a:lstStyle/>
            <a:p>
              <a:endParaRPr lang="es-PE"/>
            </a:p>
          </p:txBody>
        </p:sp>
        <p:sp>
          <p:nvSpPr>
            <p:cNvPr id="22" name="Forma libre: forma 21">
              <a:extLst>
                <a:ext uri="{FF2B5EF4-FFF2-40B4-BE49-F238E27FC236}">
                  <a16:creationId xmlns:a16="http://schemas.microsoft.com/office/drawing/2014/main" id="{F5790CBA-FD15-4629-9116-780E89651B5D}"/>
                </a:ext>
              </a:extLst>
            </p:cNvPr>
            <p:cNvSpPr/>
            <p:nvPr/>
          </p:nvSpPr>
          <p:spPr>
            <a:xfrm>
              <a:off x="11932346" y="570259"/>
              <a:ext cx="148550" cy="151834"/>
            </a:xfrm>
            <a:custGeom>
              <a:avLst/>
              <a:gdLst>
                <a:gd name="connsiteX0" fmla="*/ 148021 w 148550"/>
                <a:gd name="connsiteY0" fmla="*/ 78012 h 151834"/>
                <a:gd name="connsiteX1" fmla="*/ 72963 w 148550"/>
                <a:gd name="connsiteY1" fmla="*/ 151830 h 151834"/>
                <a:gd name="connsiteX2" fmla="*/ 2 w 148550"/>
                <a:gd name="connsiteY2" fmla="*/ 76583 h 151834"/>
                <a:gd name="connsiteX3" fmla="*/ 75440 w 148550"/>
                <a:gd name="connsiteY3" fmla="*/ 2 h 151834"/>
                <a:gd name="connsiteX4" fmla="*/ 148021 w 148550"/>
                <a:gd name="connsiteY4" fmla="*/ 78012 h 151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50" h="151834">
                  <a:moveTo>
                    <a:pt x="148021" y="78012"/>
                  </a:moveTo>
                  <a:cubicBezTo>
                    <a:pt x="148021" y="124494"/>
                    <a:pt x="119731" y="152211"/>
                    <a:pt x="72963" y="151830"/>
                  </a:cubicBezTo>
                  <a:cubicBezTo>
                    <a:pt x="29911" y="151449"/>
                    <a:pt x="-284" y="120303"/>
                    <a:pt x="2" y="76583"/>
                  </a:cubicBezTo>
                  <a:cubicBezTo>
                    <a:pt x="193" y="33911"/>
                    <a:pt x="34197" y="-284"/>
                    <a:pt x="75440" y="2"/>
                  </a:cubicBezTo>
                  <a:cubicBezTo>
                    <a:pt x="112111" y="288"/>
                    <a:pt x="153736" y="33625"/>
                    <a:pt x="148021" y="78012"/>
                  </a:cubicBezTo>
                  <a:close/>
                </a:path>
              </a:pathLst>
            </a:custGeom>
            <a:grpFill/>
            <a:ln w="9525" cap="flat">
              <a:noFill/>
              <a:prstDash val="solid"/>
              <a:miter/>
            </a:ln>
          </p:spPr>
          <p:txBody>
            <a:bodyPr rtlCol="0" anchor="ctr"/>
            <a:lstStyle/>
            <a:p>
              <a:endParaRPr lang="es-PE"/>
            </a:p>
          </p:txBody>
        </p:sp>
      </p:grpSp>
      <p:sp>
        <p:nvSpPr>
          <p:cNvPr id="25" name="TextBox 59">
            <a:extLst>
              <a:ext uri="{FF2B5EF4-FFF2-40B4-BE49-F238E27FC236}">
                <a16:creationId xmlns:a16="http://schemas.microsoft.com/office/drawing/2014/main" id="{1BD2A148-1A1D-43CC-B06E-8EAE835C8248}"/>
              </a:ext>
            </a:extLst>
          </p:cNvPr>
          <p:cNvSpPr txBox="1"/>
          <p:nvPr/>
        </p:nvSpPr>
        <p:spPr>
          <a:xfrm>
            <a:off x="9961332" y="6504052"/>
            <a:ext cx="2232001" cy="338554"/>
          </a:xfrm>
          <a:prstGeom prst="rect">
            <a:avLst/>
          </a:prstGeom>
          <a:noFill/>
          <a:ln cap="flat">
            <a:noFill/>
          </a:ln>
        </p:spPr>
        <p:txBody>
          <a:bodyPr vert="horz" wrap="square" lIns="121920" tIns="60960" rIns="121920" bIns="60960" anchor="ctr" anchorCtr="0" compatLnSpc="1">
            <a:spAutoFit/>
          </a:bodyPr>
          <a:lstStyle/>
          <a:p>
            <a:pPr algn="r" defTabSz="1219170">
              <a:defRPr sz="1800" b="0" i="0" u="none" strike="noStrike" kern="0" cap="none" spc="0" baseline="0">
                <a:solidFill>
                  <a:srgbClr val="000000"/>
                </a:solidFill>
                <a:uFillTx/>
              </a:defRPr>
            </a:pPr>
            <a:r>
              <a:rPr lang="en-US" sz="1400" kern="0" dirty="0">
                <a:solidFill>
                  <a:schemeClr val="bg1"/>
                </a:solidFill>
                <a:latin typeface="Arial" pitchFamily="34"/>
                <a:ea typeface="Arial"/>
                <a:cs typeface="Arial" pitchFamily="34"/>
              </a:rPr>
              <a:t>slidesppt.net</a:t>
            </a:r>
          </a:p>
        </p:txBody>
      </p:sp>
      <p:grpSp>
        <p:nvGrpSpPr>
          <p:cNvPr id="26" name="Gráfico 10">
            <a:extLst>
              <a:ext uri="{FF2B5EF4-FFF2-40B4-BE49-F238E27FC236}">
                <a16:creationId xmlns:a16="http://schemas.microsoft.com/office/drawing/2014/main" id="{5C81EB2E-FEB4-40E0-8BA0-87D122EA1AC3}"/>
              </a:ext>
            </a:extLst>
          </p:cNvPr>
          <p:cNvGrpSpPr/>
          <p:nvPr/>
        </p:nvGrpSpPr>
        <p:grpSpPr>
          <a:xfrm>
            <a:off x="11469389" y="89283"/>
            <a:ext cx="629016" cy="629016"/>
            <a:chOff x="8171334" y="4118146"/>
            <a:chExt cx="637025" cy="637025"/>
          </a:xfrm>
        </p:grpSpPr>
        <p:sp>
          <p:nvSpPr>
            <p:cNvPr id="27" name="Forma libre: forma 30">
              <a:extLst>
                <a:ext uri="{FF2B5EF4-FFF2-40B4-BE49-F238E27FC236}">
                  <a16:creationId xmlns:a16="http://schemas.microsoft.com/office/drawing/2014/main" id="{C482BDF2-35EB-4587-93FC-3BA471951239}"/>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100"/>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Forma libre: forma 31">
              <a:extLst>
                <a:ext uri="{FF2B5EF4-FFF2-40B4-BE49-F238E27FC236}">
                  <a16:creationId xmlns:a16="http://schemas.microsoft.com/office/drawing/2014/main" id="{727D3D53-8A92-4744-912D-5F1AEF6520E6}"/>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Tree>
    <p:extLst>
      <p:ext uri="{BB962C8B-B14F-4D97-AF65-F5344CB8AC3E}">
        <p14:creationId xmlns:p14="http://schemas.microsoft.com/office/powerpoint/2010/main" val="208477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28">
            <a:extLst>
              <a:ext uri="{FF2B5EF4-FFF2-40B4-BE49-F238E27FC236}">
                <a16:creationId xmlns:a16="http://schemas.microsoft.com/office/drawing/2014/main" id="{BDCF94E5-C14F-4D53-A34A-9920EE241789}"/>
              </a:ext>
            </a:extLst>
          </p:cNvPr>
          <p:cNvSpPr/>
          <p:nvPr/>
        </p:nvSpPr>
        <p:spPr>
          <a:xfrm>
            <a:off x="0" y="6443179"/>
            <a:ext cx="12192000" cy="415880"/>
          </a:xfrm>
          <a:prstGeom prst="rect">
            <a:avLst/>
          </a:prstGeom>
          <a:solidFill>
            <a:srgbClr val="FFC100"/>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ES" sz="1400" kern="0">
              <a:solidFill>
                <a:srgbClr val="FFFFFF"/>
              </a:solidFill>
              <a:latin typeface="Arial"/>
            </a:endParaRPr>
          </a:p>
        </p:txBody>
      </p:sp>
      <p:sp>
        <p:nvSpPr>
          <p:cNvPr id="3" name="Google Shape;263;p42">
            <a:extLst>
              <a:ext uri="{FF2B5EF4-FFF2-40B4-BE49-F238E27FC236}">
                <a16:creationId xmlns:a16="http://schemas.microsoft.com/office/drawing/2014/main" id="{FFD8CC82-A7DA-49EF-BCB9-BEDB6AC758F4}"/>
              </a:ext>
            </a:extLst>
          </p:cNvPr>
          <p:cNvSpPr txBox="1"/>
          <p:nvPr/>
        </p:nvSpPr>
        <p:spPr>
          <a:xfrm>
            <a:off x="-10875" y="902024"/>
            <a:ext cx="5424403" cy="1031467"/>
          </a:xfrm>
          <a:prstGeom prst="rect">
            <a:avLst/>
          </a:prstGeom>
          <a:noFill/>
          <a:ln cap="flat">
            <a:noFill/>
          </a:ln>
        </p:spPr>
        <p:txBody>
          <a:bodyPr vert="horz" wrap="square" lIns="121895" tIns="121895" rIns="121895" bIns="121895" anchor="t" anchorCtr="1" compatLnSpc="1">
            <a:noAutofit/>
          </a:bodyPr>
          <a:lstStyle/>
          <a:p>
            <a:pPr algn="ctr" defTabSz="1219170">
              <a:lnSpc>
                <a:spcPct val="80000"/>
              </a:lnSpc>
              <a:defRPr sz="1800" b="0" i="0" u="none" strike="noStrike" kern="0" cap="none" spc="0" baseline="0">
                <a:solidFill>
                  <a:srgbClr val="000000"/>
                </a:solidFill>
                <a:uFillTx/>
              </a:defRPr>
            </a:pPr>
            <a:r>
              <a:rPr lang="es-PE" sz="6000" b="1" kern="0">
                <a:solidFill>
                  <a:srgbClr val="FFC100"/>
                </a:solidFill>
                <a:latin typeface="Arial (Títulos)"/>
                <a:ea typeface="DM Sans"/>
                <a:cs typeface="Rubik"/>
              </a:rPr>
              <a:t>FUENTE</a:t>
            </a:r>
          </a:p>
        </p:txBody>
      </p:sp>
      <p:sp>
        <p:nvSpPr>
          <p:cNvPr id="4" name="Google Shape;270;p42">
            <a:extLst>
              <a:ext uri="{FF2B5EF4-FFF2-40B4-BE49-F238E27FC236}">
                <a16:creationId xmlns:a16="http://schemas.microsoft.com/office/drawing/2014/main" id="{838FF217-6857-406B-B6D6-169ECEA6CFED}"/>
              </a:ext>
            </a:extLst>
          </p:cNvPr>
          <p:cNvSpPr txBox="1"/>
          <p:nvPr/>
        </p:nvSpPr>
        <p:spPr>
          <a:xfrm>
            <a:off x="1169895" y="1991027"/>
            <a:ext cx="5543556" cy="565404"/>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s-PE" sz="2133" kern="0">
                <a:solidFill>
                  <a:srgbClr val="000000"/>
                </a:solidFill>
                <a:latin typeface="Source Sans Pro" pitchFamily="34"/>
                <a:ea typeface="Rubik"/>
                <a:cs typeface="Rubik"/>
              </a:rPr>
              <a:t>ELABORADO POR  </a:t>
            </a:r>
            <a:r>
              <a:rPr lang="es-PE" sz="2133" kern="0">
                <a:solidFill>
                  <a:srgbClr val="000000"/>
                </a:solidFill>
                <a:latin typeface="Source Sans Pro" pitchFamily="34"/>
                <a:ea typeface="Montserrat"/>
                <a:cs typeface="Assistant Light" pitchFamily="2"/>
              </a:rPr>
              <a:t>: </a:t>
            </a:r>
            <a:r>
              <a:rPr lang="es-PE" sz="2133" kern="0">
                <a:solidFill>
                  <a:srgbClr val="000000"/>
                </a:solidFill>
                <a:latin typeface="Source Sans Pro" pitchFamily="34"/>
                <a:ea typeface="Montserrat"/>
                <a:cs typeface="Kanit Light"/>
              </a:rPr>
              <a:t>slidesppt.net</a:t>
            </a:r>
          </a:p>
          <a:p>
            <a:pPr defTabSz="1219170">
              <a:defRPr sz="1800" b="0" i="0" u="none" strike="noStrike" kern="0" cap="none" spc="0" baseline="0">
                <a:solidFill>
                  <a:srgbClr val="000000"/>
                </a:solidFill>
                <a:uFillTx/>
              </a:defRPr>
            </a:pPr>
            <a:endParaRPr lang="es-PE" sz="2133" b="1" kern="0">
              <a:solidFill>
                <a:srgbClr val="02FFB3"/>
              </a:solidFill>
              <a:latin typeface="Source Sans Pro" pitchFamily="34"/>
              <a:ea typeface="Rubik"/>
              <a:cs typeface="Rubik"/>
            </a:endParaRPr>
          </a:p>
        </p:txBody>
      </p:sp>
      <p:grpSp>
        <p:nvGrpSpPr>
          <p:cNvPr id="5" name="Grupo 3">
            <a:extLst>
              <a:ext uri="{FF2B5EF4-FFF2-40B4-BE49-F238E27FC236}">
                <a16:creationId xmlns:a16="http://schemas.microsoft.com/office/drawing/2014/main" id="{2FF22193-E66D-492A-92F8-F0F9A8F7472D}"/>
              </a:ext>
            </a:extLst>
          </p:cNvPr>
          <p:cNvGrpSpPr/>
          <p:nvPr/>
        </p:nvGrpSpPr>
        <p:grpSpPr>
          <a:xfrm>
            <a:off x="1169895" y="2996867"/>
            <a:ext cx="3985576" cy="2126076"/>
            <a:chOff x="877421" y="2247650"/>
            <a:chExt cx="2989182" cy="1594557"/>
          </a:xfrm>
        </p:grpSpPr>
        <p:sp>
          <p:nvSpPr>
            <p:cNvPr id="6" name="Google Shape;272;p42">
              <a:extLst>
                <a:ext uri="{FF2B5EF4-FFF2-40B4-BE49-F238E27FC236}">
                  <a16:creationId xmlns:a16="http://schemas.microsoft.com/office/drawing/2014/main" id="{1BC61C08-CF62-46BB-B7B1-1E6B22B2606B}"/>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s-PE" sz="2133" kern="0">
                  <a:solidFill>
                    <a:srgbClr val="FFC100"/>
                  </a:solidFill>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AC3081CE-1AD4-4754-8754-ED64EFEE13D1}"/>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42878" indent="-342878"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gettyimages.es</a:t>
              </a:r>
            </a:p>
            <a:p>
              <a:pPr marL="342878" indent="-342878"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pexels.com</a:t>
              </a:r>
            </a:p>
          </p:txBody>
        </p:sp>
      </p:grpSp>
      <p:sp>
        <p:nvSpPr>
          <p:cNvPr id="8" name="Google Shape;274;p42">
            <a:extLst>
              <a:ext uri="{FF2B5EF4-FFF2-40B4-BE49-F238E27FC236}">
                <a16:creationId xmlns:a16="http://schemas.microsoft.com/office/drawing/2014/main" id="{41B453C4-40F1-46C2-A2EB-4D3BF14A7426}"/>
              </a:ext>
            </a:extLst>
          </p:cNvPr>
          <p:cNvSpPr txBox="1"/>
          <p:nvPr/>
        </p:nvSpPr>
        <p:spPr>
          <a:xfrm>
            <a:off x="1169896" y="4264921"/>
            <a:ext cx="2822801" cy="411601"/>
          </a:xfrm>
          <a:prstGeom prst="rect">
            <a:avLst/>
          </a:prstGeom>
          <a:noFill/>
          <a:ln cap="flat">
            <a:noFill/>
          </a:ln>
        </p:spPr>
        <p:txBody>
          <a:bodyPr vert="horz" wrap="square" lIns="121895" tIns="121895" rIns="121895" bIns="121895" anchor="t" anchorCtr="0" compatLnSpc="1">
            <a:noAutofit/>
          </a:bodyPr>
          <a:lstStyle/>
          <a:p>
            <a:pPr defTabSz="1219170">
              <a:defRPr sz="1800" b="0" i="0" u="none" strike="noStrike" kern="0" cap="none" spc="0" baseline="0">
                <a:solidFill>
                  <a:srgbClr val="000000"/>
                </a:solidFill>
                <a:uFillTx/>
              </a:defRPr>
            </a:pPr>
            <a:r>
              <a:rPr lang="en-US" sz="2133" kern="0">
                <a:solidFill>
                  <a:srgbClr val="FFC100"/>
                </a:solidFill>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2CA4770E-4329-4859-8758-ABE9608F30A5}"/>
              </a:ext>
            </a:extLst>
          </p:cNvPr>
          <p:cNvSpPr txBox="1"/>
          <p:nvPr/>
        </p:nvSpPr>
        <p:spPr>
          <a:xfrm>
            <a:off x="1169896" y="4676424"/>
            <a:ext cx="3527169" cy="912803"/>
          </a:xfrm>
          <a:prstGeom prst="rect">
            <a:avLst/>
          </a:prstGeom>
          <a:noFill/>
          <a:ln cap="flat">
            <a:noFill/>
          </a:ln>
        </p:spPr>
        <p:txBody>
          <a:bodyPr vert="horz" wrap="square" lIns="121895" tIns="121895" rIns="121895" bIns="121895" anchor="t" anchorCtr="0" compatLnSpc="1">
            <a:noAutofit/>
          </a:bodyPr>
          <a:lstStyle/>
          <a:p>
            <a:pPr marL="380941" indent="-380941"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Arial</a:t>
            </a:r>
          </a:p>
          <a:p>
            <a:pPr marL="380941" indent="-380941" defTabSz="1219170">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Kanit Light"/>
              </a:rPr>
              <a:t>Microsoft YaHei (Títulos)</a:t>
            </a:r>
          </a:p>
          <a:p>
            <a:pPr marL="380941" indent="-380941" defTabSz="1219170">
              <a:buClr>
                <a:srgbClr val="000000"/>
              </a:buClr>
              <a:buSzPct val="100000"/>
              <a:buFont typeface="Arial" pitchFamily="34"/>
              <a:buChar char="•"/>
              <a:defRPr sz="1800" b="0" i="0" u="none" strike="noStrike" kern="0" cap="none" spc="0" baseline="0">
                <a:solidFill>
                  <a:srgbClr val="000000"/>
                </a:solidFill>
                <a:uFillTx/>
              </a:defRPr>
            </a:pPr>
            <a:r>
              <a:rPr lang="ja-JP" altLang="es-PE" sz="2000" kern="0" dirty="0">
                <a:solidFill>
                  <a:srgbClr val="000000"/>
                </a:solidFill>
                <a:latin typeface="Source Sans Pro" pitchFamily="34"/>
                <a:ea typeface="Montserrat"/>
                <a:cs typeface="Kanit Light"/>
              </a:rPr>
              <a:t>微软雅黑 </a:t>
            </a:r>
            <a:r>
              <a:rPr lang="es-PE" sz="2000" kern="0" dirty="0">
                <a:solidFill>
                  <a:srgbClr val="000000"/>
                </a:solidFill>
                <a:latin typeface="Source Sans Pro" pitchFamily="34"/>
                <a:ea typeface="Montserrat"/>
                <a:cs typeface="Kanit Light"/>
              </a:rPr>
              <a:t>Light (Cuerpo)</a:t>
            </a:r>
          </a:p>
        </p:txBody>
      </p:sp>
      <p:sp>
        <p:nvSpPr>
          <p:cNvPr id="10" name="TextBox 59">
            <a:extLst>
              <a:ext uri="{FF2B5EF4-FFF2-40B4-BE49-F238E27FC236}">
                <a16:creationId xmlns:a16="http://schemas.microsoft.com/office/drawing/2014/main" id="{2FFC184F-5D9F-4D53-92ED-4CD54238B70C}"/>
              </a:ext>
            </a:extLst>
          </p:cNvPr>
          <p:cNvSpPr txBox="1"/>
          <p:nvPr/>
        </p:nvSpPr>
        <p:spPr>
          <a:xfrm>
            <a:off x="9779106" y="6484085"/>
            <a:ext cx="2232001" cy="338554"/>
          </a:xfrm>
          <a:prstGeom prst="rect">
            <a:avLst/>
          </a:prstGeom>
          <a:noFill/>
          <a:ln cap="flat">
            <a:noFill/>
          </a:ln>
        </p:spPr>
        <p:txBody>
          <a:bodyPr vert="horz" wrap="square" lIns="121920" tIns="60960" rIns="121920" bIns="60960" anchor="ctr" anchorCtr="0" compatLnSpc="1">
            <a:spAutoFit/>
          </a:bodyPr>
          <a:lstStyle/>
          <a:p>
            <a:pPr algn="r" defTabSz="1219170">
              <a:defRPr sz="1800" b="0" i="0" u="none" strike="noStrike" kern="0" cap="none" spc="0" baseline="0">
                <a:solidFill>
                  <a:srgbClr val="000000"/>
                </a:solidFill>
                <a:uFillTx/>
              </a:defRPr>
            </a:pPr>
            <a:r>
              <a:rPr lang="en-US" sz="1400" kern="0">
                <a:solidFill>
                  <a:srgbClr val="FFFFFF"/>
                </a:solidFill>
                <a:latin typeface="Arial" pitchFamily="34"/>
                <a:ea typeface="Arial"/>
                <a:cs typeface="Arial" pitchFamily="34"/>
              </a:rPr>
              <a:t>slidesppt.net</a:t>
            </a:r>
          </a:p>
        </p:txBody>
      </p:sp>
      <p:grpSp>
        <p:nvGrpSpPr>
          <p:cNvPr id="11" name="Gráfico 10">
            <a:extLst>
              <a:ext uri="{FF2B5EF4-FFF2-40B4-BE49-F238E27FC236}">
                <a16:creationId xmlns:a16="http://schemas.microsoft.com/office/drawing/2014/main" id="{2BC62DFD-92E1-48E2-B9A5-51967EA2AEF0}"/>
              </a:ext>
            </a:extLst>
          </p:cNvPr>
          <p:cNvGrpSpPr/>
          <p:nvPr/>
        </p:nvGrpSpPr>
        <p:grpSpPr>
          <a:xfrm>
            <a:off x="10895113" y="5490862"/>
            <a:ext cx="849367" cy="849367"/>
            <a:chOff x="8171334" y="4118146"/>
            <a:chExt cx="637025" cy="637025"/>
          </a:xfrm>
        </p:grpSpPr>
        <p:sp>
          <p:nvSpPr>
            <p:cNvPr id="12" name="Forma libre: forma 30">
              <a:extLst>
                <a:ext uri="{FF2B5EF4-FFF2-40B4-BE49-F238E27FC236}">
                  <a16:creationId xmlns:a16="http://schemas.microsoft.com/office/drawing/2014/main" id="{F55EA557-514C-4048-AA2A-28A0B4207D50}"/>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100"/>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 name="Forma libre: forma 31">
              <a:extLst>
                <a:ext uri="{FF2B5EF4-FFF2-40B4-BE49-F238E27FC236}">
                  <a16:creationId xmlns:a16="http://schemas.microsoft.com/office/drawing/2014/main" id="{89FB4B90-781D-4E84-A7BD-7136C77BF752}"/>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6" name="Paralelogramo 15">
            <a:extLst>
              <a:ext uri="{FF2B5EF4-FFF2-40B4-BE49-F238E27FC236}">
                <a16:creationId xmlns:a16="http://schemas.microsoft.com/office/drawing/2014/main" id="{0D6A986E-1A02-476E-A38A-1B14DFAF0C39}"/>
              </a:ext>
            </a:extLst>
          </p:cNvPr>
          <p:cNvSpPr/>
          <p:nvPr/>
        </p:nvSpPr>
        <p:spPr>
          <a:xfrm>
            <a:off x="4697065" y="0"/>
            <a:ext cx="6656453" cy="6857999"/>
          </a:xfrm>
          <a:prstGeom prst="parallelogram">
            <a:avLst/>
          </a:prstGeom>
          <a:blipFill>
            <a:blip r:embed="rId3" cstate="email">
              <a:extLst>
                <a:ext uri="{28A0092B-C50C-407E-A947-70E740481C1C}">
                  <a14:useLocalDpi xmlns:a14="http://schemas.microsoft.com/office/drawing/2010/main"/>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20199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E5BEA-0647-4730-A903-8E19BB2815A5}"/>
              </a:ext>
            </a:extLst>
          </p:cNvPr>
          <p:cNvSpPr txBox="1">
            <a:spLocks noGrp="1"/>
          </p:cNvSpPr>
          <p:nvPr>
            <p:ph type="body" idx="4294967295"/>
          </p:nvPr>
        </p:nvSpPr>
        <p:spPr>
          <a:xfrm>
            <a:off x="105135" y="102246"/>
            <a:ext cx="2561865" cy="724241"/>
          </a:xfrm>
        </p:spPr>
        <p:txBody>
          <a:bodyPr anchor="ctr" anchorCtr="1"/>
          <a:lstStyle/>
          <a:p>
            <a:pPr marL="0" indent="0" algn="ctr">
              <a:buNone/>
            </a:pPr>
            <a:r>
              <a:rPr lang="en-US" sz="3200" b="1" dirty="0">
                <a:solidFill>
                  <a:srgbClr val="FFC100"/>
                </a:solidFill>
                <a:latin typeface="Arial Black" pitchFamily="34"/>
                <a:cs typeface="Arial" pitchFamily="34"/>
              </a:rPr>
              <a:t>Resources</a:t>
            </a:r>
          </a:p>
        </p:txBody>
      </p:sp>
      <p:grpSp>
        <p:nvGrpSpPr>
          <p:cNvPr id="103" name="Grupo 102">
            <a:extLst>
              <a:ext uri="{FF2B5EF4-FFF2-40B4-BE49-F238E27FC236}">
                <a16:creationId xmlns:a16="http://schemas.microsoft.com/office/drawing/2014/main" id="{BCC830EB-BA2F-47C1-B7BC-4FB186011AC0}"/>
              </a:ext>
            </a:extLst>
          </p:cNvPr>
          <p:cNvGrpSpPr/>
          <p:nvPr/>
        </p:nvGrpSpPr>
        <p:grpSpPr>
          <a:xfrm>
            <a:off x="632090" y="1168163"/>
            <a:ext cx="4895305" cy="5272978"/>
            <a:chOff x="578303" y="1342975"/>
            <a:chExt cx="3449614" cy="3715752"/>
          </a:xfrm>
          <a:solidFill>
            <a:srgbClr val="FFC100"/>
          </a:solidFill>
        </p:grpSpPr>
        <p:sp>
          <p:nvSpPr>
            <p:cNvPr id="58" name="Forma libre: forma 57">
              <a:extLst>
                <a:ext uri="{FF2B5EF4-FFF2-40B4-BE49-F238E27FC236}">
                  <a16:creationId xmlns:a16="http://schemas.microsoft.com/office/drawing/2014/main" id="{F568DDF4-434B-4E9C-B00C-3210A9BDF95C}"/>
                </a:ext>
              </a:extLst>
            </p:cNvPr>
            <p:cNvSpPr/>
            <p:nvPr/>
          </p:nvSpPr>
          <p:spPr>
            <a:xfrm>
              <a:off x="1911301" y="4046710"/>
              <a:ext cx="783587" cy="1011921"/>
            </a:xfrm>
            <a:custGeom>
              <a:avLst/>
              <a:gdLst>
                <a:gd name="connsiteX0" fmla="*/ 391424 w 783587"/>
                <a:gd name="connsiteY0" fmla="*/ 1011922 h 1011921"/>
                <a:gd name="connsiteX1" fmla="*/ 41857 w 783587"/>
                <a:gd name="connsiteY1" fmla="*/ 1011922 h 1011921"/>
                <a:gd name="connsiteX2" fmla="*/ 4804 w 783587"/>
                <a:gd name="connsiteY2" fmla="*/ 962201 h 1011921"/>
                <a:gd name="connsiteX3" fmla="*/ 156728 w 783587"/>
                <a:gd name="connsiteY3" fmla="*/ 701883 h 1011921"/>
                <a:gd name="connsiteX4" fmla="*/ 159776 w 783587"/>
                <a:gd name="connsiteY4" fmla="*/ 664926 h 1011921"/>
                <a:gd name="connsiteX5" fmla="*/ 97864 w 783587"/>
                <a:gd name="connsiteY5" fmla="*/ 497667 h 1011921"/>
                <a:gd name="connsiteX6" fmla="*/ 72908 w 783587"/>
                <a:gd name="connsiteY6" fmla="*/ 472902 h 1011921"/>
                <a:gd name="connsiteX7" fmla="*/ 33094 w 783587"/>
                <a:gd name="connsiteY7" fmla="*/ 431373 h 1011921"/>
                <a:gd name="connsiteX8" fmla="*/ 33094 w 783587"/>
                <a:gd name="connsiteY8" fmla="*/ 352982 h 1011921"/>
                <a:gd name="connsiteX9" fmla="*/ 64717 w 783587"/>
                <a:gd name="connsiteY9" fmla="*/ 319645 h 1011921"/>
                <a:gd name="connsiteX10" fmla="*/ 90339 w 783587"/>
                <a:gd name="connsiteY10" fmla="*/ 298880 h 1011921"/>
                <a:gd name="connsiteX11" fmla="*/ 283506 w 783587"/>
                <a:gd name="connsiteY11" fmla="*/ 97712 h 1011921"/>
                <a:gd name="connsiteX12" fmla="*/ 306747 w 783587"/>
                <a:gd name="connsiteY12" fmla="*/ 65708 h 1011921"/>
                <a:gd name="connsiteX13" fmla="*/ 373898 w 783587"/>
                <a:gd name="connsiteY13" fmla="*/ 271 h 1011921"/>
                <a:gd name="connsiteX14" fmla="*/ 443335 w 783587"/>
                <a:gd name="connsiteY14" fmla="*/ 271 h 1011921"/>
                <a:gd name="connsiteX15" fmla="*/ 477244 w 783587"/>
                <a:gd name="connsiteY15" fmla="*/ 32656 h 1011921"/>
                <a:gd name="connsiteX16" fmla="*/ 532966 w 783587"/>
                <a:gd name="connsiteY16" fmla="*/ 111047 h 1011921"/>
                <a:gd name="connsiteX17" fmla="*/ 692795 w 783587"/>
                <a:gd name="connsiteY17" fmla="*/ 296118 h 1011921"/>
                <a:gd name="connsiteX18" fmla="*/ 719275 w 783587"/>
                <a:gd name="connsiteY18" fmla="*/ 319168 h 1011921"/>
                <a:gd name="connsiteX19" fmla="*/ 751945 w 783587"/>
                <a:gd name="connsiteY19" fmla="*/ 353173 h 1011921"/>
                <a:gd name="connsiteX20" fmla="*/ 751945 w 783587"/>
                <a:gd name="connsiteY20" fmla="*/ 438326 h 1011921"/>
                <a:gd name="connsiteX21" fmla="*/ 715941 w 783587"/>
                <a:gd name="connsiteY21" fmla="*/ 472807 h 1011921"/>
                <a:gd name="connsiteX22" fmla="*/ 684889 w 783587"/>
                <a:gd name="connsiteY22" fmla="*/ 502906 h 1011921"/>
                <a:gd name="connsiteX23" fmla="*/ 620691 w 783587"/>
                <a:gd name="connsiteY23" fmla="*/ 669117 h 1011921"/>
                <a:gd name="connsiteX24" fmla="*/ 622120 w 783587"/>
                <a:gd name="connsiteY24" fmla="*/ 698454 h 1011921"/>
                <a:gd name="connsiteX25" fmla="*/ 778425 w 783587"/>
                <a:gd name="connsiteY25" fmla="*/ 961153 h 1011921"/>
                <a:gd name="connsiteX26" fmla="*/ 740801 w 783587"/>
                <a:gd name="connsiteY26" fmla="*/ 1011922 h 1011921"/>
                <a:gd name="connsiteX27" fmla="*/ 391234 w 783587"/>
                <a:gd name="connsiteY27" fmla="*/ 1011922 h 1011921"/>
                <a:gd name="connsiteX28" fmla="*/ 389043 w 783587"/>
                <a:gd name="connsiteY28" fmla="*/ 418800 h 1011921"/>
                <a:gd name="connsiteX29" fmla="*/ 389043 w 783587"/>
                <a:gd name="connsiteY29" fmla="*/ 418514 h 1011921"/>
                <a:gd name="connsiteX30" fmla="*/ 671269 w 783587"/>
                <a:gd name="connsiteY30" fmla="*/ 418514 h 1011921"/>
                <a:gd name="connsiteX31" fmla="*/ 697843 w 783587"/>
                <a:gd name="connsiteY31" fmla="*/ 398321 h 1011921"/>
                <a:gd name="connsiteX32" fmla="*/ 674221 w 783587"/>
                <a:gd name="connsiteY32" fmla="*/ 370603 h 1011921"/>
                <a:gd name="connsiteX33" fmla="*/ 647551 w 783587"/>
                <a:gd name="connsiteY33" fmla="*/ 346981 h 1011921"/>
                <a:gd name="connsiteX34" fmla="*/ 503629 w 783587"/>
                <a:gd name="connsiteY34" fmla="*/ 153910 h 1011921"/>
                <a:gd name="connsiteX35" fmla="*/ 478864 w 783587"/>
                <a:gd name="connsiteY35" fmla="*/ 169531 h 1011921"/>
                <a:gd name="connsiteX36" fmla="*/ 478483 w 783587"/>
                <a:gd name="connsiteY36" fmla="*/ 306214 h 1011921"/>
                <a:gd name="connsiteX37" fmla="*/ 450670 w 783587"/>
                <a:gd name="connsiteY37" fmla="*/ 341933 h 1011921"/>
                <a:gd name="connsiteX38" fmla="*/ 424095 w 783587"/>
                <a:gd name="connsiteY38" fmla="*/ 307072 h 1011921"/>
                <a:gd name="connsiteX39" fmla="*/ 424095 w 783587"/>
                <a:gd name="connsiteY39" fmla="*/ 291355 h 1011921"/>
                <a:gd name="connsiteX40" fmla="*/ 424381 w 783587"/>
                <a:gd name="connsiteY40" fmla="*/ 78567 h 1011921"/>
                <a:gd name="connsiteX41" fmla="*/ 399616 w 783587"/>
                <a:gd name="connsiteY41" fmla="*/ 52564 h 1011921"/>
                <a:gd name="connsiteX42" fmla="*/ 386185 w 783587"/>
                <a:gd name="connsiteY42" fmla="*/ 52564 h 1011921"/>
                <a:gd name="connsiteX43" fmla="*/ 358658 w 783587"/>
                <a:gd name="connsiteY43" fmla="*/ 80281 h 1011921"/>
                <a:gd name="connsiteX44" fmla="*/ 358658 w 783587"/>
                <a:gd name="connsiteY44" fmla="*/ 304309 h 1011921"/>
                <a:gd name="connsiteX45" fmla="*/ 333512 w 783587"/>
                <a:gd name="connsiteY45" fmla="*/ 342790 h 1011921"/>
                <a:gd name="connsiteX46" fmla="*/ 307414 w 783587"/>
                <a:gd name="connsiteY46" fmla="*/ 305833 h 1011921"/>
                <a:gd name="connsiteX47" fmla="*/ 306842 w 783587"/>
                <a:gd name="connsiteY47" fmla="*/ 171436 h 1011921"/>
                <a:gd name="connsiteX48" fmla="*/ 280458 w 783587"/>
                <a:gd name="connsiteY48" fmla="*/ 153719 h 1011921"/>
                <a:gd name="connsiteX49" fmla="*/ 137964 w 783587"/>
                <a:gd name="connsiteY49" fmla="*/ 335456 h 1011921"/>
                <a:gd name="connsiteX50" fmla="*/ 101769 w 783587"/>
                <a:gd name="connsiteY50" fmla="*/ 370984 h 1011921"/>
                <a:gd name="connsiteX51" fmla="*/ 85100 w 783587"/>
                <a:gd name="connsiteY51" fmla="*/ 387177 h 1011921"/>
                <a:gd name="connsiteX52" fmla="*/ 113580 w 783587"/>
                <a:gd name="connsiteY52" fmla="*/ 418705 h 1011921"/>
                <a:gd name="connsiteX53" fmla="*/ 389043 w 783587"/>
                <a:gd name="connsiteY53" fmla="*/ 418705 h 1011921"/>
                <a:gd name="connsiteX54" fmla="*/ 394758 w 783587"/>
                <a:gd name="connsiteY54" fmla="*/ 473283 h 1011921"/>
                <a:gd name="connsiteX55" fmla="*/ 394758 w 783587"/>
                <a:gd name="connsiteY55" fmla="*/ 472807 h 1011921"/>
                <a:gd name="connsiteX56" fmla="*/ 197686 w 783587"/>
                <a:gd name="connsiteY56" fmla="*/ 472807 h 1011921"/>
                <a:gd name="connsiteX57" fmla="*/ 154156 w 783587"/>
                <a:gd name="connsiteY57" fmla="*/ 525194 h 1011921"/>
                <a:gd name="connsiteX58" fmla="*/ 402854 w 783587"/>
                <a:gd name="connsiteY58" fmla="*/ 726648 h 1011921"/>
                <a:gd name="connsiteX59" fmla="*/ 633645 w 783587"/>
                <a:gd name="connsiteY59" fmla="*/ 501953 h 1011921"/>
                <a:gd name="connsiteX60" fmla="*/ 607642 w 783587"/>
                <a:gd name="connsiteY60" fmla="*/ 473283 h 1011921"/>
                <a:gd name="connsiteX61" fmla="*/ 394853 w 783587"/>
                <a:gd name="connsiteY61" fmla="*/ 473283 h 1011921"/>
                <a:gd name="connsiteX62" fmla="*/ 663172 w 783587"/>
                <a:gd name="connsiteY62" fmla="*/ 959629 h 1011921"/>
                <a:gd name="connsiteX63" fmla="*/ 665363 w 783587"/>
                <a:gd name="connsiteY63" fmla="*/ 959629 h 1011921"/>
                <a:gd name="connsiteX64" fmla="*/ 700510 w 783587"/>
                <a:gd name="connsiteY64" fmla="*/ 904670 h 1011921"/>
                <a:gd name="connsiteX65" fmla="*/ 640693 w 783587"/>
                <a:gd name="connsiteY65" fmla="*/ 885525 h 1011921"/>
                <a:gd name="connsiteX66" fmla="*/ 625168 w 783587"/>
                <a:gd name="connsiteY66" fmla="*/ 894383 h 1011921"/>
                <a:gd name="connsiteX67" fmla="*/ 606594 w 783587"/>
                <a:gd name="connsiteY67" fmla="*/ 948295 h 1011921"/>
                <a:gd name="connsiteX68" fmla="*/ 640884 w 783587"/>
                <a:gd name="connsiteY68" fmla="*/ 959439 h 1011921"/>
                <a:gd name="connsiteX69" fmla="*/ 663172 w 783587"/>
                <a:gd name="connsiteY69" fmla="*/ 959724 h 1011921"/>
                <a:gd name="connsiteX70" fmla="*/ 118723 w 783587"/>
                <a:gd name="connsiteY70" fmla="*/ 959629 h 1011921"/>
                <a:gd name="connsiteX71" fmla="*/ 118723 w 783587"/>
                <a:gd name="connsiteY71" fmla="*/ 959629 h 1011921"/>
                <a:gd name="connsiteX72" fmla="*/ 161014 w 783587"/>
                <a:gd name="connsiteY72" fmla="*/ 959629 h 1011921"/>
                <a:gd name="connsiteX73" fmla="*/ 176635 w 783587"/>
                <a:gd name="connsiteY73" fmla="*/ 950390 h 1011921"/>
                <a:gd name="connsiteX74" fmla="*/ 155109 w 783587"/>
                <a:gd name="connsiteY74" fmla="*/ 892383 h 1011921"/>
                <a:gd name="connsiteX75" fmla="*/ 118438 w 783587"/>
                <a:gd name="connsiteY75" fmla="*/ 871332 h 1011921"/>
                <a:gd name="connsiteX76" fmla="*/ 95673 w 783587"/>
                <a:gd name="connsiteY76" fmla="*/ 877524 h 1011921"/>
                <a:gd name="connsiteX77" fmla="*/ 67955 w 783587"/>
                <a:gd name="connsiteY77" fmla="*/ 943151 h 1011921"/>
                <a:gd name="connsiteX78" fmla="*/ 81004 w 783587"/>
                <a:gd name="connsiteY78" fmla="*/ 959820 h 1011921"/>
                <a:gd name="connsiteX79" fmla="*/ 118914 w 783587"/>
                <a:gd name="connsiteY79" fmla="*/ 959724 h 101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83587" h="1011921">
                  <a:moveTo>
                    <a:pt x="391424" y="1011922"/>
                  </a:moveTo>
                  <a:cubicBezTo>
                    <a:pt x="274933" y="1011922"/>
                    <a:pt x="158347" y="1011922"/>
                    <a:pt x="41857" y="1011922"/>
                  </a:cubicBezTo>
                  <a:cubicBezTo>
                    <a:pt x="2614" y="1011922"/>
                    <a:pt x="-7197" y="999253"/>
                    <a:pt x="4804" y="962201"/>
                  </a:cubicBezTo>
                  <a:cubicBezTo>
                    <a:pt x="36618" y="864474"/>
                    <a:pt x="81481" y="774178"/>
                    <a:pt x="156728" y="701883"/>
                  </a:cubicBezTo>
                  <a:cubicBezTo>
                    <a:pt x="169396" y="689691"/>
                    <a:pt x="172730" y="680547"/>
                    <a:pt x="159776" y="664926"/>
                  </a:cubicBezTo>
                  <a:cubicBezTo>
                    <a:pt x="119866" y="616729"/>
                    <a:pt x="101578" y="559484"/>
                    <a:pt x="97864" y="497667"/>
                  </a:cubicBezTo>
                  <a:cubicBezTo>
                    <a:pt x="96816" y="479855"/>
                    <a:pt x="91577" y="472807"/>
                    <a:pt x="72908" y="472902"/>
                  </a:cubicBezTo>
                  <a:cubicBezTo>
                    <a:pt x="39285" y="473188"/>
                    <a:pt x="33284" y="465853"/>
                    <a:pt x="33094" y="431373"/>
                  </a:cubicBezTo>
                  <a:cubicBezTo>
                    <a:pt x="32998" y="405274"/>
                    <a:pt x="32713" y="379081"/>
                    <a:pt x="33094" y="352982"/>
                  </a:cubicBezTo>
                  <a:cubicBezTo>
                    <a:pt x="33475" y="328598"/>
                    <a:pt x="41285" y="319264"/>
                    <a:pt x="64717" y="319645"/>
                  </a:cubicBezTo>
                  <a:cubicBezTo>
                    <a:pt x="80719" y="319835"/>
                    <a:pt x="86910" y="313739"/>
                    <a:pt x="90339" y="298880"/>
                  </a:cubicBezTo>
                  <a:cubicBezTo>
                    <a:pt x="114818" y="193724"/>
                    <a:pt x="182827" y="129621"/>
                    <a:pt x="283506" y="97712"/>
                  </a:cubicBezTo>
                  <a:cubicBezTo>
                    <a:pt x="300556" y="92283"/>
                    <a:pt x="307318" y="83806"/>
                    <a:pt x="306747" y="65708"/>
                  </a:cubicBezTo>
                  <a:cubicBezTo>
                    <a:pt x="304270" y="-7920"/>
                    <a:pt x="312843" y="271"/>
                    <a:pt x="373898" y="271"/>
                  </a:cubicBezTo>
                  <a:cubicBezTo>
                    <a:pt x="397044" y="271"/>
                    <a:pt x="420190" y="462"/>
                    <a:pt x="443335" y="271"/>
                  </a:cubicBezTo>
                  <a:cubicBezTo>
                    <a:pt x="465338" y="81"/>
                    <a:pt x="479911" y="11701"/>
                    <a:pt x="477244" y="32656"/>
                  </a:cubicBezTo>
                  <a:cubicBezTo>
                    <a:pt x="471339" y="77995"/>
                    <a:pt x="492008" y="95617"/>
                    <a:pt x="532966" y="111047"/>
                  </a:cubicBezTo>
                  <a:cubicBezTo>
                    <a:pt x="617643" y="143051"/>
                    <a:pt x="672316" y="206297"/>
                    <a:pt x="692795" y="296118"/>
                  </a:cubicBezTo>
                  <a:cubicBezTo>
                    <a:pt x="696224" y="311358"/>
                    <a:pt x="701939" y="319835"/>
                    <a:pt x="719275" y="319168"/>
                  </a:cubicBezTo>
                  <a:cubicBezTo>
                    <a:pt x="741468" y="318406"/>
                    <a:pt x="751660" y="332027"/>
                    <a:pt x="751945" y="353173"/>
                  </a:cubicBezTo>
                  <a:cubicBezTo>
                    <a:pt x="752326" y="381557"/>
                    <a:pt x="752707" y="409942"/>
                    <a:pt x="751945" y="438326"/>
                  </a:cubicBezTo>
                  <a:cubicBezTo>
                    <a:pt x="751183" y="464139"/>
                    <a:pt x="741849" y="474140"/>
                    <a:pt x="715941" y="472807"/>
                  </a:cubicBezTo>
                  <a:cubicBezTo>
                    <a:pt x="692509" y="471568"/>
                    <a:pt x="685747" y="479379"/>
                    <a:pt x="684889" y="502906"/>
                  </a:cubicBezTo>
                  <a:cubicBezTo>
                    <a:pt x="682699" y="565199"/>
                    <a:pt x="659934" y="620825"/>
                    <a:pt x="620691" y="669117"/>
                  </a:cubicBezTo>
                  <a:cubicBezTo>
                    <a:pt x="610690" y="681404"/>
                    <a:pt x="611071" y="688167"/>
                    <a:pt x="622120" y="698454"/>
                  </a:cubicBezTo>
                  <a:cubicBezTo>
                    <a:pt x="699558" y="770844"/>
                    <a:pt x="746135" y="861807"/>
                    <a:pt x="778425" y="961153"/>
                  </a:cubicBezTo>
                  <a:cubicBezTo>
                    <a:pt x="790903" y="999634"/>
                    <a:pt x="781663" y="1011922"/>
                    <a:pt x="740801" y="1011922"/>
                  </a:cubicBezTo>
                  <a:cubicBezTo>
                    <a:pt x="624310" y="1011922"/>
                    <a:pt x="507724" y="1011922"/>
                    <a:pt x="391234" y="1011922"/>
                  </a:cubicBezTo>
                  <a:close/>
                  <a:moveTo>
                    <a:pt x="389043" y="418800"/>
                  </a:moveTo>
                  <a:cubicBezTo>
                    <a:pt x="389043" y="418800"/>
                    <a:pt x="389043" y="418609"/>
                    <a:pt x="389043" y="418514"/>
                  </a:cubicBezTo>
                  <a:cubicBezTo>
                    <a:pt x="483150" y="418514"/>
                    <a:pt x="577162" y="418514"/>
                    <a:pt x="671269" y="418514"/>
                  </a:cubicBezTo>
                  <a:cubicBezTo>
                    <a:pt x="685556" y="418514"/>
                    <a:pt x="698034" y="418990"/>
                    <a:pt x="697843" y="398321"/>
                  </a:cubicBezTo>
                  <a:cubicBezTo>
                    <a:pt x="697653" y="381081"/>
                    <a:pt x="696034" y="369460"/>
                    <a:pt x="674221" y="370603"/>
                  </a:cubicBezTo>
                  <a:cubicBezTo>
                    <a:pt x="659648" y="371365"/>
                    <a:pt x="648980" y="364412"/>
                    <a:pt x="647551" y="346981"/>
                  </a:cubicBezTo>
                  <a:cubicBezTo>
                    <a:pt x="639550" y="252970"/>
                    <a:pt x="590306" y="189438"/>
                    <a:pt x="503629" y="153910"/>
                  </a:cubicBezTo>
                  <a:cubicBezTo>
                    <a:pt x="481531" y="144861"/>
                    <a:pt x="479054" y="146290"/>
                    <a:pt x="478864" y="169531"/>
                  </a:cubicBezTo>
                  <a:cubicBezTo>
                    <a:pt x="478483" y="215060"/>
                    <a:pt x="478959" y="260590"/>
                    <a:pt x="478483" y="306214"/>
                  </a:cubicBezTo>
                  <a:cubicBezTo>
                    <a:pt x="478197" y="329932"/>
                    <a:pt x="467529" y="343457"/>
                    <a:pt x="450670" y="341933"/>
                  </a:cubicBezTo>
                  <a:cubicBezTo>
                    <a:pt x="429810" y="340123"/>
                    <a:pt x="424381" y="325264"/>
                    <a:pt x="424095" y="307072"/>
                  </a:cubicBezTo>
                  <a:cubicBezTo>
                    <a:pt x="424095" y="301833"/>
                    <a:pt x="424095" y="296594"/>
                    <a:pt x="424095" y="291355"/>
                  </a:cubicBezTo>
                  <a:cubicBezTo>
                    <a:pt x="424095" y="220394"/>
                    <a:pt x="423619" y="149528"/>
                    <a:pt x="424381" y="78567"/>
                  </a:cubicBezTo>
                  <a:cubicBezTo>
                    <a:pt x="424571" y="59898"/>
                    <a:pt x="420285" y="49611"/>
                    <a:pt x="399616" y="52564"/>
                  </a:cubicBezTo>
                  <a:cubicBezTo>
                    <a:pt x="395234" y="53135"/>
                    <a:pt x="390567" y="53135"/>
                    <a:pt x="386185" y="52564"/>
                  </a:cubicBezTo>
                  <a:cubicBezTo>
                    <a:pt x="364183" y="49325"/>
                    <a:pt x="358372" y="59040"/>
                    <a:pt x="358658" y="80281"/>
                  </a:cubicBezTo>
                  <a:cubicBezTo>
                    <a:pt x="359611" y="154957"/>
                    <a:pt x="358658" y="229633"/>
                    <a:pt x="358658" y="304309"/>
                  </a:cubicBezTo>
                  <a:cubicBezTo>
                    <a:pt x="358658" y="322788"/>
                    <a:pt x="355610" y="339838"/>
                    <a:pt x="333512" y="342790"/>
                  </a:cubicBezTo>
                  <a:cubicBezTo>
                    <a:pt x="317796" y="344981"/>
                    <a:pt x="307699" y="330408"/>
                    <a:pt x="307414" y="305833"/>
                  </a:cubicBezTo>
                  <a:cubicBezTo>
                    <a:pt x="306842" y="261066"/>
                    <a:pt x="307128" y="216203"/>
                    <a:pt x="306842" y="171436"/>
                  </a:cubicBezTo>
                  <a:cubicBezTo>
                    <a:pt x="306747" y="144956"/>
                    <a:pt x="304842" y="143718"/>
                    <a:pt x="280458" y="153719"/>
                  </a:cubicBezTo>
                  <a:cubicBezTo>
                    <a:pt x="198638" y="187342"/>
                    <a:pt x="149489" y="246683"/>
                    <a:pt x="137964" y="335456"/>
                  </a:cubicBezTo>
                  <a:cubicBezTo>
                    <a:pt x="135202" y="356697"/>
                    <a:pt x="128153" y="373365"/>
                    <a:pt x="101769" y="370984"/>
                  </a:cubicBezTo>
                  <a:cubicBezTo>
                    <a:pt x="90815" y="370032"/>
                    <a:pt x="86148" y="376223"/>
                    <a:pt x="85100" y="387177"/>
                  </a:cubicBezTo>
                  <a:cubicBezTo>
                    <a:pt x="82624" y="414037"/>
                    <a:pt x="86148" y="418609"/>
                    <a:pt x="113580" y="418705"/>
                  </a:cubicBezTo>
                  <a:cubicBezTo>
                    <a:pt x="205401" y="418800"/>
                    <a:pt x="297222" y="418705"/>
                    <a:pt x="389043" y="418705"/>
                  </a:cubicBezTo>
                  <a:close/>
                  <a:moveTo>
                    <a:pt x="394758" y="473283"/>
                  </a:moveTo>
                  <a:cubicBezTo>
                    <a:pt x="394758" y="473283"/>
                    <a:pt x="394758" y="472997"/>
                    <a:pt x="394758" y="472807"/>
                  </a:cubicBezTo>
                  <a:cubicBezTo>
                    <a:pt x="329035" y="472807"/>
                    <a:pt x="263408" y="472807"/>
                    <a:pt x="197686" y="472807"/>
                  </a:cubicBezTo>
                  <a:cubicBezTo>
                    <a:pt x="148727" y="472807"/>
                    <a:pt x="145393" y="476807"/>
                    <a:pt x="154156" y="525194"/>
                  </a:cubicBezTo>
                  <a:cubicBezTo>
                    <a:pt x="175969" y="645686"/>
                    <a:pt x="282744" y="732172"/>
                    <a:pt x="402854" y="726648"/>
                  </a:cubicBezTo>
                  <a:cubicBezTo>
                    <a:pt x="523155" y="721123"/>
                    <a:pt x="623739" y="623111"/>
                    <a:pt x="633645" y="501953"/>
                  </a:cubicBezTo>
                  <a:cubicBezTo>
                    <a:pt x="635740" y="476236"/>
                    <a:pt x="633264" y="473378"/>
                    <a:pt x="607642" y="473283"/>
                  </a:cubicBezTo>
                  <a:cubicBezTo>
                    <a:pt x="536680" y="473188"/>
                    <a:pt x="465814" y="473283"/>
                    <a:pt x="394853" y="473283"/>
                  </a:cubicBezTo>
                  <a:close/>
                  <a:moveTo>
                    <a:pt x="663172" y="959629"/>
                  </a:moveTo>
                  <a:cubicBezTo>
                    <a:pt x="663934" y="959629"/>
                    <a:pt x="664696" y="959629"/>
                    <a:pt x="665363" y="959629"/>
                  </a:cubicBezTo>
                  <a:cubicBezTo>
                    <a:pt x="704920" y="959629"/>
                    <a:pt x="716636" y="941313"/>
                    <a:pt x="700510" y="904670"/>
                  </a:cubicBezTo>
                  <a:cubicBezTo>
                    <a:pt x="688061" y="876352"/>
                    <a:pt x="668125" y="869971"/>
                    <a:pt x="640693" y="885525"/>
                  </a:cubicBezTo>
                  <a:cubicBezTo>
                    <a:pt x="635550" y="888478"/>
                    <a:pt x="630311" y="891335"/>
                    <a:pt x="625168" y="894383"/>
                  </a:cubicBezTo>
                  <a:cubicBezTo>
                    <a:pt x="606975" y="905432"/>
                    <a:pt x="599736" y="925149"/>
                    <a:pt x="606594" y="948295"/>
                  </a:cubicBezTo>
                  <a:cubicBezTo>
                    <a:pt x="612309" y="967535"/>
                    <a:pt x="628978" y="957248"/>
                    <a:pt x="640884" y="959439"/>
                  </a:cubicBezTo>
                  <a:cubicBezTo>
                    <a:pt x="648123" y="960772"/>
                    <a:pt x="655743" y="959724"/>
                    <a:pt x="663172" y="959724"/>
                  </a:cubicBezTo>
                  <a:close/>
                  <a:moveTo>
                    <a:pt x="118723" y="959629"/>
                  </a:moveTo>
                  <a:lnTo>
                    <a:pt x="118723" y="959629"/>
                  </a:lnTo>
                  <a:cubicBezTo>
                    <a:pt x="132820" y="959629"/>
                    <a:pt x="146917" y="959629"/>
                    <a:pt x="161014" y="959629"/>
                  </a:cubicBezTo>
                  <a:cubicBezTo>
                    <a:pt x="167968" y="959629"/>
                    <a:pt x="173873" y="958772"/>
                    <a:pt x="176635" y="950390"/>
                  </a:cubicBezTo>
                  <a:cubicBezTo>
                    <a:pt x="183398" y="929149"/>
                    <a:pt x="174540" y="904003"/>
                    <a:pt x="155109" y="892383"/>
                  </a:cubicBezTo>
                  <a:cubicBezTo>
                    <a:pt x="143012" y="885144"/>
                    <a:pt x="130344" y="878857"/>
                    <a:pt x="118438" y="871332"/>
                  </a:cubicBezTo>
                  <a:cubicBezTo>
                    <a:pt x="108055" y="864856"/>
                    <a:pt x="100626" y="865522"/>
                    <a:pt x="95673" y="877524"/>
                  </a:cubicBezTo>
                  <a:cubicBezTo>
                    <a:pt x="86529" y="899431"/>
                    <a:pt x="77194" y="921339"/>
                    <a:pt x="67955" y="943151"/>
                  </a:cubicBezTo>
                  <a:cubicBezTo>
                    <a:pt x="62145" y="956677"/>
                    <a:pt x="68336" y="960296"/>
                    <a:pt x="81004" y="959820"/>
                  </a:cubicBezTo>
                  <a:cubicBezTo>
                    <a:pt x="93577" y="959344"/>
                    <a:pt x="106246" y="959724"/>
                    <a:pt x="118914" y="959724"/>
                  </a:cubicBezTo>
                  <a:close/>
                </a:path>
              </a:pathLst>
            </a:custGeom>
            <a:grpFill/>
            <a:ln w="9525" cap="flat">
              <a:noFill/>
              <a:prstDash val="solid"/>
              <a:miter/>
            </a:ln>
          </p:spPr>
          <p:txBody>
            <a:bodyPr rtlCol="0" anchor="ctr"/>
            <a:lstStyle/>
            <a:p>
              <a:endParaRPr lang="es-PE"/>
            </a:p>
          </p:txBody>
        </p:sp>
        <p:sp>
          <p:nvSpPr>
            <p:cNvPr id="60" name="Forma libre: forma 59">
              <a:extLst>
                <a:ext uri="{FF2B5EF4-FFF2-40B4-BE49-F238E27FC236}">
                  <a16:creationId xmlns:a16="http://schemas.microsoft.com/office/drawing/2014/main" id="{206C77D4-E62E-4473-839C-24B64C07A3CB}"/>
                </a:ext>
              </a:extLst>
            </p:cNvPr>
            <p:cNvSpPr/>
            <p:nvPr/>
          </p:nvSpPr>
          <p:spPr>
            <a:xfrm>
              <a:off x="1910952" y="2834969"/>
              <a:ext cx="784228" cy="892448"/>
            </a:xfrm>
            <a:custGeom>
              <a:avLst/>
              <a:gdLst>
                <a:gd name="connsiteX0" fmla="*/ 390249 w 784228"/>
                <a:gd name="connsiteY0" fmla="*/ 892448 h 892448"/>
                <a:gd name="connsiteX1" fmla="*/ 31633 w 784228"/>
                <a:gd name="connsiteY1" fmla="*/ 892448 h 892448"/>
                <a:gd name="connsiteX2" fmla="*/ 1724 w 784228"/>
                <a:gd name="connsiteY2" fmla="*/ 854253 h 892448"/>
                <a:gd name="connsiteX3" fmla="*/ 158601 w 784228"/>
                <a:gd name="connsiteY3" fmla="*/ 579076 h 892448"/>
                <a:gd name="connsiteX4" fmla="*/ 160887 w 784228"/>
                <a:gd name="connsiteY4" fmla="*/ 546119 h 892448"/>
                <a:gd name="connsiteX5" fmla="*/ 96593 w 784228"/>
                <a:gd name="connsiteY5" fmla="*/ 372479 h 892448"/>
                <a:gd name="connsiteX6" fmla="*/ 104594 w 784228"/>
                <a:gd name="connsiteY6" fmla="*/ 181502 h 892448"/>
                <a:gd name="connsiteX7" fmla="*/ 189557 w 784228"/>
                <a:gd name="connsiteY7" fmla="*/ 62345 h 892448"/>
                <a:gd name="connsiteX8" fmla="*/ 598275 w 784228"/>
                <a:gd name="connsiteY8" fmla="*/ 64535 h 892448"/>
                <a:gd name="connsiteX9" fmla="*/ 675046 w 784228"/>
                <a:gd name="connsiteY9" fmla="*/ 169025 h 892448"/>
                <a:gd name="connsiteX10" fmla="*/ 651710 w 784228"/>
                <a:gd name="connsiteY10" fmla="*/ 501447 h 892448"/>
                <a:gd name="connsiteX11" fmla="*/ 618373 w 784228"/>
                <a:gd name="connsiteY11" fmla="*/ 551739 h 892448"/>
                <a:gd name="connsiteX12" fmla="*/ 620182 w 784228"/>
                <a:gd name="connsiteY12" fmla="*/ 574028 h 892448"/>
                <a:gd name="connsiteX13" fmla="*/ 779917 w 784228"/>
                <a:gd name="connsiteY13" fmla="*/ 844728 h 892448"/>
                <a:gd name="connsiteX14" fmla="*/ 744388 w 784228"/>
                <a:gd name="connsiteY14" fmla="*/ 891591 h 892448"/>
                <a:gd name="connsiteX15" fmla="*/ 739912 w 784228"/>
                <a:gd name="connsiteY15" fmla="*/ 891591 h 892448"/>
                <a:gd name="connsiteX16" fmla="*/ 390249 w 784228"/>
                <a:gd name="connsiteY16" fmla="*/ 891591 h 892448"/>
                <a:gd name="connsiteX17" fmla="*/ 390249 w 784228"/>
                <a:gd name="connsiteY17" fmla="*/ 892353 h 892448"/>
                <a:gd name="connsiteX18" fmla="*/ 398535 w 784228"/>
                <a:gd name="connsiteY18" fmla="*/ 606603 h 892448"/>
                <a:gd name="connsiteX19" fmla="*/ 431968 w 784228"/>
                <a:gd name="connsiteY19" fmla="*/ 602412 h 892448"/>
                <a:gd name="connsiteX20" fmla="*/ 629707 w 784228"/>
                <a:gd name="connsiteY20" fmla="*/ 405435 h 892448"/>
                <a:gd name="connsiteX21" fmla="*/ 618182 w 784228"/>
                <a:gd name="connsiteY21" fmla="*/ 364954 h 892448"/>
                <a:gd name="connsiteX22" fmla="*/ 532076 w 784228"/>
                <a:gd name="connsiteY22" fmla="*/ 283610 h 892448"/>
                <a:gd name="connsiteX23" fmla="*/ 492452 w 784228"/>
                <a:gd name="connsiteY23" fmla="*/ 274371 h 892448"/>
                <a:gd name="connsiteX24" fmla="*/ 289093 w 784228"/>
                <a:gd name="connsiteY24" fmla="*/ 273609 h 892448"/>
                <a:gd name="connsiteX25" fmla="*/ 253470 w 784228"/>
                <a:gd name="connsiteY25" fmla="*/ 282277 h 892448"/>
                <a:gd name="connsiteX26" fmla="*/ 162125 w 784228"/>
                <a:gd name="connsiteY26" fmla="*/ 368192 h 892448"/>
                <a:gd name="connsiteX27" fmla="*/ 153648 w 784228"/>
                <a:gd name="connsiteY27" fmla="*/ 401054 h 892448"/>
                <a:gd name="connsiteX28" fmla="*/ 398631 w 784228"/>
                <a:gd name="connsiteY28" fmla="*/ 606698 h 892448"/>
                <a:gd name="connsiteX29" fmla="*/ 635518 w 784228"/>
                <a:gd name="connsiteY29" fmla="*/ 308185 h 892448"/>
                <a:gd name="connsiteX30" fmla="*/ 568366 w 784228"/>
                <a:gd name="connsiteY30" fmla="*/ 112256 h 892448"/>
                <a:gd name="connsiteX31" fmla="*/ 207273 w 784228"/>
                <a:gd name="connsiteY31" fmla="*/ 116351 h 892448"/>
                <a:gd name="connsiteX32" fmla="*/ 144027 w 784228"/>
                <a:gd name="connsiteY32" fmla="*/ 281801 h 892448"/>
                <a:gd name="connsiteX33" fmla="*/ 148885 w 784228"/>
                <a:gd name="connsiteY33" fmla="*/ 299803 h 892448"/>
                <a:gd name="connsiteX34" fmla="*/ 165649 w 784228"/>
                <a:gd name="connsiteY34" fmla="*/ 291230 h 892448"/>
                <a:gd name="connsiteX35" fmla="*/ 236896 w 784228"/>
                <a:gd name="connsiteY35" fmla="*/ 223793 h 892448"/>
                <a:gd name="connsiteX36" fmla="*/ 273568 w 784228"/>
                <a:gd name="connsiteY36" fmla="*/ 214554 h 892448"/>
                <a:gd name="connsiteX37" fmla="*/ 348815 w 784228"/>
                <a:gd name="connsiteY37" fmla="*/ 235890 h 892448"/>
                <a:gd name="connsiteX38" fmla="*/ 431492 w 784228"/>
                <a:gd name="connsiteY38" fmla="*/ 236462 h 892448"/>
                <a:gd name="connsiteX39" fmla="*/ 504644 w 784228"/>
                <a:gd name="connsiteY39" fmla="*/ 215792 h 892448"/>
                <a:gd name="connsiteX40" fmla="*/ 550840 w 784228"/>
                <a:gd name="connsiteY40" fmla="*/ 227699 h 892448"/>
                <a:gd name="connsiteX41" fmla="*/ 635518 w 784228"/>
                <a:gd name="connsiteY41" fmla="*/ 308185 h 892448"/>
                <a:gd name="connsiteX42" fmla="*/ 544173 w 784228"/>
                <a:gd name="connsiteY42" fmla="*/ 617462 h 892448"/>
                <a:gd name="connsiteX43" fmla="*/ 459591 w 784228"/>
                <a:gd name="connsiteY43" fmla="*/ 651561 h 892448"/>
                <a:gd name="connsiteX44" fmla="*/ 447399 w 784228"/>
                <a:gd name="connsiteY44" fmla="*/ 671754 h 892448"/>
                <a:gd name="connsiteX45" fmla="*/ 442827 w 784228"/>
                <a:gd name="connsiteY45" fmla="*/ 712712 h 892448"/>
                <a:gd name="connsiteX46" fmla="*/ 443398 w 784228"/>
                <a:gd name="connsiteY46" fmla="*/ 782625 h 892448"/>
                <a:gd name="connsiteX47" fmla="*/ 544173 w 784228"/>
                <a:gd name="connsiteY47" fmla="*/ 617557 h 892448"/>
                <a:gd name="connsiteX48" fmla="*/ 336909 w 784228"/>
                <a:gd name="connsiteY48" fmla="*/ 777291 h 892448"/>
                <a:gd name="connsiteX49" fmla="*/ 344434 w 784228"/>
                <a:gd name="connsiteY49" fmla="*/ 776815 h 892448"/>
                <a:gd name="connsiteX50" fmla="*/ 345862 w 784228"/>
                <a:gd name="connsiteY50" fmla="*/ 722427 h 892448"/>
                <a:gd name="connsiteX51" fmla="*/ 337099 w 784228"/>
                <a:gd name="connsiteY51" fmla="*/ 667277 h 892448"/>
                <a:gd name="connsiteX52" fmla="*/ 334147 w 784228"/>
                <a:gd name="connsiteY52" fmla="*/ 654228 h 892448"/>
                <a:gd name="connsiteX53" fmla="*/ 249088 w 784228"/>
                <a:gd name="connsiteY53" fmla="*/ 621557 h 892448"/>
                <a:gd name="connsiteX54" fmla="*/ 246231 w 784228"/>
                <a:gd name="connsiteY54" fmla="*/ 627082 h 892448"/>
                <a:gd name="connsiteX55" fmla="*/ 336909 w 784228"/>
                <a:gd name="connsiteY55" fmla="*/ 777291 h 89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84228" h="892448">
                  <a:moveTo>
                    <a:pt x="390249" y="892448"/>
                  </a:moveTo>
                  <a:cubicBezTo>
                    <a:pt x="270710" y="892448"/>
                    <a:pt x="151171" y="892448"/>
                    <a:pt x="31633" y="892448"/>
                  </a:cubicBezTo>
                  <a:cubicBezTo>
                    <a:pt x="8296" y="892448"/>
                    <a:pt x="-4944" y="876923"/>
                    <a:pt x="1724" y="854253"/>
                  </a:cubicBezTo>
                  <a:cubicBezTo>
                    <a:pt x="32490" y="750335"/>
                    <a:pt x="80115" y="655657"/>
                    <a:pt x="158601" y="579076"/>
                  </a:cubicBezTo>
                  <a:cubicBezTo>
                    <a:pt x="171174" y="566789"/>
                    <a:pt x="171555" y="559264"/>
                    <a:pt x="160887" y="546119"/>
                  </a:cubicBezTo>
                  <a:cubicBezTo>
                    <a:pt x="119929" y="495637"/>
                    <a:pt x="102784" y="436677"/>
                    <a:pt x="96593" y="372479"/>
                  </a:cubicBezTo>
                  <a:cubicBezTo>
                    <a:pt x="90306" y="308185"/>
                    <a:pt x="88402" y="244939"/>
                    <a:pt x="104594" y="181502"/>
                  </a:cubicBezTo>
                  <a:cubicBezTo>
                    <a:pt x="117643" y="129972"/>
                    <a:pt x="146599" y="91682"/>
                    <a:pt x="189557" y="62345"/>
                  </a:cubicBezTo>
                  <a:cubicBezTo>
                    <a:pt x="311668" y="-21285"/>
                    <a:pt x="476736" y="-20999"/>
                    <a:pt x="598275" y="64535"/>
                  </a:cubicBezTo>
                  <a:cubicBezTo>
                    <a:pt x="635041" y="90443"/>
                    <a:pt x="662664" y="124352"/>
                    <a:pt x="675046" y="169025"/>
                  </a:cubicBezTo>
                  <a:cubicBezTo>
                    <a:pt x="706479" y="282658"/>
                    <a:pt x="698192" y="393338"/>
                    <a:pt x="651710" y="501447"/>
                  </a:cubicBezTo>
                  <a:cubicBezTo>
                    <a:pt x="643709" y="520116"/>
                    <a:pt x="631041" y="536118"/>
                    <a:pt x="618373" y="551739"/>
                  </a:cubicBezTo>
                  <a:cubicBezTo>
                    <a:pt x="611038" y="560788"/>
                    <a:pt x="611800" y="566217"/>
                    <a:pt x="620182" y="574028"/>
                  </a:cubicBezTo>
                  <a:cubicBezTo>
                    <a:pt x="699811" y="648608"/>
                    <a:pt x="748008" y="742049"/>
                    <a:pt x="779917" y="844728"/>
                  </a:cubicBezTo>
                  <a:cubicBezTo>
                    <a:pt x="790870" y="879971"/>
                    <a:pt x="781631" y="891210"/>
                    <a:pt x="744388" y="891591"/>
                  </a:cubicBezTo>
                  <a:cubicBezTo>
                    <a:pt x="742864" y="891591"/>
                    <a:pt x="741436" y="891591"/>
                    <a:pt x="739912" y="891591"/>
                  </a:cubicBezTo>
                  <a:cubicBezTo>
                    <a:pt x="623326" y="891591"/>
                    <a:pt x="506835" y="891591"/>
                    <a:pt x="390249" y="891591"/>
                  </a:cubicBezTo>
                  <a:lnTo>
                    <a:pt x="390249" y="892353"/>
                  </a:lnTo>
                  <a:close/>
                  <a:moveTo>
                    <a:pt x="398535" y="606603"/>
                  </a:moveTo>
                  <a:cubicBezTo>
                    <a:pt x="405298" y="605746"/>
                    <a:pt x="418633" y="604317"/>
                    <a:pt x="431968" y="602412"/>
                  </a:cubicBezTo>
                  <a:cubicBezTo>
                    <a:pt x="529504" y="588220"/>
                    <a:pt x="616182" y="501828"/>
                    <a:pt x="629707" y="405435"/>
                  </a:cubicBezTo>
                  <a:cubicBezTo>
                    <a:pt x="631803" y="390290"/>
                    <a:pt x="632374" y="376098"/>
                    <a:pt x="618182" y="364954"/>
                  </a:cubicBezTo>
                  <a:cubicBezTo>
                    <a:pt x="587035" y="340475"/>
                    <a:pt x="559127" y="312376"/>
                    <a:pt x="532076" y="283610"/>
                  </a:cubicBezTo>
                  <a:cubicBezTo>
                    <a:pt x="519884" y="270656"/>
                    <a:pt x="507502" y="267799"/>
                    <a:pt x="492452" y="274371"/>
                  </a:cubicBezTo>
                  <a:cubicBezTo>
                    <a:pt x="424444" y="304280"/>
                    <a:pt x="356626" y="302851"/>
                    <a:pt x="289093" y="273609"/>
                  </a:cubicBezTo>
                  <a:cubicBezTo>
                    <a:pt x="274330" y="267227"/>
                    <a:pt x="264233" y="271799"/>
                    <a:pt x="253470" y="282277"/>
                  </a:cubicBezTo>
                  <a:cubicBezTo>
                    <a:pt x="223561" y="311423"/>
                    <a:pt x="192986" y="339998"/>
                    <a:pt x="162125" y="368192"/>
                  </a:cubicBezTo>
                  <a:cubicBezTo>
                    <a:pt x="151552" y="377813"/>
                    <a:pt x="151933" y="388957"/>
                    <a:pt x="153648" y="401054"/>
                  </a:cubicBezTo>
                  <a:cubicBezTo>
                    <a:pt x="169840" y="516592"/>
                    <a:pt x="274425" y="606889"/>
                    <a:pt x="398631" y="606698"/>
                  </a:cubicBezTo>
                  <a:close/>
                  <a:moveTo>
                    <a:pt x="635518" y="308185"/>
                  </a:moveTo>
                  <a:cubicBezTo>
                    <a:pt x="651520" y="237319"/>
                    <a:pt x="623897" y="156356"/>
                    <a:pt x="568366" y="112256"/>
                  </a:cubicBezTo>
                  <a:cubicBezTo>
                    <a:pt x="465401" y="30531"/>
                    <a:pt x="311953" y="33770"/>
                    <a:pt x="207273" y="116351"/>
                  </a:cubicBezTo>
                  <a:cubicBezTo>
                    <a:pt x="153267" y="158928"/>
                    <a:pt x="148409" y="220269"/>
                    <a:pt x="144027" y="281801"/>
                  </a:cubicBezTo>
                  <a:cubicBezTo>
                    <a:pt x="143551" y="288087"/>
                    <a:pt x="141075" y="296564"/>
                    <a:pt x="148885" y="299803"/>
                  </a:cubicBezTo>
                  <a:cubicBezTo>
                    <a:pt x="156315" y="302851"/>
                    <a:pt x="160887" y="295707"/>
                    <a:pt x="165649" y="291230"/>
                  </a:cubicBezTo>
                  <a:cubicBezTo>
                    <a:pt x="189462" y="268847"/>
                    <a:pt x="213274" y="246463"/>
                    <a:pt x="236896" y="223793"/>
                  </a:cubicBezTo>
                  <a:cubicBezTo>
                    <a:pt x="247564" y="213506"/>
                    <a:pt x="258994" y="210077"/>
                    <a:pt x="273568" y="214554"/>
                  </a:cubicBezTo>
                  <a:cubicBezTo>
                    <a:pt x="298523" y="222174"/>
                    <a:pt x="324145" y="227508"/>
                    <a:pt x="348815" y="235890"/>
                  </a:cubicBezTo>
                  <a:cubicBezTo>
                    <a:pt x="376628" y="245320"/>
                    <a:pt x="403203" y="247034"/>
                    <a:pt x="431492" y="236462"/>
                  </a:cubicBezTo>
                  <a:cubicBezTo>
                    <a:pt x="455114" y="227603"/>
                    <a:pt x="480546" y="223603"/>
                    <a:pt x="504644" y="215792"/>
                  </a:cubicBezTo>
                  <a:cubicBezTo>
                    <a:pt x="523313" y="209792"/>
                    <a:pt x="537029" y="213792"/>
                    <a:pt x="550840" y="227699"/>
                  </a:cubicBezTo>
                  <a:cubicBezTo>
                    <a:pt x="577891" y="254940"/>
                    <a:pt x="606466" y="280753"/>
                    <a:pt x="635518" y="308185"/>
                  </a:cubicBezTo>
                  <a:close/>
                  <a:moveTo>
                    <a:pt x="544173" y="617462"/>
                  </a:moveTo>
                  <a:cubicBezTo>
                    <a:pt x="513598" y="635083"/>
                    <a:pt x="486832" y="643846"/>
                    <a:pt x="459591" y="651561"/>
                  </a:cubicBezTo>
                  <a:cubicBezTo>
                    <a:pt x="448923" y="654609"/>
                    <a:pt x="443113" y="658419"/>
                    <a:pt x="447399" y="671754"/>
                  </a:cubicBezTo>
                  <a:cubicBezTo>
                    <a:pt x="451780" y="685280"/>
                    <a:pt x="451495" y="700710"/>
                    <a:pt x="442827" y="712712"/>
                  </a:cubicBezTo>
                  <a:cubicBezTo>
                    <a:pt x="426634" y="734905"/>
                    <a:pt x="435683" y="755479"/>
                    <a:pt x="443398" y="782625"/>
                  </a:cubicBezTo>
                  <a:cubicBezTo>
                    <a:pt x="477688" y="726428"/>
                    <a:pt x="509311" y="674707"/>
                    <a:pt x="544173" y="617557"/>
                  </a:cubicBezTo>
                  <a:close/>
                  <a:moveTo>
                    <a:pt x="336909" y="777291"/>
                  </a:moveTo>
                  <a:cubicBezTo>
                    <a:pt x="339385" y="777101"/>
                    <a:pt x="341957" y="777005"/>
                    <a:pt x="344434" y="776815"/>
                  </a:cubicBezTo>
                  <a:cubicBezTo>
                    <a:pt x="344243" y="758622"/>
                    <a:pt x="358340" y="741668"/>
                    <a:pt x="345862" y="722427"/>
                  </a:cubicBezTo>
                  <a:cubicBezTo>
                    <a:pt x="334718" y="705282"/>
                    <a:pt x="330622" y="687185"/>
                    <a:pt x="337099" y="667277"/>
                  </a:cubicBezTo>
                  <a:cubicBezTo>
                    <a:pt x="338623" y="662515"/>
                    <a:pt x="341576" y="656324"/>
                    <a:pt x="334147" y="654228"/>
                  </a:cubicBezTo>
                  <a:cubicBezTo>
                    <a:pt x="304905" y="646132"/>
                    <a:pt x="275473" y="638512"/>
                    <a:pt x="249088" y="621557"/>
                  </a:cubicBezTo>
                  <a:lnTo>
                    <a:pt x="246231" y="627082"/>
                  </a:lnTo>
                  <a:cubicBezTo>
                    <a:pt x="276425" y="677183"/>
                    <a:pt x="306715" y="727190"/>
                    <a:pt x="336909" y="777291"/>
                  </a:cubicBezTo>
                  <a:close/>
                </a:path>
              </a:pathLst>
            </a:custGeom>
            <a:grpFill/>
            <a:ln w="9525" cap="flat">
              <a:noFill/>
              <a:prstDash val="solid"/>
              <a:miter/>
            </a:ln>
          </p:spPr>
          <p:txBody>
            <a:bodyPr rtlCol="0" anchor="ctr"/>
            <a:lstStyle/>
            <a:p>
              <a:endParaRPr lang="es-PE"/>
            </a:p>
          </p:txBody>
        </p:sp>
        <p:sp>
          <p:nvSpPr>
            <p:cNvPr id="61" name="Forma libre: forma 60">
              <a:extLst>
                <a:ext uri="{FF2B5EF4-FFF2-40B4-BE49-F238E27FC236}">
                  <a16:creationId xmlns:a16="http://schemas.microsoft.com/office/drawing/2014/main" id="{7D57D317-3ADF-47D6-BBFB-4EAE74D50373}"/>
                </a:ext>
              </a:extLst>
            </p:cNvPr>
            <p:cNvSpPr/>
            <p:nvPr/>
          </p:nvSpPr>
          <p:spPr>
            <a:xfrm>
              <a:off x="3244276" y="1344727"/>
              <a:ext cx="783179" cy="1009556"/>
            </a:xfrm>
            <a:custGeom>
              <a:avLst/>
              <a:gdLst>
                <a:gd name="connsiteX0" fmla="*/ 390139 w 783179"/>
                <a:gd name="connsiteY0" fmla="*/ 1009281 h 1009556"/>
                <a:gd name="connsiteX1" fmla="*/ 42668 w 783179"/>
                <a:gd name="connsiteY1" fmla="*/ 1009281 h 1009556"/>
                <a:gd name="connsiteX2" fmla="*/ 4663 w 783179"/>
                <a:gd name="connsiteY2" fmla="*/ 957941 h 1009556"/>
                <a:gd name="connsiteX3" fmla="*/ 77243 w 783179"/>
                <a:gd name="connsiteY3" fmla="*/ 796969 h 1009556"/>
                <a:gd name="connsiteX4" fmla="*/ 159635 w 783179"/>
                <a:gd name="connsiteY4" fmla="*/ 694956 h 1009556"/>
                <a:gd name="connsiteX5" fmla="*/ 160968 w 783179"/>
                <a:gd name="connsiteY5" fmla="*/ 663714 h 1009556"/>
                <a:gd name="connsiteX6" fmla="*/ 98770 w 783179"/>
                <a:gd name="connsiteY6" fmla="*/ 476548 h 1009556"/>
                <a:gd name="connsiteX7" fmla="*/ 92960 w 783179"/>
                <a:gd name="connsiteY7" fmla="*/ 441686 h 1009556"/>
                <a:gd name="connsiteX8" fmla="*/ 72767 w 783179"/>
                <a:gd name="connsiteY8" fmla="*/ 332339 h 1009556"/>
                <a:gd name="connsiteX9" fmla="*/ 75719 w 783179"/>
                <a:gd name="connsiteY9" fmla="*/ 198132 h 1009556"/>
                <a:gd name="connsiteX10" fmla="*/ 270982 w 783179"/>
                <a:gd name="connsiteY10" fmla="*/ 6679 h 1009556"/>
                <a:gd name="connsiteX11" fmla="*/ 521489 w 783179"/>
                <a:gd name="connsiteY11" fmla="*/ 7822 h 1009556"/>
                <a:gd name="connsiteX12" fmla="*/ 710751 w 783179"/>
                <a:gd name="connsiteY12" fmla="*/ 226993 h 1009556"/>
                <a:gd name="connsiteX13" fmla="*/ 702941 w 783179"/>
                <a:gd name="connsiteY13" fmla="*/ 398728 h 1009556"/>
                <a:gd name="connsiteX14" fmla="*/ 681414 w 783179"/>
                <a:gd name="connsiteY14" fmla="*/ 530269 h 1009556"/>
                <a:gd name="connsiteX15" fmla="*/ 623597 w 783179"/>
                <a:gd name="connsiteY15" fmla="*/ 661904 h 1009556"/>
                <a:gd name="connsiteX16" fmla="*/ 626360 w 783179"/>
                <a:gd name="connsiteY16" fmla="*/ 695718 h 1009556"/>
                <a:gd name="connsiteX17" fmla="*/ 779712 w 783179"/>
                <a:gd name="connsiteY17" fmla="*/ 962894 h 1009556"/>
                <a:gd name="connsiteX18" fmla="*/ 744565 w 783179"/>
                <a:gd name="connsiteY18" fmla="*/ 1009472 h 1009556"/>
                <a:gd name="connsiteX19" fmla="*/ 390425 w 783179"/>
                <a:gd name="connsiteY19" fmla="*/ 1009472 h 1009556"/>
                <a:gd name="connsiteX20" fmla="*/ 390425 w 783179"/>
                <a:gd name="connsiteY20" fmla="*/ 325576 h 1009556"/>
                <a:gd name="connsiteX21" fmla="*/ 632455 w 783179"/>
                <a:gd name="connsiteY21" fmla="*/ 325862 h 1009556"/>
                <a:gd name="connsiteX22" fmla="*/ 656554 w 783179"/>
                <a:gd name="connsiteY22" fmla="*/ 303288 h 1009556"/>
                <a:gd name="connsiteX23" fmla="*/ 655982 w 783179"/>
                <a:gd name="connsiteY23" fmla="*/ 215944 h 1009556"/>
                <a:gd name="connsiteX24" fmla="*/ 529586 w 783179"/>
                <a:gd name="connsiteY24" fmla="*/ 62877 h 1009556"/>
                <a:gd name="connsiteX25" fmla="*/ 447289 w 783179"/>
                <a:gd name="connsiteY25" fmla="*/ 57543 h 1009556"/>
                <a:gd name="connsiteX26" fmla="*/ 279269 w 783179"/>
                <a:gd name="connsiteY26" fmla="*/ 59162 h 1009556"/>
                <a:gd name="connsiteX27" fmla="*/ 128011 w 783179"/>
                <a:gd name="connsiteY27" fmla="*/ 212800 h 1009556"/>
                <a:gd name="connsiteX28" fmla="*/ 127059 w 783179"/>
                <a:gd name="connsiteY28" fmla="*/ 300145 h 1009556"/>
                <a:gd name="connsiteX29" fmla="*/ 152872 w 783179"/>
                <a:gd name="connsiteY29" fmla="*/ 325957 h 1009556"/>
                <a:gd name="connsiteX30" fmla="*/ 390425 w 783179"/>
                <a:gd name="connsiteY30" fmla="*/ 325576 h 1009556"/>
                <a:gd name="connsiteX31" fmla="*/ 432526 w 783179"/>
                <a:gd name="connsiteY31" fmla="*/ 912316 h 1009556"/>
                <a:gd name="connsiteX32" fmla="*/ 485866 w 783179"/>
                <a:gd name="connsiteY32" fmla="*/ 859072 h 1009556"/>
                <a:gd name="connsiteX33" fmla="*/ 600166 w 783179"/>
                <a:gd name="connsiteY33" fmla="*/ 859072 h 1009556"/>
                <a:gd name="connsiteX34" fmla="*/ 644647 w 783179"/>
                <a:gd name="connsiteY34" fmla="*/ 902982 h 1009556"/>
                <a:gd name="connsiteX35" fmla="*/ 700083 w 783179"/>
                <a:gd name="connsiteY35" fmla="*/ 954322 h 1009556"/>
                <a:gd name="connsiteX36" fmla="*/ 704560 w 783179"/>
                <a:gd name="connsiteY36" fmla="*/ 954131 h 1009556"/>
                <a:gd name="connsiteX37" fmla="*/ 715037 w 783179"/>
                <a:gd name="connsiteY37" fmla="*/ 938129 h 1009556"/>
                <a:gd name="connsiteX38" fmla="*/ 603976 w 783179"/>
                <a:gd name="connsiteY38" fmla="*/ 753058 h 1009556"/>
                <a:gd name="connsiteX39" fmla="*/ 569591 w 783179"/>
                <a:gd name="connsiteY39" fmla="*/ 722007 h 1009556"/>
                <a:gd name="connsiteX40" fmla="*/ 528919 w 783179"/>
                <a:gd name="connsiteY40" fmla="*/ 742200 h 1009556"/>
                <a:gd name="connsiteX41" fmla="*/ 232501 w 783179"/>
                <a:gd name="connsiteY41" fmla="*/ 728674 h 1009556"/>
                <a:gd name="connsiteX42" fmla="*/ 203164 w 783179"/>
                <a:gd name="connsiteY42" fmla="*/ 728674 h 1009556"/>
                <a:gd name="connsiteX43" fmla="*/ 67718 w 783179"/>
                <a:gd name="connsiteY43" fmla="*/ 939939 h 1009556"/>
                <a:gd name="connsiteX44" fmla="*/ 79053 w 783179"/>
                <a:gd name="connsiteY44" fmla="*/ 954417 h 1009556"/>
                <a:gd name="connsiteX45" fmla="*/ 136775 w 783179"/>
                <a:gd name="connsiteY45" fmla="*/ 902506 h 1009556"/>
                <a:gd name="connsiteX46" fmla="*/ 137060 w 783179"/>
                <a:gd name="connsiteY46" fmla="*/ 891266 h 1009556"/>
                <a:gd name="connsiteX47" fmla="*/ 171160 w 783179"/>
                <a:gd name="connsiteY47" fmla="*/ 859167 h 1009556"/>
                <a:gd name="connsiteX48" fmla="*/ 314606 w 783179"/>
                <a:gd name="connsiteY48" fmla="*/ 859167 h 1009556"/>
                <a:gd name="connsiteX49" fmla="*/ 348420 w 783179"/>
                <a:gd name="connsiteY49" fmla="*/ 893266 h 1009556"/>
                <a:gd name="connsiteX50" fmla="*/ 348515 w 783179"/>
                <a:gd name="connsiteY50" fmla="*/ 913459 h 1009556"/>
                <a:gd name="connsiteX51" fmla="*/ 389759 w 783179"/>
                <a:gd name="connsiteY51" fmla="*/ 954417 h 1009556"/>
                <a:gd name="connsiteX52" fmla="*/ 432526 w 783179"/>
                <a:gd name="connsiteY52" fmla="*/ 912316 h 1009556"/>
                <a:gd name="connsiteX53" fmla="*/ 155634 w 783179"/>
                <a:gd name="connsiteY53" fmla="*/ 514171 h 1009556"/>
                <a:gd name="connsiteX54" fmla="*/ 178970 w 783179"/>
                <a:gd name="connsiteY54" fmla="*/ 594848 h 1009556"/>
                <a:gd name="connsiteX55" fmla="*/ 417381 w 783179"/>
                <a:gd name="connsiteY55" fmla="*/ 721531 h 1009556"/>
                <a:gd name="connsiteX56" fmla="*/ 551874 w 783179"/>
                <a:gd name="connsiteY56" fmla="*/ 661047 h 1009556"/>
                <a:gd name="connsiteX57" fmla="*/ 627407 w 783179"/>
                <a:gd name="connsiteY57" fmla="*/ 534174 h 1009556"/>
                <a:gd name="connsiteX58" fmla="*/ 612834 w 783179"/>
                <a:gd name="connsiteY58" fmla="*/ 518362 h 1009556"/>
                <a:gd name="connsiteX59" fmla="*/ 521966 w 783179"/>
                <a:gd name="connsiteY59" fmla="*/ 517600 h 1009556"/>
                <a:gd name="connsiteX60" fmla="*/ 498153 w 783179"/>
                <a:gd name="connsiteY60" fmla="*/ 530554 h 1009556"/>
                <a:gd name="connsiteX61" fmla="*/ 459196 w 783179"/>
                <a:gd name="connsiteY61" fmla="*/ 551128 h 1009556"/>
                <a:gd name="connsiteX62" fmla="*/ 437479 w 783179"/>
                <a:gd name="connsiteY62" fmla="*/ 517315 h 1009556"/>
                <a:gd name="connsiteX63" fmla="*/ 414143 w 783179"/>
                <a:gd name="connsiteY63" fmla="*/ 490168 h 1009556"/>
                <a:gd name="connsiteX64" fmla="*/ 358231 w 783179"/>
                <a:gd name="connsiteY64" fmla="*/ 491121 h 1009556"/>
                <a:gd name="connsiteX65" fmla="*/ 344991 w 783179"/>
                <a:gd name="connsiteY65" fmla="*/ 511504 h 1009556"/>
                <a:gd name="connsiteX66" fmla="*/ 325655 w 783179"/>
                <a:gd name="connsiteY66" fmla="*/ 550747 h 1009556"/>
                <a:gd name="connsiteX67" fmla="*/ 285079 w 783179"/>
                <a:gd name="connsiteY67" fmla="*/ 529792 h 1009556"/>
                <a:gd name="connsiteX68" fmla="*/ 263457 w 783179"/>
                <a:gd name="connsiteY68" fmla="*/ 517315 h 1009556"/>
                <a:gd name="connsiteX69" fmla="*/ 155729 w 783179"/>
                <a:gd name="connsiteY69" fmla="*/ 514076 h 1009556"/>
                <a:gd name="connsiteX70" fmla="*/ 390520 w 783179"/>
                <a:gd name="connsiteY70" fmla="*/ 377964 h 1009556"/>
                <a:gd name="connsiteX71" fmla="*/ 150681 w 783179"/>
                <a:gd name="connsiteY71" fmla="*/ 378250 h 1009556"/>
                <a:gd name="connsiteX72" fmla="*/ 131441 w 783179"/>
                <a:gd name="connsiteY72" fmla="*/ 386727 h 1009556"/>
                <a:gd name="connsiteX73" fmla="*/ 202021 w 783179"/>
                <a:gd name="connsiteY73" fmla="*/ 469404 h 1009556"/>
                <a:gd name="connsiteX74" fmla="*/ 298319 w 783179"/>
                <a:gd name="connsiteY74" fmla="*/ 451878 h 1009556"/>
                <a:gd name="connsiteX75" fmla="*/ 482818 w 783179"/>
                <a:gd name="connsiteY75" fmla="*/ 451021 h 1009556"/>
                <a:gd name="connsiteX76" fmla="*/ 540920 w 783179"/>
                <a:gd name="connsiteY76" fmla="*/ 467404 h 1009556"/>
                <a:gd name="connsiteX77" fmla="*/ 647410 w 783179"/>
                <a:gd name="connsiteY77" fmla="*/ 404253 h 1009556"/>
                <a:gd name="connsiteX78" fmla="*/ 628074 w 783179"/>
                <a:gd name="connsiteY78" fmla="*/ 377964 h 1009556"/>
                <a:gd name="connsiteX79" fmla="*/ 390425 w 783179"/>
                <a:gd name="connsiteY79" fmla="*/ 377964 h 1009556"/>
                <a:gd name="connsiteX80" fmla="*/ 541492 w 783179"/>
                <a:gd name="connsiteY80" fmla="*/ 911364 h 1009556"/>
                <a:gd name="connsiteX81" fmla="*/ 505963 w 783179"/>
                <a:gd name="connsiteY81" fmla="*/ 911173 h 1009556"/>
                <a:gd name="connsiteX82" fmla="*/ 487199 w 783179"/>
                <a:gd name="connsiteY82" fmla="*/ 931557 h 1009556"/>
                <a:gd name="connsiteX83" fmla="*/ 506154 w 783179"/>
                <a:gd name="connsiteY83" fmla="*/ 954417 h 1009556"/>
                <a:gd name="connsiteX84" fmla="*/ 568447 w 783179"/>
                <a:gd name="connsiteY84" fmla="*/ 954417 h 1009556"/>
                <a:gd name="connsiteX85" fmla="*/ 593022 w 783179"/>
                <a:gd name="connsiteY85" fmla="*/ 932414 h 1009556"/>
                <a:gd name="connsiteX86" fmla="*/ 568162 w 783179"/>
                <a:gd name="connsiteY86" fmla="*/ 911173 h 1009556"/>
                <a:gd name="connsiteX87" fmla="*/ 541492 w 783179"/>
                <a:gd name="connsiteY87" fmla="*/ 911173 h 1009556"/>
                <a:gd name="connsiteX88" fmla="*/ 245645 w 783179"/>
                <a:gd name="connsiteY88" fmla="*/ 911364 h 1009556"/>
                <a:gd name="connsiteX89" fmla="*/ 209831 w 783179"/>
                <a:gd name="connsiteY89" fmla="*/ 911173 h 1009556"/>
                <a:gd name="connsiteX90" fmla="*/ 190877 w 783179"/>
                <a:gd name="connsiteY90" fmla="*/ 931843 h 1009556"/>
                <a:gd name="connsiteX91" fmla="*/ 208307 w 783179"/>
                <a:gd name="connsiteY91" fmla="*/ 954417 h 1009556"/>
                <a:gd name="connsiteX92" fmla="*/ 280030 w 783179"/>
                <a:gd name="connsiteY92" fmla="*/ 954322 h 1009556"/>
                <a:gd name="connsiteX93" fmla="*/ 296223 w 783179"/>
                <a:gd name="connsiteY93" fmla="*/ 938034 h 1009556"/>
                <a:gd name="connsiteX94" fmla="*/ 270315 w 783179"/>
                <a:gd name="connsiteY94" fmla="*/ 911078 h 1009556"/>
                <a:gd name="connsiteX95" fmla="*/ 245645 w 783179"/>
                <a:gd name="connsiteY95" fmla="*/ 911364 h 100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83179" h="1009556">
                  <a:moveTo>
                    <a:pt x="390139" y="1009281"/>
                  </a:moveTo>
                  <a:cubicBezTo>
                    <a:pt x="274316" y="1009281"/>
                    <a:pt x="158492" y="1009281"/>
                    <a:pt x="42668" y="1009281"/>
                  </a:cubicBezTo>
                  <a:cubicBezTo>
                    <a:pt x="2758" y="1009281"/>
                    <a:pt x="-7148" y="995565"/>
                    <a:pt x="4663" y="957941"/>
                  </a:cubicBezTo>
                  <a:cubicBezTo>
                    <a:pt x="22379" y="901363"/>
                    <a:pt x="48478" y="848689"/>
                    <a:pt x="77243" y="796969"/>
                  </a:cubicBezTo>
                  <a:cubicBezTo>
                    <a:pt x="98960" y="757916"/>
                    <a:pt x="127821" y="725341"/>
                    <a:pt x="159635" y="694956"/>
                  </a:cubicBezTo>
                  <a:cubicBezTo>
                    <a:pt x="171350" y="683716"/>
                    <a:pt x="171255" y="676763"/>
                    <a:pt x="160968" y="663714"/>
                  </a:cubicBezTo>
                  <a:cubicBezTo>
                    <a:pt x="117915" y="609136"/>
                    <a:pt x="96103" y="546652"/>
                    <a:pt x="98770" y="476548"/>
                  </a:cubicBezTo>
                  <a:cubicBezTo>
                    <a:pt x="99246" y="464356"/>
                    <a:pt x="97532" y="453116"/>
                    <a:pt x="92960" y="441686"/>
                  </a:cubicBezTo>
                  <a:cubicBezTo>
                    <a:pt x="79053" y="406634"/>
                    <a:pt x="71814" y="370153"/>
                    <a:pt x="72767" y="332339"/>
                  </a:cubicBezTo>
                  <a:cubicBezTo>
                    <a:pt x="73910" y="287572"/>
                    <a:pt x="68576" y="242518"/>
                    <a:pt x="75719" y="198132"/>
                  </a:cubicBezTo>
                  <a:cubicBezTo>
                    <a:pt x="92864" y="90976"/>
                    <a:pt x="162968" y="17824"/>
                    <a:pt x="270982" y="6679"/>
                  </a:cubicBezTo>
                  <a:cubicBezTo>
                    <a:pt x="353849" y="-1893"/>
                    <a:pt x="438527" y="-2941"/>
                    <a:pt x="521489" y="7822"/>
                  </a:cubicBezTo>
                  <a:cubicBezTo>
                    <a:pt x="631408" y="22110"/>
                    <a:pt x="710561" y="116122"/>
                    <a:pt x="710751" y="226993"/>
                  </a:cubicBezTo>
                  <a:cubicBezTo>
                    <a:pt x="710846" y="284333"/>
                    <a:pt x="719324" y="342912"/>
                    <a:pt x="702941" y="398728"/>
                  </a:cubicBezTo>
                  <a:cubicBezTo>
                    <a:pt x="690177" y="442162"/>
                    <a:pt x="686272" y="485977"/>
                    <a:pt x="681414" y="530269"/>
                  </a:cubicBezTo>
                  <a:cubicBezTo>
                    <a:pt x="675889" y="579703"/>
                    <a:pt x="654649" y="623614"/>
                    <a:pt x="623597" y="661904"/>
                  </a:cubicBezTo>
                  <a:cubicBezTo>
                    <a:pt x="611786" y="676477"/>
                    <a:pt x="614168" y="683526"/>
                    <a:pt x="626360" y="695718"/>
                  </a:cubicBezTo>
                  <a:cubicBezTo>
                    <a:pt x="701226" y="770966"/>
                    <a:pt x="749708" y="861834"/>
                    <a:pt x="779712" y="962894"/>
                  </a:cubicBezTo>
                  <a:cubicBezTo>
                    <a:pt x="789428" y="995755"/>
                    <a:pt x="779045" y="1009376"/>
                    <a:pt x="744565" y="1009472"/>
                  </a:cubicBezTo>
                  <a:cubicBezTo>
                    <a:pt x="626550" y="1009662"/>
                    <a:pt x="508440" y="1009472"/>
                    <a:pt x="390425" y="1009472"/>
                  </a:cubicBezTo>
                  <a:close/>
                  <a:moveTo>
                    <a:pt x="390425" y="325576"/>
                  </a:moveTo>
                  <a:cubicBezTo>
                    <a:pt x="471102" y="325576"/>
                    <a:pt x="551779" y="325291"/>
                    <a:pt x="632455" y="325862"/>
                  </a:cubicBezTo>
                  <a:cubicBezTo>
                    <a:pt x="649220" y="325957"/>
                    <a:pt x="657220" y="321671"/>
                    <a:pt x="656554" y="303288"/>
                  </a:cubicBezTo>
                  <a:cubicBezTo>
                    <a:pt x="655411" y="274237"/>
                    <a:pt x="656268" y="244995"/>
                    <a:pt x="655982" y="215944"/>
                  </a:cubicBezTo>
                  <a:cubicBezTo>
                    <a:pt x="655316" y="149173"/>
                    <a:pt x="597022" y="76974"/>
                    <a:pt x="529586" y="62877"/>
                  </a:cubicBezTo>
                  <a:cubicBezTo>
                    <a:pt x="502249" y="57162"/>
                    <a:pt x="475007" y="56876"/>
                    <a:pt x="447289" y="57543"/>
                  </a:cubicBezTo>
                  <a:cubicBezTo>
                    <a:pt x="391283" y="58876"/>
                    <a:pt x="335180" y="56495"/>
                    <a:pt x="279269" y="59162"/>
                  </a:cubicBezTo>
                  <a:cubicBezTo>
                    <a:pt x="199830" y="62972"/>
                    <a:pt x="131726" y="133267"/>
                    <a:pt x="128011" y="212800"/>
                  </a:cubicBezTo>
                  <a:cubicBezTo>
                    <a:pt x="126678" y="241852"/>
                    <a:pt x="128393" y="271093"/>
                    <a:pt x="127059" y="300145"/>
                  </a:cubicBezTo>
                  <a:cubicBezTo>
                    <a:pt x="126202" y="319576"/>
                    <a:pt x="133155" y="326243"/>
                    <a:pt x="152872" y="325957"/>
                  </a:cubicBezTo>
                  <a:cubicBezTo>
                    <a:pt x="232025" y="325100"/>
                    <a:pt x="311177" y="325576"/>
                    <a:pt x="390425" y="325576"/>
                  </a:cubicBezTo>
                  <a:close/>
                  <a:moveTo>
                    <a:pt x="432526" y="912316"/>
                  </a:moveTo>
                  <a:cubicBezTo>
                    <a:pt x="432240" y="863072"/>
                    <a:pt x="436241" y="859167"/>
                    <a:pt x="485866" y="859072"/>
                  </a:cubicBezTo>
                  <a:cubicBezTo>
                    <a:pt x="523966" y="859072"/>
                    <a:pt x="562066" y="859072"/>
                    <a:pt x="600166" y="859072"/>
                  </a:cubicBezTo>
                  <a:cubicBezTo>
                    <a:pt x="638552" y="859072"/>
                    <a:pt x="643981" y="864977"/>
                    <a:pt x="644647" y="902982"/>
                  </a:cubicBezTo>
                  <a:cubicBezTo>
                    <a:pt x="645600" y="960322"/>
                    <a:pt x="633122" y="954131"/>
                    <a:pt x="700083" y="954322"/>
                  </a:cubicBezTo>
                  <a:cubicBezTo>
                    <a:pt x="701607" y="954322"/>
                    <a:pt x="703036" y="954322"/>
                    <a:pt x="704560" y="954131"/>
                  </a:cubicBezTo>
                  <a:cubicBezTo>
                    <a:pt x="715418" y="953655"/>
                    <a:pt x="719228" y="948988"/>
                    <a:pt x="715037" y="938129"/>
                  </a:cubicBezTo>
                  <a:cubicBezTo>
                    <a:pt x="688558" y="870121"/>
                    <a:pt x="654744" y="806398"/>
                    <a:pt x="603976" y="753058"/>
                  </a:cubicBezTo>
                  <a:cubicBezTo>
                    <a:pt x="593212" y="741819"/>
                    <a:pt x="584450" y="725341"/>
                    <a:pt x="569591" y="722007"/>
                  </a:cubicBezTo>
                  <a:cubicBezTo>
                    <a:pt x="553874" y="718483"/>
                    <a:pt x="542730" y="735342"/>
                    <a:pt x="528919" y="742200"/>
                  </a:cubicBezTo>
                  <a:cubicBezTo>
                    <a:pt x="427477" y="792397"/>
                    <a:pt x="328703" y="788015"/>
                    <a:pt x="232501" y="728674"/>
                  </a:cubicBezTo>
                  <a:cubicBezTo>
                    <a:pt x="221928" y="722197"/>
                    <a:pt x="214118" y="718483"/>
                    <a:pt x="203164" y="728674"/>
                  </a:cubicBezTo>
                  <a:cubicBezTo>
                    <a:pt x="139822" y="787539"/>
                    <a:pt x="98579" y="860310"/>
                    <a:pt x="67718" y="939939"/>
                  </a:cubicBezTo>
                  <a:cubicBezTo>
                    <a:pt x="63146" y="951750"/>
                    <a:pt x="68576" y="954417"/>
                    <a:pt x="79053" y="954417"/>
                  </a:cubicBezTo>
                  <a:cubicBezTo>
                    <a:pt x="147728" y="954036"/>
                    <a:pt x="135632" y="960894"/>
                    <a:pt x="136775" y="902506"/>
                  </a:cubicBezTo>
                  <a:cubicBezTo>
                    <a:pt x="136775" y="898791"/>
                    <a:pt x="136775" y="894981"/>
                    <a:pt x="137060" y="891266"/>
                  </a:cubicBezTo>
                  <a:cubicBezTo>
                    <a:pt x="138965" y="868025"/>
                    <a:pt x="147728" y="859357"/>
                    <a:pt x="171160" y="859167"/>
                  </a:cubicBezTo>
                  <a:cubicBezTo>
                    <a:pt x="218975" y="858786"/>
                    <a:pt x="266791" y="858786"/>
                    <a:pt x="314606" y="859167"/>
                  </a:cubicBezTo>
                  <a:cubicBezTo>
                    <a:pt x="339562" y="859357"/>
                    <a:pt x="347372" y="867739"/>
                    <a:pt x="348420" y="893266"/>
                  </a:cubicBezTo>
                  <a:cubicBezTo>
                    <a:pt x="348706" y="899934"/>
                    <a:pt x="348420" y="906697"/>
                    <a:pt x="348515" y="913459"/>
                  </a:cubicBezTo>
                  <a:cubicBezTo>
                    <a:pt x="348896" y="957751"/>
                    <a:pt x="344324" y="954226"/>
                    <a:pt x="389759" y="954417"/>
                  </a:cubicBezTo>
                  <a:cubicBezTo>
                    <a:pt x="418400" y="954541"/>
                    <a:pt x="432650" y="940510"/>
                    <a:pt x="432526" y="912316"/>
                  </a:cubicBezTo>
                  <a:close/>
                  <a:moveTo>
                    <a:pt x="155634" y="514171"/>
                  </a:moveTo>
                  <a:cubicBezTo>
                    <a:pt x="156396" y="541127"/>
                    <a:pt x="163349" y="564559"/>
                    <a:pt x="178970" y="594848"/>
                  </a:cubicBezTo>
                  <a:cubicBezTo>
                    <a:pt x="223452" y="680859"/>
                    <a:pt x="322226" y="732294"/>
                    <a:pt x="417381" y="721531"/>
                  </a:cubicBezTo>
                  <a:cubicBezTo>
                    <a:pt x="469292" y="715720"/>
                    <a:pt x="513488" y="694575"/>
                    <a:pt x="551874" y="661047"/>
                  </a:cubicBezTo>
                  <a:cubicBezTo>
                    <a:pt x="590545" y="627233"/>
                    <a:pt x="615501" y="584275"/>
                    <a:pt x="627407" y="534174"/>
                  </a:cubicBezTo>
                  <a:cubicBezTo>
                    <a:pt x="630074" y="522839"/>
                    <a:pt x="631312" y="513314"/>
                    <a:pt x="612834" y="518362"/>
                  </a:cubicBezTo>
                  <a:cubicBezTo>
                    <a:pt x="582830" y="526649"/>
                    <a:pt x="552160" y="524363"/>
                    <a:pt x="521966" y="517600"/>
                  </a:cubicBezTo>
                  <a:cubicBezTo>
                    <a:pt x="509488" y="514838"/>
                    <a:pt x="502058" y="514648"/>
                    <a:pt x="498153" y="530554"/>
                  </a:cubicBezTo>
                  <a:cubicBezTo>
                    <a:pt x="493581" y="549509"/>
                    <a:pt x="477388" y="555510"/>
                    <a:pt x="459196" y="551128"/>
                  </a:cubicBezTo>
                  <a:cubicBezTo>
                    <a:pt x="442051" y="547033"/>
                    <a:pt x="432240" y="532269"/>
                    <a:pt x="437479" y="517315"/>
                  </a:cubicBezTo>
                  <a:cubicBezTo>
                    <a:pt x="446813" y="490740"/>
                    <a:pt x="429573" y="491121"/>
                    <a:pt x="414143" y="490168"/>
                  </a:cubicBezTo>
                  <a:cubicBezTo>
                    <a:pt x="395569" y="489121"/>
                    <a:pt x="376804" y="489787"/>
                    <a:pt x="358231" y="491121"/>
                  </a:cubicBezTo>
                  <a:cubicBezTo>
                    <a:pt x="346325" y="491978"/>
                    <a:pt x="339562" y="496550"/>
                    <a:pt x="344991" y="511504"/>
                  </a:cubicBezTo>
                  <a:cubicBezTo>
                    <a:pt x="351563" y="529697"/>
                    <a:pt x="343943" y="543889"/>
                    <a:pt x="325655" y="550747"/>
                  </a:cubicBezTo>
                  <a:cubicBezTo>
                    <a:pt x="308986" y="556939"/>
                    <a:pt x="288794" y="547795"/>
                    <a:pt x="285079" y="529792"/>
                  </a:cubicBezTo>
                  <a:cubicBezTo>
                    <a:pt x="281936" y="514743"/>
                    <a:pt x="275268" y="514457"/>
                    <a:pt x="263457" y="517315"/>
                  </a:cubicBezTo>
                  <a:cubicBezTo>
                    <a:pt x="228024" y="525982"/>
                    <a:pt x="192591" y="525887"/>
                    <a:pt x="155729" y="514076"/>
                  </a:cubicBezTo>
                  <a:close/>
                  <a:moveTo>
                    <a:pt x="390520" y="377964"/>
                  </a:moveTo>
                  <a:cubicBezTo>
                    <a:pt x="310606" y="377964"/>
                    <a:pt x="230596" y="377869"/>
                    <a:pt x="150681" y="378250"/>
                  </a:cubicBezTo>
                  <a:cubicBezTo>
                    <a:pt x="143823" y="378250"/>
                    <a:pt x="133060" y="373201"/>
                    <a:pt x="131441" y="386727"/>
                  </a:cubicBezTo>
                  <a:cubicBezTo>
                    <a:pt x="127345" y="421207"/>
                    <a:pt x="167254" y="467213"/>
                    <a:pt x="202021" y="469404"/>
                  </a:cubicBezTo>
                  <a:cubicBezTo>
                    <a:pt x="235739" y="471499"/>
                    <a:pt x="267172" y="462832"/>
                    <a:pt x="298319" y="451878"/>
                  </a:cubicBezTo>
                  <a:cubicBezTo>
                    <a:pt x="359755" y="430256"/>
                    <a:pt x="421191" y="430828"/>
                    <a:pt x="482818" y="451021"/>
                  </a:cubicBezTo>
                  <a:cubicBezTo>
                    <a:pt x="501963" y="457307"/>
                    <a:pt x="521203" y="463594"/>
                    <a:pt x="540920" y="467404"/>
                  </a:cubicBezTo>
                  <a:cubicBezTo>
                    <a:pt x="601213" y="479024"/>
                    <a:pt x="631122" y="460831"/>
                    <a:pt x="647410" y="404253"/>
                  </a:cubicBezTo>
                  <a:cubicBezTo>
                    <a:pt x="654077" y="381012"/>
                    <a:pt x="652077" y="377964"/>
                    <a:pt x="628074" y="377964"/>
                  </a:cubicBezTo>
                  <a:cubicBezTo>
                    <a:pt x="548826" y="377869"/>
                    <a:pt x="469673" y="377964"/>
                    <a:pt x="390425" y="377964"/>
                  </a:cubicBezTo>
                  <a:close/>
                  <a:moveTo>
                    <a:pt x="541492" y="911364"/>
                  </a:moveTo>
                  <a:cubicBezTo>
                    <a:pt x="529586" y="911364"/>
                    <a:pt x="517775" y="911935"/>
                    <a:pt x="505963" y="911173"/>
                  </a:cubicBezTo>
                  <a:cubicBezTo>
                    <a:pt x="490724" y="910221"/>
                    <a:pt x="487104" y="918127"/>
                    <a:pt x="487199" y="931557"/>
                  </a:cubicBezTo>
                  <a:cubicBezTo>
                    <a:pt x="487294" y="945082"/>
                    <a:pt x="489200" y="954989"/>
                    <a:pt x="506154" y="954417"/>
                  </a:cubicBezTo>
                  <a:cubicBezTo>
                    <a:pt x="526919" y="953750"/>
                    <a:pt x="547683" y="953845"/>
                    <a:pt x="568447" y="954417"/>
                  </a:cubicBezTo>
                  <a:cubicBezTo>
                    <a:pt x="584259" y="954893"/>
                    <a:pt x="592927" y="951369"/>
                    <a:pt x="593022" y="932414"/>
                  </a:cubicBezTo>
                  <a:cubicBezTo>
                    <a:pt x="593117" y="912888"/>
                    <a:pt x="583687" y="910126"/>
                    <a:pt x="568162" y="911173"/>
                  </a:cubicBezTo>
                  <a:cubicBezTo>
                    <a:pt x="559303" y="911745"/>
                    <a:pt x="550350" y="911269"/>
                    <a:pt x="541492" y="911173"/>
                  </a:cubicBezTo>
                  <a:close/>
                  <a:moveTo>
                    <a:pt x="245645" y="911364"/>
                  </a:moveTo>
                  <a:cubicBezTo>
                    <a:pt x="233644" y="911364"/>
                    <a:pt x="221737" y="911935"/>
                    <a:pt x="209831" y="911173"/>
                  </a:cubicBezTo>
                  <a:cubicBezTo>
                    <a:pt x="194401" y="910221"/>
                    <a:pt x="190686" y="918508"/>
                    <a:pt x="190877" y="931843"/>
                  </a:cubicBezTo>
                  <a:cubicBezTo>
                    <a:pt x="191067" y="944225"/>
                    <a:pt x="192305" y="954512"/>
                    <a:pt x="208307" y="954417"/>
                  </a:cubicBezTo>
                  <a:cubicBezTo>
                    <a:pt x="232215" y="954226"/>
                    <a:pt x="256123" y="954226"/>
                    <a:pt x="280030" y="954322"/>
                  </a:cubicBezTo>
                  <a:cubicBezTo>
                    <a:pt x="290984" y="954322"/>
                    <a:pt x="295556" y="949654"/>
                    <a:pt x="296223" y="938034"/>
                  </a:cubicBezTo>
                  <a:cubicBezTo>
                    <a:pt x="297366" y="918603"/>
                    <a:pt x="292127" y="907840"/>
                    <a:pt x="270315" y="911078"/>
                  </a:cubicBezTo>
                  <a:cubicBezTo>
                    <a:pt x="262314" y="912221"/>
                    <a:pt x="253932" y="911269"/>
                    <a:pt x="245645" y="911364"/>
                  </a:cubicBezTo>
                  <a:close/>
                </a:path>
              </a:pathLst>
            </a:custGeom>
            <a:grpFill/>
            <a:ln w="9525" cap="flat">
              <a:noFill/>
              <a:prstDash val="solid"/>
              <a:miter/>
            </a:ln>
          </p:spPr>
          <p:txBody>
            <a:bodyPr rtlCol="0" anchor="ctr"/>
            <a:lstStyle/>
            <a:p>
              <a:endParaRPr lang="es-PE"/>
            </a:p>
          </p:txBody>
        </p:sp>
        <p:sp>
          <p:nvSpPr>
            <p:cNvPr id="62" name="Forma libre: forma 61">
              <a:extLst>
                <a:ext uri="{FF2B5EF4-FFF2-40B4-BE49-F238E27FC236}">
                  <a16:creationId xmlns:a16="http://schemas.microsoft.com/office/drawing/2014/main" id="{7A7D9571-89A1-48AC-95F0-37BDF194E4C8}"/>
                </a:ext>
              </a:extLst>
            </p:cNvPr>
            <p:cNvSpPr/>
            <p:nvPr/>
          </p:nvSpPr>
          <p:spPr>
            <a:xfrm>
              <a:off x="1911181" y="1415343"/>
              <a:ext cx="783659" cy="939141"/>
            </a:xfrm>
            <a:custGeom>
              <a:avLst/>
              <a:gdLst>
                <a:gd name="connsiteX0" fmla="*/ 390687 w 783659"/>
                <a:gd name="connsiteY0" fmla="*/ 939142 h 939141"/>
                <a:gd name="connsiteX1" fmla="*/ 41119 w 783659"/>
                <a:gd name="connsiteY1" fmla="*/ 939142 h 939141"/>
                <a:gd name="connsiteX2" fmla="*/ 5019 w 783659"/>
                <a:gd name="connsiteY2" fmla="*/ 888754 h 939141"/>
                <a:gd name="connsiteX3" fmla="*/ 161610 w 783659"/>
                <a:gd name="connsiteY3" fmla="*/ 623769 h 939141"/>
                <a:gd name="connsiteX4" fmla="*/ 162658 w 783659"/>
                <a:gd name="connsiteY4" fmla="*/ 595575 h 939141"/>
                <a:gd name="connsiteX5" fmla="*/ 97221 w 783659"/>
                <a:gd name="connsiteY5" fmla="*/ 422506 h 939141"/>
                <a:gd name="connsiteX6" fmla="*/ 99507 w 783659"/>
                <a:gd name="connsiteY6" fmla="*/ 253151 h 939141"/>
                <a:gd name="connsiteX7" fmla="*/ 213521 w 783659"/>
                <a:gd name="connsiteY7" fmla="*/ 85987 h 939141"/>
                <a:gd name="connsiteX8" fmla="*/ 363540 w 783659"/>
                <a:gd name="connsiteY8" fmla="*/ 6263 h 939141"/>
                <a:gd name="connsiteX9" fmla="*/ 417356 w 783659"/>
                <a:gd name="connsiteY9" fmla="*/ 5406 h 939141"/>
                <a:gd name="connsiteX10" fmla="*/ 585663 w 783659"/>
                <a:gd name="connsiteY10" fmla="*/ 97798 h 939141"/>
                <a:gd name="connsiteX11" fmla="*/ 684628 w 783659"/>
                <a:gd name="connsiteY11" fmla="*/ 252103 h 939141"/>
                <a:gd name="connsiteX12" fmla="*/ 655481 w 783659"/>
                <a:gd name="connsiteY12" fmla="*/ 541759 h 939141"/>
                <a:gd name="connsiteX13" fmla="*/ 621858 w 783659"/>
                <a:gd name="connsiteY13" fmla="*/ 594527 h 939141"/>
                <a:gd name="connsiteX14" fmla="*/ 623859 w 783659"/>
                <a:gd name="connsiteY14" fmla="*/ 625388 h 939141"/>
                <a:gd name="connsiteX15" fmla="*/ 780450 w 783659"/>
                <a:gd name="connsiteY15" fmla="*/ 895422 h 939141"/>
                <a:gd name="connsiteX16" fmla="*/ 747017 w 783659"/>
                <a:gd name="connsiteY16" fmla="*/ 939046 h 939141"/>
                <a:gd name="connsiteX17" fmla="*/ 390687 w 783659"/>
                <a:gd name="connsiteY17" fmla="*/ 939046 h 939141"/>
                <a:gd name="connsiteX18" fmla="*/ 399259 w 783659"/>
                <a:gd name="connsiteY18" fmla="*/ 654154 h 939141"/>
                <a:gd name="connsiteX19" fmla="*/ 502319 w 783659"/>
                <a:gd name="connsiteY19" fmla="*/ 626436 h 939141"/>
                <a:gd name="connsiteX20" fmla="*/ 630335 w 783659"/>
                <a:gd name="connsiteY20" fmla="*/ 445366 h 939141"/>
                <a:gd name="connsiteX21" fmla="*/ 619096 w 783659"/>
                <a:gd name="connsiteY21" fmla="*/ 413362 h 939141"/>
                <a:gd name="connsiteX22" fmla="*/ 526322 w 783659"/>
                <a:gd name="connsiteY22" fmla="*/ 325827 h 939141"/>
                <a:gd name="connsiteX23" fmla="*/ 500129 w 783659"/>
                <a:gd name="connsiteY23" fmla="*/ 319826 h 939141"/>
                <a:gd name="connsiteX24" fmla="*/ 413832 w 783659"/>
                <a:gd name="connsiteY24" fmla="*/ 344020 h 939141"/>
                <a:gd name="connsiteX25" fmla="*/ 367731 w 783659"/>
                <a:gd name="connsiteY25" fmla="*/ 343258 h 939141"/>
                <a:gd name="connsiteX26" fmla="*/ 285912 w 783659"/>
                <a:gd name="connsiteY26" fmla="*/ 319826 h 939141"/>
                <a:gd name="connsiteX27" fmla="*/ 259337 w 783659"/>
                <a:gd name="connsiteY27" fmla="*/ 325160 h 939141"/>
                <a:gd name="connsiteX28" fmla="*/ 167039 w 783659"/>
                <a:gd name="connsiteY28" fmla="*/ 409933 h 939141"/>
                <a:gd name="connsiteX29" fmla="*/ 153419 w 783659"/>
                <a:gd name="connsiteY29" fmla="*/ 449842 h 939141"/>
                <a:gd name="connsiteX30" fmla="*/ 399259 w 783659"/>
                <a:gd name="connsiteY30" fmla="*/ 654154 h 939141"/>
                <a:gd name="connsiteX31" fmla="*/ 147037 w 783659"/>
                <a:gd name="connsiteY31" fmla="*/ 354402 h 939141"/>
                <a:gd name="connsiteX32" fmla="*/ 195424 w 783659"/>
                <a:gd name="connsiteY32" fmla="*/ 311920 h 939141"/>
                <a:gd name="connsiteX33" fmla="*/ 248859 w 783659"/>
                <a:gd name="connsiteY33" fmla="*/ 261247 h 939141"/>
                <a:gd name="connsiteX34" fmla="*/ 321821 w 783659"/>
                <a:gd name="connsiteY34" fmla="*/ 276106 h 939141"/>
                <a:gd name="connsiteX35" fmla="*/ 356301 w 783659"/>
                <a:gd name="connsiteY35" fmla="*/ 285631 h 939141"/>
                <a:gd name="connsiteX36" fmla="*/ 421643 w 783659"/>
                <a:gd name="connsiteY36" fmla="*/ 287155 h 939141"/>
                <a:gd name="connsiteX37" fmla="*/ 492413 w 783659"/>
                <a:gd name="connsiteY37" fmla="*/ 266391 h 939141"/>
                <a:gd name="connsiteX38" fmla="*/ 558136 w 783659"/>
                <a:gd name="connsiteY38" fmla="*/ 282298 h 939141"/>
                <a:gd name="connsiteX39" fmla="*/ 638717 w 783659"/>
                <a:gd name="connsiteY39" fmla="*/ 357831 h 939141"/>
                <a:gd name="connsiteX40" fmla="*/ 638527 w 783659"/>
                <a:gd name="connsiteY40" fmla="*/ 306110 h 939141"/>
                <a:gd name="connsiteX41" fmla="*/ 573471 w 783659"/>
                <a:gd name="connsiteY41" fmla="*/ 156663 h 939141"/>
                <a:gd name="connsiteX42" fmla="*/ 408498 w 783659"/>
                <a:gd name="connsiteY42" fmla="*/ 59127 h 939141"/>
                <a:gd name="connsiteX43" fmla="*/ 372208 w 783659"/>
                <a:gd name="connsiteY43" fmla="*/ 59794 h 939141"/>
                <a:gd name="connsiteX44" fmla="*/ 248192 w 783659"/>
                <a:gd name="connsiteY44" fmla="*/ 126659 h 939141"/>
                <a:gd name="connsiteX45" fmla="*/ 147037 w 783659"/>
                <a:gd name="connsiteY45" fmla="*/ 354497 h 939141"/>
                <a:gd name="connsiteX46" fmla="*/ 391163 w 783659"/>
                <a:gd name="connsiteY46" fmla="*/ 780741 h 939141"/>
                <a:gd name="connsiteX47" fmla="*/ 534419 w 783659"/>
                <a:gd name="connsiteY47" fmla="*/ 780931 h 939141"/>
                <a:gd name="connsiteX48" fmla="*/ 557946 w 783659"/>
                <a:gd name="connsiteY48" fmla="*/ 759500 h 939141"/>
                <a:gd name="connsiteX49" fmla="*/ 557564 w 783659"/>
                <a:gd name="connsiteY49" fmla="*/ 672251 h 939141"/>
                <a:gd name="connsiteX50" fmla="*/ 543182 w 783659"/>
                <a:gd name="connsiteY50" fmla="*/ 664631 h 939141"/>
                <a:gd name="connsiteX51" fmla="*/ 469649 w 783659"/>
                <a:gd name="connsiteY51" fmla="*/ 696635 h 939141"/>
                <a:gd name="connsiteX52" fmla="*/ 243144 w 783659"/>
                <a:gd name="connsiteY52" fmla="*/ 665965 h 939141"/>
                <a:gd name="connsiteX53" fmla="*/ 226380 w 783659"/>
                <a:gd name="connsiteY53" fmla="*/ 675966 h 939141"/>
                <a:gd name="connsiteX54" fmla="*/ 227142 w 783659"/>
                <a:gd name="connsiteY54" fmla="*/ 756452 h 939141"/>
                <a:gd name="connsiteX55" fmla="*/ 252383 w 783659"/>
                <a:gd name="connsiteY55" fmla="*/ 780836 h 939141"/>
                <a:gd name="connsiteX56" fmla="*/ 391163 w 783659"/>
                <a:gd name="connsiteY56" fmla="*/ 780646 h 939141"/>
                <a:gd name="connsiteX57" fmla="*/ 145227 w 783659"/>
                <a:gd name="connsiteY57" fmla="*/ 730449 h 939141"/>
                <a:gd name="connsiteX58" fmla="*/ 67122 w 783659"/>
                <a:gd name="connsiteY58" fmla="*/ 872371 h 939141"/>
                <a:gd name="connsiteX59" fmla="*/ 78362 w 783659"/>
                <a:gd name="connsiteY59" fmla="*/ 887135 h 939141"/>
                <a:gd name="connsiteX60" fmla="*/ 129701 w 783659"/>
                <a:gd name="connsiteY60" fmla="*/ 887040 h 939141"/>
                <a:gd name="connsiteX61" fmla="*/ 145132 w 783659"/>
                <a:gd name="connsiteY61" fmla="*/ 872371 h 939141"/>
                <a:gd name="connsiteX62" fmla="*/ 145132 w 783659"/>
                <a:gd name="connsiteY62" fmla="*/ 730544 h 939141"/>
                <a:gd name="connsiteX63" fmla="*/ 641861 w 783659"/>
                <a:gd name="connsiteY63" fmla="*/ 731687 h 939141"/>
                <a:gd name="connsiteX64" fmla="*/ 639384 w 783659"/>
                <a:gd name="connsiteY64" fmla="*/ 734354 h 939141"/>
                <a:gd name="connsiteX65" fmla="*/ 639670 w 783659"/>
                <a:gd name="connsiteY65" fmla="*/ 828080 h 939141"/>
                <a:gd name="connsiteX66" fmla="*/ 702725 w 783659"/>
                <a:gd name="connsiteY66" fmla="*/ 887421 h 939141"/>
                <a:gd name="connsiteX67" fmla="*/ 715298 w 783659"/>
                <a:gd name="connsiteY67" fmla="*/ 867990 h 939141"/>
                <a:gd name="connsiteX68" fmla="*/ 674531 w 783659"/>
                <a:gd name="connsiteY68" fmla="*/ 781122 h 939141"/>
                <a:gd name="connsiteX69" fmla="*/ 641861 w 783659"/>
                <a:gd name="connsiteY69" fmla="*/ 731782 h 93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83659" h="939141">
                  <a:moveTo>
                    <a:pt x="390687" y="939142"/>
                  </a:moveTo>
                  <a:cubicBezTo>
                    <a:pt x="274196" y="939142"/>
                    <a:pt x="157610" y="939142"/>
                    <a:pt x="41119" y="939142"/>
                  </a:cubicBezTo>
                  <a:cubicBezTo>
                    <a:pt x="2352" y="939142"/>
                    <a:pt x="-7268" y="926283"/>
                    <a:pt x="5019" y="888754"/>
                  </a:cubicBezTo>
                  <a:cubicBezTo>
                    <a:pt x="37880" y="789028"/>
                    <a:pt x="83219" y="696445"/>
                    <a:pt x="161610" y="623769"/>
                  </a:cubicBezTo>
                  <a:cubicBezTo>
                    <a:pt x="172754" y="613482"/>
                    <a:pt x="171230" y="605671"/>
                    <a:pt x="162658" y="595575"/>
                  </a:cubicBezTo>
                  <a:cubicBezTo>
                    <a:pt x="120367" y="545664"/>
                    <a:pt x="103508" y="486418"/>
                    <a:pt x="97221" y="422506"/>
                  </a:cubicBezTo>
                  <a:cubicBezTo>
                    <a:pt x="91697" y="365832"/>
                    <a:pt x="89506" y="309825"/>
                    <a:pt x="99507" y="253151"/>
                  </a:cubicBezTo>
                  <a:cubicBezTo>
                    <a:pt x="112461" y="179428"/>
                    <a:pt x="154847" y="127231"/>
                    <a:pt x="213521" y="85987"/>
                  </a:cubicBezTo>
                  <a:cubicBezTo>
                    <a:pt x="260099" y="53221"/>
                    <a:pt x="311248" y="28647"/>
                    <a:pt x="363540" y="6263"/>
                  </a:cubicBezTo>
                  <a:cubicBezTo>
                    <a:pt x="381923" y="-1643"/>
                    <a:pt x="398592" y="-2214"/>
                    <a:pt x="417356" y="5406"/>
                  </a:cubicBezTo>
                  <a:cubicBezTo>
                    <a:pt x="477078" y="29695"/>
                    <a:pt x="533752" y="59127"/>
                    <a:pt x="585663" y="97798"/>
                  </a:cubicBezTo>
                  <a:cubicBezTo>
                    <a:pt x="638241" y="137041"/>
                    <a:pt x="673103" y="186762"/>
                    <a:pt x="684628" y="252103"/>
                  </a:cubicBezTo>
                  <a:cubicBezTo>
                    <a:pt x="702059" y="351449"/>
                    <a:pt x="694343" y="448223"/>
                    <a:pt x="655481" y="541759"/>
                  </a:cubicBezTo>
                  <a:cubicBezTo>
                    <a:pt x="647385" y="561190"/>
                    <a:pt x="635574" y="578716"/>
                    <a:pt x="621858" y="594527"/>
                  </a:cubicBezTo>
                  <a:cubicBezTo>
                    <a:pt x="611476" y="606529"/>
                    <a:pt x="611667" y="613672"/>
                    <a:pt x="623859" y="625388"/>
                  </a:cubicBezTo>
                  <a:cubicBezTo>
                    <a:pt x="701963" y="700159"/>
                    <a:pt x="749684" y="793123"/>
                    <a:pt x="780450" y="895422"/>
                  </a:cubicBezTo>
                  <a:cubicBezTo>
                    <a:pt x="789689" y="925997"/>
                    <a:pt x="779116" y="939046"/>
                    <a:pt x="747017" y="939046"/>
                  </a:cubicBezTo>
                  <a:cubicBezTo>
                    <a:pt x="628240" y="939237"/>
                    <a:pt x="509463" y="939046"/>
                    <a:pt x="390687" y="939046"/>
                  </a:cubicBezTo>
                  <a:close/>
                  <a:moveTo>
                    <a:pt x="399259" y="654154"/>
                  </a:moveTo>
                  <a:cubicBezTo>
                    <a:pt x="431358" y="653296"/>
                    <a:pt x="468315" y="645010"/>
                    <a:pt x="502319" y="626436"/>
                  </a:cubicBezTo>
                  <a:cubicBezTo>
                    <a:pt x="574519" y="587193"/>
                    <a:pt x="617858" y="527090"/>
                    <a:pt x="630335" y="445366"/>
                  </a:cubicBezTo>
                  <a:cubicBezTo>
                    <a:pt x="632336" y="432507"/>
                    <a:pt x="629002" y="422410"/>
                    <a:pt x="619096" y="413362"/>
                  </a:cubicBezTo>
                  <a:cubicBezTo>
                    <a:pt x="587759" y="384596"/>
                    <a:pt x="556707" y="355545"/>
                    <a:pt x="526322" y="325827"/>
                  </a:cubicBezTo>
                  <a:cubicBezTo>
                    <a:pt x="518036" y="317731"/>
                    <a:pt x="510416" y="316873"/>
                    <a:pt x="500129" y="319826"/>
                  </a:cubicBezTo>
                  <a:cubicBezTo>
                    <a:pt x="471458" y="328113"/>
                    <a:pt x="442502" y="335542"/>
                    <a:pt x="413832" y="344020"/>
                  </a:cubicBezTo>
                  <a:cubicBezTo>
                    <a:pt x="398211" y="348592"/>
                    <a:pt x="383257" y="348115"/>
                    <a:pt x="367731" y="343258"/>
                  </a:cubicBezTo>
                  <a:cubicBezTo>
                    <a:pt x="340680" y="334780"/>
                    <a:pt x="313153" y="327827"/>
                    <a:pt x="285912" y="319826"/>
                  </a:cubicBezTo>
                  <a:cubicBezTo>
                    <a:pt x="275815" y="316873"/>
                    <a:pt x="267623" y="317350"/>
                    <a:pt x="259337" y="325160"/>
                  </a:cubicBezTo>
                  <a:cubicBezTo>
                    <a:pt x="228952" y="353830"/>
                    <a:pt x="198281" y="382215"/>
                    <a:pt x="167039" y="409933"/>
                  </a:cubicBezTo>
                  <a:cubicBezTo>
                    <a:pt x="154562" y="421077"/>
                    <a:pt x="150656" y="433555"/>
                    <a:pt x="153419" y="449842"/>
                  </a:cubicBezTo>
                  <a:cubicBezTo>
                    <a:pt x="174183" y="571191"/>
                    <a:pt x="275243" y="652344"/>
                    <a:pt x="399259" y="654154"/>
                  </a:cubicBezTo>
                  <a:close/>
                  <a:moveTo>
                    <a:pt x="147037" y="354402"/>
                  </a:moveTo>
                  <a:cubicBezTo>
                    <a:pt x="166373" y="343258"/>
                    <a:pt x="180279" y="326875"/>
                    <a:pt x="195424" y="311920"/>
                  </a:cubicBezTo>
                  <a:cubicBezTo>
                    <a:pt x="213045" y="294490"/>
                    <a:pt x="227714" y="270391"/>
                    <a:pt x="248859" y="261247"/>
                  </a:cubicBezTo>
                  <a:cubicBezTo>
                    <a:pt x="271814" y="251341"/>
                    <a:pt x="297151" y="271153"/>
                    <a:pt x="321821" y="276106"/>
                  </a:cubicBezTo>
                  <a:cubicBezTo>
                    <a:pt x="333441" y="278488"/>
                    <a:pt x="344966" y="282012"/>
                    <a:pt x="356301" y="285631"/>
                  </a:cubicBezTo>
                  <a:cubicBezTo>
                    <a:pt x="378018" y="292680"/>
                    <a:pt x="399068" y="295442"/>
                    <a:pt x="421643" y="287155"/>
                  </a:cubicBezTo>
                  <a:cubicBezTo>
                    <a:pt x="444693" y="278678"/>
                    <a:pt x="469458" y="274963"/>
                    <a:pt x="492413" y="266391"/>
                  </a:cubicBezTo>
                  <a:cubicBezTo>
                    <a:pt x="518893" y="256485"/>
                    <a:pt x="538514" y="261152"/>
                    <a:pt x="558136" y="282298"/>
                  </a:cubicBezTo>
                  <a:cubicBezTo>
                    <a:pt x="582044" y="308110"/>
                    <a:pt x="609476" y="330685"/>
                    <a:pt x="638717" y="357831"/>
                  </a:cubicBezTo>
                  <a:cubicBezTo>
                    <a:pt x="638717" y="337162"/>
                    <a:pt x="639956" y="321541"/>
                    <a:pt x="638527" y="306110"/>
                  </a:cubicBezTo>
                  <a:cubicBezTo>
                    <a:pt x="633098" y="249341"/>
                    <a:pt x="620620" y="195715"/>
                    <a:pt x="573471" y="156663"/>
                  </a:cubicBezTo>
                  <a:cubicBezTo>
                    <a:pt x="523560" y="115324"/>
                    <a:pt x="468125" y="83797"/>
                    <a:pt x="408498" y="59127"/>
                  </a:cubicBezTo>
                  <a:cubicBezTo>
                    <a:pt x="395639" y="53793"/>
                    <a:pt x="384591" y="53888"/>
                    <a:pt x="372208" y="59794"/>
                  </a:cubicBezTo>
                  <a:cubicBezTo>
                    <a:pt x="329631" y="79796"/>
                    <a:pt x="287626" y="100751"/>
                    <a:pt x="248192" y="126659"/>
                  </a:cubicBezTo>
                  <a:cubicBezTo>
                    <a:pt x="169135" y="178666"/>
                    <a:pt x="128273" y="269915"/>
                    <a:pt x="147037" y="354497"/>
                  </a:cubicBezTo>
                  <a:close/>
                  <a:moveTo>
                    <a:pt x="391163" y="780741"/>
                  </a:moveTo>
                  <a:cubicBezTo>
                    <a:pt x="438883" y="780741"/>
                    <a:pt x="486603" y="780455"/>
                    <a:pt x="534419" y="780931"/>
                  </a:cubicBezTo>
                  <a:cubicBezTo>
                    <a:pt x="549659" y="781027"/>
                    <a:pt x="558422" y="776836"/>
                    <a:pt x="557946" y="759500"/>
                  </a:cubicBezTo>
                  <a:cubicBezTo>
                    <a:pt x="557088" y="730449"/>
                    <a:pt x="557184" y="701302"/>
                    <a:pt x="557564" y="672251"/>
                  </a:cubicBezTo>
                  <a:cubicBezTo>
                    <a:pt x="557755" y="658821"/>
                    <a:pt x="552897" y="658726"/>
                    <a:pt x="543182" y="664631"/>
                  </a:cubicBezTo>
                  <a:cubicBezTo>
                    <a:pt x="520131" y="678633"/>
                    <a:pt x="495842" y="690063"/>
                    <a:pt x="469649" y="696635"/>
                  </a:cubicBezTo>
                  <a:cubicBezTo>
                    <a:pt x="390115" y="716638"/>
                    <a:pt x="314296" y="707684"/>
                    <a:pt x="243144" y="665965"/>
                  </a:cubicBezTo>
                  <a:cubicBezTo>
                    <a:pt x="229333" y="657868"/>
                    <a:pt x="226285" y="663202"/>
                    <a:pt x="226380" y="675966"/>
                  </a:cubicBezTo>
                  <a:cubicBezTo>
                    <a:pt x="226666" y="702826"/>
                    <a:pt x="227904" y="729687"/>
                    <a:pt x="227142" y="756452"/>
                  </a:cubicBezTo>
                  <a:cubicBezTo>
                    <a:pt x="226571" y="775312"/>
                    <a:pt x="234476" y="781122"/>
                    <a:pt x="252383" y="780836"/>
                  </a:cubicBezTo>
                  <a:cubicBezTo>
                    <a:pt x="298580" y="780074"/>
                    <a:pt x="344871" y="780550"/>
                    <a:pt x="391163" y="780646"/>
                  </a:cubicBezTo>
                  <a:close/>
                  <a:moveTo>
                    <a:pt x="145227" y="730449"/>
                  </a:moveTo>
                  <a:cubicBezTo>
                    <a:pt x="110651" y="773978"/>
                    <a:pt x="86267" y="821698"/>
                    <a:pt x="67122" y="872371"/>
                  </a:cubicBezTo>
                  <a:cubicBezTo>
                    <a:pt x="62931" y="883516"/>
                    <a:pt x="67503" y="887326"/>
                    <a:pt x="78362" y="887135"/>
                  </a:cubicBezTo>
                  <a:cubicBezTo>
                    <a:pt x="95507" y="886849"/>
                    <a:pt x="112556" y="886945"/>
                    <a:pt x="129701" y="887040"/>
                  </a:cubicBezTo>
                  <a:cubicBezTo>
                    <a:pt x="139608" y="887040"/>
                    <a:pt x="145132" y="882563"/>
                    <a:pt x="145132" y="872371"/>
                  </a:cubicBezTo>
                  <a:cubicBezTo>
                    <a:pt x="145132" y="825127"/>
                    <a:pt x="145132" y="777788"/>
                    <a:pt x="145132" y="730544"/>
                  </a:cubicBezTo>
                  <a:close/>
                  <a:moveTo>
                    <a:pt x="641861" y="731687"/>
                  </a:moveTo>
                  <a:cubicBezTo>
                    <a:pt x="640337" y="733306"/>
                    <a:pt x="639384" y="733878"/>
                    <a:pt x="639384" y="734354"/>
                  </a:cubicBezTo>
                  <a:cubicBezTo>
                    <a:pt x="639384" y="765596"/>
                    <a:pt x="639670" y="796838"/>
                    <a:pt x="639670" y="828080"/>
                  </a:cubicBezTo>
                  <a:cubicBezTo>
                    <a:pt x="639670" y="891231"/>
                    <a:pt x="639670" y="890755"/>
                    <a:pt x="702725" y="887421"/>
                  </a:cubicBezTo>
                  <a:cubicBezTo>
                    <a:pt x="718061" y="886564"/>
                    <a:pt x="720823" y="881134"/>
                    <a:pt x="715298" y="867990"/>
                  </a:cubicBezTo>
                  <a:cubicBezTo>
                    <a:pt x="702916" y="838462"/>
                    <a:pt x="690724" y="808840"/>
                    <a:pt x="674531" y="781122"/>
                  </a:cubicBezTo>
                  <a:cubicBezTo>
                    <a:pt x="664625" y="764167"/>
                    <a:pt x="656434" y="745879"/>
                    <a:pt x="641861" y="731782"/>
                  </a:cubicBezTo>
                  <a:close/>
                </a:path>
              </a:pathLst>
            </a:custGeom>
            <a:grpFill/>
            <a:ln w="9525" cap="flat">
              <a:noFill/>
              <a:prstDash val="solid"/>
              <a:miter/>
            </a:ln>
          </p:spPr>
          <p:txBody>
            <a:bodyPr rtlCol="0" anchor="ctr"/>
            <a:lstStyle/>
            <a:p>
              <a:endParaRPr lang="es-PE"/>
            </a:p>
          </p:txBody>
        </p:sp>
        <p:sp>
          <p:nvSpPr>
            <p:cNvPr id="63" name="Forma libre: forma 62">
              <a:extLst>
                <a:ext uri="{FF2B5EF4-FFF2-40B4-BE49-F238E27FC236}">
                  <a16:creationId xmlns:a16="http://schemas.microsoft.com/office/drawing/2014/main" id="{E3CF3E16-F349-4130-835A-A18F7D775DD4}"/>
                </a:ext>
              </a:extLst>
            </p:cNvPr>
            <p:cNvSpPr/>
            <p:nvPr/>
          </p:nvSpPr>
          <p:spPr>
            <a:xfrm>
              <a:off x="578543" y="1342975"/>
              <a:ext cx="783333" cy="1011646"/>
            </a:xfrm>
            <a:custGeom>
              <a:avLst/>
              <a:gdLst>
                <a:gd name="connsiteX0" fmla="*/ 392301 w 783333"/>
                <a:gd name="connsiteY0" fmla="*/ 1011509 h 1011646"/>
                <a:gd name="connsiteX1" fmla="*/ 42734 w 783333"/>
                <a:gd name="connsiteY1" fmla="*/ 1011509 h 1011646"/>
                <a:gd name="connsiteX2" fmla="*/ 4919 w 783333"/>
                <a:gd name="connsiteY2" fmla="*/ 960645 h 1011646"/>
                <a:gd name="connsiteX3" fmla="*/ 137507 w 783333"/>
                <a:gd name="connsiteY3" fmla="*/ 718901 h 1011646"/>
                <a:gd name="connsiteX4" fmla="*/ 169321 w 783333"/>
                <a:gd name="connsiteY4" fmla="*/ 681372 h 1011646"/>
                <a:gd name="connsiteX5" fmla="*/ 142841 w 783333"/>
                <a:gd name="connsiteY5" fmla="*/ 640891 h 1011646"/>
                <a:gd name="connsiteX6" fmla="*/ 97883 w 783333"/>
                <a:gd name="connsiteY6" fmla="*/ 495063 h 1011646"/>
                <a:gd name="connsiteX7" fmla="*/ 75500 w 783333"/>
                <a:gd name="connsiteY7" fmla="*/ 472680 h 1011646"/>
                <a:gd name="connsiteX8" fmla="*/ 31399 w 783333"/>
                <a:gd name="connsiteY8" fmla="*/ 427341 h 1011646"/>
                <a:gd name="connsiteX9" fmla="*/ 31780 w 783333"/>
                <a:gd name="connsiteY9" fmla="*/ 355617 h 1011646"/>
                <a:gd name="connsiteX10" fmla="*/ 68165 w 783333"/>
                <a:gd name="connsiteY10" fmla="*/ 318660 h 1011646"/>
                <a:gd name="connsiteX11" fmla="*/ 88549 w 783333"/>
                <a:gd name="connsiteY11" fmla="*/ 303325 h 1011646"/>
                <a:gd name="connsiteX12" fmla="*/ 280097 w 783333"/>
                <a:gd name="connsiteY12" fmla="*/ 98347 h 1011646"/>
                <a:gd name="connsiteX13" fmla="*/ 305433 w 783333"/>
                <a:gd name="connsiteY13" fmla="*/ 63009 h 1011646"/>
                <a:gd name="connsiteX14" fmla="*/ 368774 w 783333"/>
                <a:gd name="connsiteY14" fmla="*/ 144 h 1011646"/>
                <a:gd name="connsiteX15" fmla="*/ 442688 w 783333"/>
                <a:gd name="connsiteY15" fmla="*/ 240 h 1011646"/>
                <a:gd name="connsiteX16" fmla="*/ 476597 w 783333"/>
                <a:gd name="connsiteY16" fmla="*/ 33958 h 1011646"/>
                <a:gd name="connsiteX17" fmla="*/ 526508 w 783333"/>
                <a:gd name="connsiteY17" fmla="*/ 106539 h 1011646"/>
                <a:gd name="connsiteX18" fmla="*/ 693005 w 783333"/>
                <a:gd name="connsiteY18" fmla="*/ 295134 h 1011646"/>
                <a:gd name="connsiteX19" fmla="*/ 720818 w 783333"/>
                <a:gd name="connsiteY19" fmla="*/ 319041 h 1011646"/>
                <a:gd name="connsiteX20" fmla="*/ 750251 w 783333"/>
                <a:gd name="connsiteY20" fmla="*/ 350664 h 1011646"/>
                <a:gd name="connsiteX21" fmla="*/ 750441 w 783333"/>
                <a:gd name="connsiteY21" fmla="*/ 438104 h 1011646"/>
                <a:gd name="connsiteX22" fmla="*/ 715008 w 783333"/>
                <a:gd name="connsiteY22" fmla="*/ 472489 h 1011646"/>
                <a:gd name="connsiteX23" fmla="*/ 685290 w 783333"/>
                <a:gd name="connsiteY23" fmla="*/ 502017 h 1011646"/>
                <a:gd name="connsiteX24" fmla="*/ 622044 w 783333"/>
                <a:gd name="connsiteY24" fmla="*/ 666418 h 1011646"/>
                <a:gd name="connsiteX25" fmla="*/ 623759 w 783333"/>
                <a:gd name="connsiteY25" fmla="*/ 698136 h 1011646"/>
                <a:gd name="connsiteX26" fmla="*/ 779111 w 783333"/>
                <a:gd name="connsiteY26" fmla="*/ 963979 h 1011646"/>
                <a:gd name="connsiteX27" fmla="*/ 744059 w 783333"/>
                <a:gd name="connsiteY27" fmla="*/ 1011604 h 1011646"/>
                <a:gd name="connsiteX28" fmla="*/ 392206 w 783333"/>
                <a:gd name="connsiteY28" fmla="*/ 1011604 h 1011646"/>
                <a:gd name="connsiteX29" fmla="*/ 390682 w 783333"/>
                <a:gd name="connsiteY29" fmla="*/ 417816 h 1011646"/>
                <a:gd name="connsiteX30" fmla="*/ 390682 w 783333"/>
                <a:gd name="connsiteY30" fmla="*/ 418197 h 1011646"/>
                <a:gd name="connsiteX31" fmla="*/ 666335 w 783333"/>
                <a:gd name="connsiteY31" fmla="*/ 418197 h 1011646"/>
                <a:gd name="connsiteX32" fmla="*/ 686433 w 783333"/>
                <a:gd name="connsiteY32" fmla="*/ 417435 h 1011646"/>
                <a:gd name="connsiteX33" fmla="*/ 697768 w 783333"/>
                <a:gd name="connsiteY33" fmla="*/ 394575 h 1011646"/>
                <a:gd name="connsiteX34" fmla="*/ 687290 w 783333"/>
                <a:gd name="connsiteY34" fmla="*/ 371905 h 1011646"/>
                <a:gd name="connsiteX35" fmla="*/ 644333 w 783333"/>
                <a:gd name="connsiteY35" fmla="*/ 325233 h 1011646"/>
                <a:gd name="connsiteX36" fmla="*/ 499172 w 783333"/>
                <a:gd name="connsiteY36" fmla="*/ 152259 h 1011646"/>
                <a:gd name="connsiteX37" fmla="*/ 476216 w 783333"/>
                <a:gd name="connsiteY37" fmla="*/ 169118 h 1011646"/>
                <a:gd name="connsiteX38" fmla="*/ 476597 w 783333"/>
                <a:gd name="connsiteY38" fmla="*/ 308088 h 1011646"/>
                <a:gd name="connsiteX39" fmla="*/ 470216 w 783333"/>
                <a:gd name="connsiteY39" fmla="*/ 333138 h 1011646"/>
                <a:gd name="connsiteX40" fmla="*/ 441736 w 783333"/>
                <a:gd name="connsiteY40" fmla="*/ 340187 h 1011646"/>
                <a:gd name="connsiteX41" fmla="*/ 424496 w 783333"/>
                <a:gd name="connsiteY41" fmla="*/ 309135 h 1011646"/>
                <a:gd name="connsiteX42" fmla="*/ 424686 w 783333"/>
                <a:gd name="connsiteY42" fmla="*/ 93966 h 1011646"/>
                <a:gd name="connsiteX43" fmla="*/ 382014 w 783333"/>
                <a:gd name="connsiteY43" fmla="*/ 52056 h 1011646"/>
                <a:gd name="connsiteX44" fmla="*/ 358964 w 783333"/>
                <a:gd name="connsiteY44" fmla="*/ 75678 h 1011646"/>
                <a:gd name="connsiteX45" fmla="*/ 359154 w 783333"/>
                <a:gd name="connsiteY45" fmla="*/ 185501 h 1011646"/>
                <a:gd name="connsiteX46" fmla="*/ 359154 w 783333"/>
                <a:gd name="connsiteY46" fmla="*/ 311040 h 1011646"/>
                <a:gd name="connsiteX47" fmla="*/ 331341 w 783333"/>
                <a:gd name="connsiteY47" fmla="*/ 341711 h 1011646"/>
                <a:gd name="connsiteX48" fmla="*/ 305338 w 783333"/>
                <a:gd name="connsiteY48" fmla="*/ 311612 h 1011646"/>
                <a:gd name="connsiteX49" fmla="*/ 305243 w 783333"/>
                <a:gd name="connsiteY49" fmla="*/ 300372 h 1011646"/>
                <a:gd name="connsiteX50" fmla="*/ 307148 w 783333"/>
                <a:gd name="connsiteY50" fmla="*/ 161688 h 1011646"/>
                <a:gd name="connsiteX51" fmla="*/ 289907 w 783333"/>
                <a:gd name="connsiteY51" fmla="*/ 150735 h 1011646"/>
                <a:gd name="connsiteX52" fmla="*/ 281335 w 783333"/>
                <a:gd name="connsiteY52" fmla="*/ 156831 h 1011646"/>
                <a:gd name="connsiteX53" fmla="*/ 185037 w 783333"/>
                <a:gd name="connsiteY53" fmla="*/ 220839 h 1011646"/>
                <a:gd name="connsiteX54" fmla="*/ 135983 w 783333"/>
                <a:gd name="connsiteY54" fmla="*/ 341616 h 1011646"/>
                <a:gd name="connsiteX55" fmla="*/ 108266 w 783333"/>
                <a:gd name="connsiteY55" fmla="*/ 370286 h 1011646"/>
                <a:gd name="connsiteX56" fmla="*/ 85596 w 783333"/>
                <a:gd name="connsiteY56" fmla="*/ 398670 h 1011646"/>
                <a:gd name="connsiteX57" fmla="*/ 110647 w 783333"/>
                <a:gd name="connsiteY57" fmla="*/ 417911 h 1011646"/>
                <a:gd name="connsiteX58" fmla="*/ 390777 w 783333"/>
                <a:gd name="connsiteY58" fmla="*/ 417816 h 1011646"/>
                <a:gd name="connsiteX59" fmla="*/ 389634 w 783333"/>
                <a:gd name="connsiteY59" fmla="*/ 726426 h 1011646"/>
                <a:gd name="connsiteX60" fmla="*/ 631855 w 783333"/>
                <a:gd name="connsiteY60" fmla="*/ 500397 h 1011646"/>
                <a:gd name="connsiteX61" fmla="*/ 606042 w 783333"/>
                <a:gd name="connsiteY61" fmla="*/ 472584 h 1011646"/>
                <a:gd name="connsiteX62" fmla="*/ 177989 w 783333"/>
                <a:gd name="connsiteY62" fmla="*/ 472584 h 1011646"/>
                <a:gd name="connsiteX63" fmla="*/ 152081 w 783333"/>
                <a:gd name="connsiteY63" fmla="*/ 500683 h 1011646"/>
                <a:gd name="connsiteX64" fmla="*/ 389634 w 783333"/>
                <a:gd name="connsiteY64" fmla="*/ 726521 h 1011646"/>
                <a:gd name="connsiteX65" fmla="*/ 196562 w 783333"/>
                <a:gd name="connsiteY65" fmla="*/ 959407 h 1011646"/>
                <a:gd name="connsiteX66" fmla="*/ 308576 w 783333"/>
                <a:gd name="connsiteY66" fmla="*/ 959693 h 1011646"/>
                <a:gd name="connsiteX67" fmla="*/ 334961 w 783333"/>
                <a:gd name="connsiteY67" fmla="*/ 936833 h 1011646"/>
                <a:gd name="connsiteX68" fmla="*/ 345438 w 783333"/>
                <a:gd name="connsiteY68" fmla="*/ 886446 h 1011646"/>
                <a:gd name="connsiteX69" fmla="*/ 339437 w 783333"/>
                <a:gd name="connsiteY69" fmla="*/ 829391 h 1011646"/>
                <a:gd name="connsiteX70" fmla="*/ 335723 w 783333"/>
                <a:gd name="connsiteY70" fmla="*/ 792434 h 1011646"/>
                <a:gd name="connsiteX71" fmla="*/ 320292 w 783333"/>
                <a:gd name="connsiteY71" fmla="*/ 769574 h 1011646"/>
                <a:gd name="connsiteX72" fmla="*/ 234472 w 783333"/>
                <a:gd name="connsiteY72" fmla="*/ 732617 h 1011646"/>
                <a:gd name="connsiteX73" fmla="*/ 196562 w 783333"/>
                <a:gd name="connsiteY73" fmla="*/ 736808 h 1011646"/>
                <a:gd name="connsiteX74" fmla="*/ 68356 w 783333"/>
                <a:gd name="connsiteY74" fmla="*/ 939405 h 1011646"/>
                <a:gd name="connsiteX75" fmla="*/ 82358 w 783333"/>
                <a:gd name="connsiteY75" fmla="*/ 959502 h 1011646"/>
                <a:gd name="connsiteX76" fmla="*/ 196562 w 783333"/>
                <a:gd name="connsiteY76" fmla="*/ 959312 h 1011646"/>
                <a:gd name="connsiteX77" fmla="*/ 586135 w 783333"/>
                <a:gd name="connsiteY77" fmla="*/ 959407 h 1011646"/>
                <a:gd name="connsiteX78" fmla="*/ 700149 w 783333"/>
                <a:gd name="connsiteY78" fmla="*/ 959693 h 1011646"/>
                <a:gd name="connsiteX79" fmla="*/ 714246 w 783333"/>
                <a:gd name="connsiteY79" fmla="*/ 938547 h 1011646"/>
                <a:gd name="connsiteX80" fmla="*/ 669669 w 783333"/>
                <a:gd name="connsiteY80" fmla="*/ 845964 h 1011646"/>
                <a:gd name="connsiteX81" fmla="*/ 585659 w 783333"/>
                <a:gd name="connsiteY81" fmla="*/ 736332 h 1011646"/>
                <a:gd name="connsiteX82" fmla="*/ 549273 w 783333"/>
                <a:gd name="connsiteY82" fmla="*/ 732617 h 1011646"/>
                <a:gd name="connsiteX83" fmla="*/ 459357 w 783333"/>
                <a:gd name="connsiteY83" fmla="*/ 771003 h 1011646"/>
                <a:gd name="connsiteX84" fmla="*/ 447165 w 783333"/>
                <a:gd name="connsiteY84" fmla="*/ 789957 h 1011646"/>
                <a:gd name="connsiteX85" fmla="*/ 444308 w 783333"/>
                <a:gd name="connsiteY85" fmla="*/ 831010 h 1011646"/>
                <a:gd name="connsiteX86" fmla="*/ 438497 w 783333"/>
                <a:gd name="connsiteY86" fmla="*/ 885779 h 1011646"/>
                <a:gd name="connsiteX87" fmla="*/ 449070 w 783333"/>
                <a:gd name="connsiteY87" fmla="*/ 938357 h 1011646"/>
                <a:gd name="connsiteX88" fmla="*/ 474407 w 783333"/>
                <a:gd name="connsiteY88" fmla="*/ 959502 h 1011646"/>
                <a:gd name="connsiteX89" fmla="*/ 586230 w 783333"/>
                <a:gd name="connsiteY89" fmla="*/ 959312 h 101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83333" h="1011646">
                  <a:moveTo>
                    <a:pt x="392301" y="1011509"/>
                  </a:moveTo>
                  <a:cubicBezTo>
                    <a:pt x="275810" y="1011509"/>
                    <a:pt x="159224" y="1011509"/>
                    <a:pt x="42734" y="1011509"/>
                  </a:cubicBezTo>
                  <a:cubicBezTo>
                    <a:pt x="2157" y="1011509"/>
                    <a:pt x="-7177" y="998745"/>
                    <a:pt x="4919" y="960645"/>
                  </a:cubicBezTo>
                  <a:cubicBezTo>
                    <a:pt x="33304" y="871396"/>
                    <a:pt x="75404" y="789767"/>
                    <a:pt x="137507" y="718901"/>
                  </a:cubicBezTo>
                  <a:cubicBezTo>
                    <a:pt x="148556" y="706233"/>
                    <a:pt x="171035" y="698422"/>
                    <a:pt x="169321" y="681372"/>
                  </a:cubicBezTo>
                  <a:cubicBezTo>
                    <a:pt x="167892" y="667180"/>
                    <a:pt x="151604" y="654702"/>
                    <a:pt x="142841" y="640891"/>
                  </a:cubicBezTo>
                  <a:cubicBezTo>
                    <a:pt x="114647" y="596409"/>
                    <a:pt x="99407" y="547546"/>
                    <a:pt x="97883" y="495063"/>
                  </a:cubicBezTo>
                  <a:cubicBezTo>
                    <a:pt x="97407" y="478490"/>
                    <a:pt x="91787" y="473156"/>
                    <a:pt x="75500" y="472680"/>
                  </a:cubicBezTo>
                  <a:cubicBezTo>
                    <a:pt x="37400" y="471632"/>
                    <a:pt x="31399" y="464679"/>
                    <a:pt x="31399" y="427341"/>
                  </a:cubicBezTo>
                  <a:cubicBezTo>
                    <a:pt x="31399" y="403433"/>
                    <a:pt x="30827" y="379525"/>
                    <a:pt x="31780" y="355617"/>
                  </a:cubicBezTo>
                  <a:cubicBezTo>
                    <a:pt x="32828" y="327614"/>
                    <a:pt x="40162" y="320470"/>
                    <a:pt x="68165" y="318660"/>
                  </a:cubicBezTo>
                  <a:cubicBezTo>
                    <a:pt x="78929" y="317994"/>
                    <a:pt x="85882" y="315993"/>
                    <a:pt x="88549" y="303325"/>
                  </a:cubicBezTo>
                  <a:cubicBezTo>
                    <a:pt x="110933" y="196455"/>
                    <a:pt x="179798" y="132161"/>
                    <a:pt x="280097" y="98347"/>
                  </a:cubicBezTo>
                  <a:cubicBezTo>
                    <a:pt x="299242" y="91870"/>
                    <a:pt x="305433" y="82440"/>
                    <a:pt x="305433" y="63009"/>
                  </a:cubicBezTo>
                  <a:cubicBezTo>
                    <a:pt x="305147" y="240"/>
                    <a:pt x="305814" y="240"/>
                    <a:pt x="368774" y="144"/>
                  </a:cubicBezTo>
                  <a:cubicBezTo>
                    <a:pt x="393444" y="144"/>
                    <a:pt x="418114" y="-237"/>
                    <a:pt x="442688" y="240"/>
                  </a:cubicBezTo>
                  <a:cubicBezTo>
                    <a:pt x="468311" y="716"/>
                    <a:pt x="476026" y="8812"/>
                    <a:pt x="476597" y="33958"/>
                  </a:cubicBezTo>
                  <a:cubicBezTo>
                    <a:pt x="477836" y="87108"/>
                    <a:pt x="478026" y="86727"/>
                    <a:pt x="526508" y="106539"/>
                  </a:cubicBezTo>
                  <a:cubicBezTo>
                    <a:pt x="612995" y="141876"/>
                    <a:pt x="670812" y="203122"/>
                    <a:pt x="693005" y="295134"/>
                  </a:cubicBezTo>
                  <a:cubicBezTo>
                    <a:pt x="696911" y="311231"/>
                    <a:pt x="702530" y="319613"/>
                    <a:pt x="720818" y="319041"/>
                  </a:cubicBezTo>
                  <a:cubicBezTo>
                    <a:pt x="740630" y="318470"/>
                    <a:pt x="750251" y="330662"/>
                    <a:pt x="750251" y="350664"/>
                  </a:cubicBezTo>
                  <a:cubicBezTo>
                    <a:pt x="750251" y="379811"/>
                    <a:pt x="750727" y="408957"/>
                    <a:pt x="750441" y="438104"/>
                  </a:cubicBezTo>
                  <a:cubicBezTo>
                    <a:pt x="750251" y="464107"/>
                    <a:pt x="741869" y="473727"/>
                    <a:pt x="715008" y="472489"/>
                  </a:cubicBezTo>
                  <a:cubicBezTo>
                    <a:pt x="691862" y="471346"/>
                    <a:pt x="686814" y="480395"/>
                    <a:pt x="685290" y="502017"/>
                  </a:cubicBezTo>
                  <a:cubicBezTo>
                    <a:pt x="680909" y="562786"/>
                    <a:pt x="662049" y="619079"/>
                    <a:pt x="622044" y="666418"/>
                  </a:cubicBezTo>
                  <a:cubicBezTo>
                    <a:pt x="611948" y="678324"/>
                    <a:pt x="611662" y="686611"/>
                    <a:pt x="623759" y="698136"/>
                  </a:cubicBezTo>
                  <a:cubicBezTo>
                    <a:pt x="701387" y="771479"/>
                    <a:pt x="747488" y="863586"/>
                    <a:pt x="779111" y="963979"/>
                  </a:cubicBezTo>
                  <a:cubicBezTo>
                    <a:pt x="790065" y="998650"/>
                    <a:pt x="780159" y="1011604"/>
                    <a:pt x="744059" y="1011604"/>
                  </a:cubicBezTo>
                  <a:cubicBezTo>
                    <a:pt x="626807" y="1011699"/>
                    <a:pt x="509459" y="1011604"/>
                    <a:pt x="392206" y="1011604"/>
                  </a:cubicBezTo>
                  <a:close/>
                  <a:moveTo>
                    <a:pt x="390682" y="417816"/>
                  </a:moveTo>
                  <a:cubicBezTo>
                    <a:pt x="390682" y="417816"/>
                    <a:pt x="390682" y="418006"/>
                    <a:pt x="390682" y="418197"/>
                  </a:cubicBezTo>
                  <a:cubicBezTo>
                    <a:pt x="482598" y="418197"/>
                    <a:pt x="574419" y="418197"/>
                    <a:pt x="666335" y="418197"/>
                  </a:cubicBezTo>
                  <a:cubicBezTo>
                    <a:pt x="673003" y="418197"/>
                    <a:pt x="679861" y="418387"/>
                    <a:pt x="686433" y="417435"/>
                  </a:cubicBezTo>
                  <a:cubicBezTo>
                    <a:pt x="700625" y="415339"/>
                    <a:pt x="698054" y="403814"/>
                    <a:pt x="697768" y="394575"/>
                  </a:cubicBezTo>
                  <a:cubicBezTo>
                    <a:pt x="697482" y="385716"/>
                    <a:pt x="701673" y="370857"/>
                    <a:pt x="687290" y="371905"/>
                  </a:cubicBezTo>
                  <a:cubicBezTo>
                    <a:pt x="651667" y="374382"/>
                    <a:pt x="648619" y="350950"/>
                    <a:pt x="644333" y="325233"/>
                  </a:cubicBezTo>
                  <a:cubicBezTo>
                    <a:pt x="629855" y="239508"/>
                    <a:pt x="578896" y="183882"/>
                    <a:pt x="499172" y="152259"/>
                  </a:cubicBezTo>
                  <a:cubicBezTo>
                    <a:pt x="480598" y="144924"/>
                    <a:pt x="475835" y="150258"/>
                    <a:pt x="476216" y="169118"/>
                  </a:cubicBezTo>
                  <a:cubicBezTo>
                    <a:pt x="477169" y="215409"/>
                    <a:pt x="476597" y="261701"/>
                    <a:pt x="476597" y="308088"/>
                  </a:cubicBezTo>
                  <a:cubicBezTo>
                    <a:pt x="476597" y="316946"/>
                    <a:pt x="477931" y="326185"/>
                    <a:pt x="470216" y="333138"/>
                  </a:cubicBezTo>
                  <a:cubicBezTo>
                    <a:pt x="461929" y="340568"/>
                    <a:pt x="452975" y="345140"/>
                    <a:pt x="441736" y="340187"/>
                  </a:cubicBezTo>
                  <a:cubicBezTo>
                    <a:pt x="428115" y="334281"/>
                    <a:pt x="424496" y="322851"/>
                    <a:pt x="424496" y="309135"/>
                  </a:cubicBezTo>
                  <a:cubicBezTo>
                    <a:pt x="424686" y="237412"/>
                    <a:pt x="424496" y="165689"/>
                    <a:pt x="424686" y="93966"/>
                  </a:cubicBezTo>
                  <a:cubicBezTo>
                    <a:pt x="424781" y="51389"/>
                    <a:pt x="425067" y="52246"/>
                    <a:pt x="382014" y="52056"/>
                  </a:cubicBezTo>
                  <a:cubicBezTo>
                    <a:pt x="364012" y="52056"/>
                    <a:pt x="358583" y="58628"/>
                    <a:pt x="358964" y="75678"/>
                  </a:cubicBezTo>
                  <a:cubicBezTo>
                    <a:pt x="359726" y="112254"/>
                    <a:pt x="359154" y="148830"/>
                    <a:pt x="359154" y="185501"/>
                  </a:cubicBezTo>
                  <a:cubicBezTo>
                    <a:pt x="359154" y="227316"/>
                    <a:pt x="359154" y="269130"/>
                    <a:pt x="359154" y="311040"/>
                  </a:cubicBezTo>
                  <a:cubicBezTo>
                    <a:pt x="359154" y="329614"/>
                    <a:pt x="350391" y="341997"/>
                    <a:pt x="331341" y="341711"/>
                  </a:cubicBezTo>
                  <a:cubicBezTo>
                    <a:pt x="313244" y="341425"/>
                    <a:pt x="305624" y="328947"/>
                    <a:pt x="305338" y="311612"/>
                  </a:cubicBezTo>
                  <a:cubicBezTo>
                    <a:pt x="305338" y="307897"/>
                    <a:pt x="305052" y="304182"/>
                    <a:pt x="305243" y="300372"/>
                  </a:cubicBezTo>
                  <a:cubicBezTo>
                    <a:pt x="307338" y="254176"/>
                    <a:pt x="302480" y="207885"/>
                    <a:pt x="307148" y="161688"/>
                  </a:cubicBezTo>
                  <a:cubicBezTo>
                    <a:pt x="308576" y="147496"/>
                    <a:pt x="302385" y="143686"/>
                    <a:pt x="289907" y="150735"/>
                  </a:cubicBezTo>
                  <a:cubicBezTo>
                    <a:pt x="286859" y="152449"/>
                    <a:pt x="284478" y="156069"/>
                    <a:pt x="281335" y="156831"/>
                  </a:cubicBezTo>
                  <a:cubicBezTo>
                    <a:pt x="240854" y="165689"/>
                    <a:pt x="210850" y="190835"/>
                    <a:pt x="185037" y="220839"/>
                  </a:cubicBezTo>
                  <a:cubicBezTo>
                    <a:pt x="155414" y="255224"/>
                    <a:pt x="141413" y="296943"/>
                    <a:pt x="135983" y="341616"/>
                  </a:cubicBezTo>
                  <a:cubicBezTo>
                    <a:pt x="133888" y="358665"/>
                    <a:pt x="126268" y="371429"/>
                    <a:pt x="108266" y="370286"/>
                  </a:cubicBezTo>
                  <a:cubicBezTo>
                    <a:pt x="84929" y="368857"/>
                    <a:pt x="85977" y="382764"/>
                    <a:pt x="85596" y="398670"/>
                  </a:cubicBezTo>
                  <a:cubicBezTo>
                    <a:pt x="85120" y="417720"/>
                    <a:pt x="96836" y="418006"/>
                    <a:pt x="110647" y="417911"/>
                  </a:cubicBezTo>
                  <a:cubicBezTo>
                    <a:pt x="203992" y="417720"/>
                    <a:pt x="297432" y="417816"/>
                    <a:pt x="390777" y="417816"/>
                  </a:cubicBezTo>
                  <a:close/>
                  <a:moveTo>
                    <a:pt x="389634" y="726426"/>
                  </a:moveTo>
                  <a:cubicBezTo>
                    <a:pt x="517650" y="726616"/>
                    <a:pt x="626140" y="624889"/>
                    <a:pt x="631855" y="500397"/>
                  </a:cubicBezTo>
                  <a:cubicBezTo>
                    <a:pt x="632807" y="480395"/>
                    <a:pt x="627473" y="472394"/>
                    <a:pt x="606042" y="472584"/>
                  </a:cubicBezTo>
                  <a:cubicBezTo>
                    <a:pt x="463358" y="473346"/>
                    <a:pt x="320673" y="473346"/>
                    <a:pt x="177989" y="472584"/>
                  </a:cubicBezTo>
                  <a:cubicBezTo>
                    <a:pt x="156176" y="472489"/>
                    <a:pt x="151509" y="481157"/>
                    <a:pt x="152081" y="500683"/>
                  </a:cubicBezTo>
                  <a:cubicBezTo>
                    <a:pt x="155510" y="621555"/>
                    <a:pt x="265333" y="726330"/>
                    <a:pt x="389634" y="726521"/>
                  </a:cubicBezTo>
                  <a:close/>
                  <a:moveTo>
                    <a:pt x="196562" y="959407"/>
                  </a:moveTo>
                  <a:cubicBezTo>
                    <a:pt x="233900" y="959407"/>
                    <a:pt x="271238" y="958836"/>
                    <a:pt x="308576" y="959693"/>
                  </a:cubicBezTo>
                  <a:cubicBezTo>
                    <a:pt x="325531" y="960074"/>
                    <a:pt x="332770" y="953121"/>
                    <a:pt x="334961" y="936833"/>
                  </a:cubicBezTo>
                  <a:cubicBezTo>
                    <a:pt x="337247" y="919878"/>
                    <a:pt x="340961" y="903019"/>
                    <a:pt x="345438" y="886446"/>
                  </a:cubicBezTo>
                  <a:cubicBezTo>
                    <a:pt x="350963" y="866348"/>
                    <a:pt x="353153" y="847869"/>
                    <a:pt x="339437" y="829391"/>
                  </a:cubicBezTo>
                  <a:cubicBezTo>
                    <a:pt x="331532" y="818818"/>
                    <a:pt x="332389" y="804531"/>
                    <a:pt x="335723" y="792434"/>
                  </a:cubicBezTo>
                  <a:cubicBezTo>
                    <a:pt x="339914" y="777099"/>
                    <a:pt x="333341" y="772146"/>
                    <a:pt x="320292" y="769574"/>
                  </a:cubicBezTo>
                  <a:cubicBezTo>
                    <a:pt x="289145" y="763287"/>
                    <a:pt x="260189" y="750810"/>
                    <a:pt x="234472" y="732617"/>
                  </a:cubicBezTo>
                  <a:cubicBezTo>
                    <a:pt x="218565" y="721377"/>
                    <a:pt x="208754" y="724425"/>
                    <a:pt x="196562" y="736808"/>
                  </a:cubicBezTo>
                  <a:cubicBezTo>
                    <a:pt x="139222" y="795196"/>
                    <a:pt x="98074" y="863586"/>
                    <a:pt x="68356" y="939405"/>
                  </a:cubicBezTo>
                  <a:cubicBezTo>
                    <a:pt x="62546" y="954073"/>
                    <a:pt x="66070" y="959788"/>
                    <a:pt x="82358" y="959502"/>
                  </a:cubicBezTo>
                  <a:cubicBezTo>
                    <a:pt x="120458" y="958931"/>
                    <a:pt x="158558" y="959312"/>
                    <a:pt x="196562" y="959312"/>
                  </a:cubicBezTo>
                  <a:close/>
                  <a:moveTo>
                    <a:pt x="586135" y="959407"/>
                  </a:moveTo>
                  <a:cubicBezTo>
                    <a:pt x="624140" y="959407"/>
                    <a:pt x="662144" y="958836"/>
                    <a:pt x="700149" y="959693"/>
                  </a:cubicBezTo>
                  <a:cubicBezTo>
                    <a:pt x="718056" y="960074"/>
                    <a:pt x="720533" y="953787"/>
                    <a:pt x="714246" y="938547"/>
                  </a:cubicBezTo>
                  <a:cubicBezTo>
                    <a:pt x="701197" y="906829"/>
                    <a:pt x="686909" y="875587"/>
                    <a:pt x="669669" y="845964"/>
                  </a:cubicBezTo>
                  <a:cubicBezTo>
                    <a:pt x="646333" y="805959"/>
                    <a:pt x="619472" y="768431"/>
                    <a:pt x="585659" y="736332"/>
                  </a:cubicBezTo>
                  <a:cubicBezTo>
                    <a:pt x="574324" y="725568"/>
                    <a:pt x="564989" y="722139"/>
                    <a:pt x="549273" y="732617"/>
                  </a:cubicBezTo>
                  <a:cubicBezTo>
                    <a:pt x="522032" y="750810"/>
                    <a:pt x="491933" y="764526"/>
                    <a:pt x="459357" y="771003"/>
                  </a:cubicBezTo>
                  <a:cubicBezTo>
                    <a:pt x="448213" y="773193"/>
                    <a:pt x="442117" y="776337"/>
                    <a:pt x="447165" y="789957"/>
                  </a:cubicBezTo>
                  <a:cubicBezTo>
                    <a:pt x="452118" y="803483"/>
                    <a:pt x="452975" y="819866"/>
                    <a:pt x="444308" y="831010"/>
                  </a:cubicBezTo>
                  <a:cubicBezTo>
                    <a:pt x="430115" y="849108"/>
                    <a:pt x="434021" y="866729"/>
                    <a:pt x="438497" y="885779"/>
                  </a:cubicBezTo>
                  <a:cubicBezTo>
                    <a:pt x="442593" y="903210"/>
                    <a:pt x="446498" y="920640"/>
                    <a:pt x="449070" y="938357"/>
                  </a:cubicBezTo>
                  <a:cubicBezTo>
                    <a:pt x="451261" y="953883"/>
                    <a:pt x="458690" y="959883"/>
                    <a:pt x="474407" y="959502"/>
                  </a:cubicBezTo>
                  <a:cubicBezTo>
                    <a:pt x="511649" y="958740"/>
                    <a:pt x="548987" y="959217"/>
                    <a:pt x="586230" y="959312"/>
                  </a:cubicBezTo>
                  <a:close/>
                </a:path>
              </a:pathLst>
            </a:custGeom>
            <a:grpFill/>
            <a:ln w="9525" cap="flat">
              <a:noFill/>
              <a:prstDash val="solid"/>
              <a:miter/>
            </a:ln>
          </p:spPr>
          <p:txBody>
            <a:bodyPr rtlCol="0" anchor="ctr"/>
            <a:lstStyle/>
            <a:p>
              <a:endParaRPr lang="es-PE"/>
            </a:p>
          </p:txBody>
        </p:sp>
        <p:sp>
          <p:nvSpPr>
            <p:cNvPr id="64" name="Forma libre: forma 63">
              <a:extLst>
                <a:ext uri="{FF2B5EF4-FFF2-40B4-BE49-F238E27FC236}">
                  <a16:creationId xmlns:a16="http://schemas.microsoft.com/office/drawing/2014/main" id="{CE8AB2CA-AF6C-4529-A622-89FA6AE1D709}"/>
                </a:ext>
              </a:extLst>
            </p:cNvPr>
            <p:cNvSpPr/>
            <p:nvPr/>
          </p:nvSpPr>
          <p:spPr>
            <a:xfrm>
              <a:off x="578303" y="4131543"/>
              <a:ext cx="783779" cy="927184"/>
            </a:xfrm>
            <a:custGeom>
              <a:avLst/>
              <a:gdLst>
                <a:gd name="connsiteX0" fmla="*/ 392350 w 783779"/>
                <a:gd name="connsiteY0" fmla="*/ 927089 h 927184"/>
                <a:gd name="connsiteX1" fmla="*/ 40497 w 783779"/>
                <a:gd name="connsiteY1" fmla="*/ 927089 h 927184"/>
                <a:gd name="connsiteX2" fmla="*/ 4492 w 783779"/>
                <a:gd name="connsiteY2" fmla="*/ 878226 h 927184"/>
                <a:gd name="connsiteX3" fmla="*/ 163941 w 783779"/>
                <a:gd name="connsiteY3" fmla="*/ 609621 h 927184"/>
                <a:gd name="connsiteX4" fmla="*/ 166227 w 783779"/>
                <a:gd name="connsiteY4" fmla="*/ 587047 h 927184"/>
                <a:gd name="connsiteX5" fmla="*/ 66691 w 783779"/>
                <a:gd name="connsiteY5" fmla="*/ 300534 h 927184"/>
                <a:gd name="connsiteX6" fmla="*/ 41354 w 783779"/>
                <a:gd name="connsiteY6" fmla="*/ 109653 h 927184"/>
                <a:gd name="connsiteX7" fmla="*/ 38306 w 783779"/>
                <a:gd name="connsiteY7" fmla="*/ 78507 h 927184"/>
                <a:gd name="connsiteX8" fmla="*/ 59071 w 783779"/>
                <a:gd name="connsiteY8" fmla="*/ 50694 h 927184"/>
                <a:gd name="connsiteX9" fmla="*/ 390160 w 783779"/>
                <a:gd name="connsiteY9" fmla="*/ 687 h 927184"/>
                <a:gd name="connsiteX10" fmla="*/ 621998 w 783779"/>
                <a:gd name="connsiteY10" fmla="*/ 68886 h 927184"/>
                <a:gd name="connsiteX11" fmla="*/ 721344 w 783779"/>
                <a:gd name="connsiteY11" fmla="*/ 277675 h 927184"/>
                <a:gd name="connsiteX12" fmla="*/ 668861 w 783779"/>
                <a:gd name="connsiteY12" fmla="*/ 501417 h 927184"/>
                <a:gd name="connsiteX13" fmla="*/ 622855 w 783779"/>
                <a:gd name="connsiteY13" fmla="*/ 582760 h 927184"/>
                <a:gd name="connsiteX14" fmla="*/ 624475 w 783779"/>
                <a:gd name="connsiteY14" fmla="*/ 614002 h 927184"/>
                <a:gd name="connsiteX15" fmla="*/ 778399 w 783779"/>
                <a:gd name="connsiteY15" fmla="*/ 875654 h 927184"/>
                <a:gd name="connsiteX16" fmla="*/ 739822 w 783779"/>
                <a:gd name="connsiteY16" fmla="*/ 927184 h 927184"/>
                <a:gd name="connsiteX17" fmla="*/ 392446 w 783779"/>
                <a:gd name="connsiteY17" fmla="*/ 927184 h 927184"/>
                <a:gd name="connsiteX18" fmla="*/ 645334 w 783779"/>
                <a:gd name="connsiteY18" fmla="*/ 397118 h 927184"/>
                <a:gd name="connsiteX19" fmla="*/ 666385 w 783779"/>
                <a:gd name="connsiteY19" fmla="*/ 232240 h 927184"/>
                <a:gd name="connsiteX20" fmla="*/ 610568 w 783779"/>
                <a:gd name="connsiteY20" fmla="*/ 126989 h 927184"/>
                <a:gd name="connsiteX21" fmla="*/ 339106 w 783779"/>
                <a:gd name="connsiteY21" fmla="*/ 53647 h 927184"/>
                <a:gd name="connsiteX22" fmla="*/ 112411 w 783779"/>
                <a:gd name="connsiteY22" fmla="*/ 93937 h 927184"/>
                <a:gd name="connsiteX23" fmla="*/ 95647 w 783779"/>
                <a:gd name="connsiteY23" fmla="*/ 117750 h 927184"/>
                <a:gd name="connsiteX24" fmla="*/ 104791 w 783779"/>
                <a:gd name="connsiteY24" fmla="*/ 184329 h 927184"/>
                <a:gd name="connsiteX25" fmla="*/ 134985 w 783779"/>
                <a:gd name="connsiteY25" fmla="*/ 376449 h 927184"/>
                <a:gd name="connsiteX26" fmla="*/ 142795 w 783779"/>
                <a:gd name="connsiteY26" fmla="*/ 390736 h 927184"/>
                <a:gd name="connsiteX27" fmla="*/ 153463 w 783779"/>
                <a:gd name="connsiteY27" fmla="*/ 380449 h 927184"/>
                <a:gd name="connsiteX28" fmla="*/ 199850 w 783779"/>
                <a:gd name="connsiteY28" fmla="*/ 293676 h 927184"/>
                <a:gd name="connsiteX29" fmla="*/ 253762 w 783779"/>
                <a:gd name="connsiteY29" fmla="*/ 263197 h 927184"/>
                <a:gd name="connsiteX30" fmla="*/ 533892 w 783779"/>
                <a:gd name="connsiteY30" fmla="*/ 263197 h 927184"/>
                <a:gd name="connsiteX31" fmla="*/ 585898 w 783779"/>
                <a:gd name="connsiteY31" fmla="*/ 293105 h 927184"/>
                <a:gd name="connsiteX32" fmla="*/ 645334 w 783779"/>
                <a:gd name="connsiteY32" fmla="*/ 397118 h 927184"/>
                <a:gd name="connsiteX33" fmla="*/ 392350 w 783779"/>
                <a:gd name="connsiteY33" fmla="*/ 642006 h 927184"/>
                <a:gd name="connsiteX34" fmla="*/ 616474 w 783779"/>
                <a:gd name="connsiteY34" fmla="*/ 490844 h 927184"/>
                <a:gd name="connsiteX35" fmla="*/ 610473 w 783779"/>
                <a:gd name="connsiteY35" fmla="*/ 441219 h 927184"/>
                <a:gd name="connsiteX36" fmla="*/ 546846 w 783779"/>
                <a:gd name="connsiteY36" fmla="*/ 336253 h 927184"/>
                <a:gd name="connsiteX37" fmla="*/ 514080 w 783779"/>
                <a:gd name="connsiteY37" fmla="*/ 318537 h 927184"/>
                <a:gd name="connsiteX38" fmla="*/ 333676 w 783779"/>
                <a:gd name="connsiteY38" fmla="*/ 326061 h 927184"/>
                <a:gd name="connsiteX39" fmla="*/ 271573 w 783779"/>
                <a:gd name="connsiteY39" fmla="*/ 317775 h 927184"/>
                <a:gd name="connsiteX40" fmla="*/ 240903 w 783779"/>
                <a:gd name="connsiteY40" fmla="*/ 333110 h 927184"/>
                <a:gd name="connsiteX41" fmla="*/ 172990 w 783779"/>
                <a:gd name="connsiteY41" fmla="*/ 446172 h 927184"/>
                <a:gd name="connsiteX42" fmla="*/ 168037 w 783779"/>
                <a:gd name="connsiteY42" fmla="*/ 487606 h 927184"/>
                <a:gd name="connsiteX43" fmla="*/ 392255 w 783779"/>
                <a:gd name="connsiteY43" fmla="*/ 642006 h 927184"/>
                <a:gd name="connsiteX44" fmla="*/ 187277 w 783779"/>
                <a:gd name="connsiteY44" fmla="*/ 874892 h 927184"/>
                <a:gd name="connsiteX45" fmla="*/ 292433 w 783779"/>
                <a:gd name="connsiteY45" fmla="*/ 874987 h 927184"/>
                <a:gd name="connsiteX46" fmla="*/ 303006 w 783779"/>
                <a:gd name="connsiteY46" fmla="*/ 858318 h 927184"/>
                <a:gd name="connsiteX47" fmla="*/ 196040 w 783779"/>
                <a:gd name="connsiteY47" fmla="*/ 682582 h 927184"/>
                <a:gd name="connsiteX48" fmla="*/ 168418 w 783779"/>
                <a:gd name="connsiteY48" fmla="*/ 680677 h 927184"/>
                <a:gd name="connsiteX49" fmla="*/ 68691 w 783779"/>
                <a:gd name="connsiteY49" fmla="*/ 854604 h 927184"/>
                <a:gd name="connsiteX50" fmla="*/ 84312 w 783779"/>
                <a:gd name="connsiteY50" fmla="*/ 875273 h 927184"/>
                <a:gd name="connsiteX51" fmla="*/ 187182 w 783779"/>
                <a:gd name="connsiteY51" fmla="*/ 875083 h 927184"/>
                <a:gd name="connsiteX52" fmla="*/ 594185 w 783779"/>
                <a:gd name="connsiteY52" fmla="*/ 874892 h 927184"/>
                <a:gd name="connsiteX53" fmla="*/ 703723 w 783779"/>
                <a:gd name="connsiteY53" fmla="*/ 874892 h 927184"/>
                <a:gd name="connsiteX54" fmla="*/ 716296 w 783779"/>
                <a:gd name="connsiteY54" fmla="*/ 859366 h 927184"/>
                <a:gd name="connsiteX55" fmla="*/ 608187 w 783779"/>
                <a:gd name="connsiteY55" fmla="*/ 672867 h 927184"/>
                <a:gd name="connsiteX56" fmla="*/ 593233 w 783779"/>
                <a:gd name="connsiteY56" fmla="*/ 673819 h 927184"/>
                <a:gd name="connsiteX57" fmla="*/ 481790 w 783779"/>
                <a:gd name="connsiteY57" fmla="*/ 856985 h 927184"/>
                <a:gd name="connsiteX58" fmla="*/ 493601 w 783779"/>
                <a:gd name="connsiteY58" fmla="*/ 874987 h 927184"/>
                <a:gd name="connsiteX59" fmla="*/ 594280 w 783779"/>
                <a:gd name="connsiteY59" fmla="*/ 874797 h 927184"/>
                <a:gd name="connsiteX60" fmla="*/ 337296 w 783779"/>
                <a:gd name="connsiteY60" fmla="*/ 813265 h 927184"/>
                <a:gd name="connsiteX61" fmla="*/ 343201 w 783779"/>
                <a:gd name="connsiteY61" fmla="*/ 812789 h 927184"/>
                <a:gd name="connsiteX62" fmla="*/ 346154 w 783779"/>
                <a:gd name="connsiteY62" fmla="*/ 757925 h 927184"/>
                <a:gd name="connsiteX63" fmla="*/ 336343 w 783779"/>
                <a:gd name="connsiteY63" fmla="*/ 704585 h 927184"/>
                <a:gd name="connsiteX64" fmla="*/ 325961 w 783779"/>
                <a:gd name="connsiteY64" fmla="*/ 686583 h 927184"/>
                <a:gd name="connsiteX65" fmla="*/ 239855 w 783779"/>
                <a:gd name="connsiteY65" fmla="*/ 652769 h 927184"/>
                <a:gd name="connsiteX66" fmla="*/ 337296 w 783779"/>
                <a:gd name="connsiteY66" fmla="*/ 813265 h 927184"/>
                <a:gd name="connsiteX67" fmla="*/ 542274 w 783779"/>
                <a:gd name="connsiteY67" fmla="*/ 655817 h 927184"/>
                <a:gd name="connsiteX68" fmla="*/ 457025 w 783779"/>
                <a:gd name="connsiteY68" fmla="*/ 687916 h 927184"/>
                <a:gd name="connsiteX69" fmla="*/ 447786 w 783779"/>
                <a:gd name="connsiteY69" fmla="*/ 706490 h 927184"/>
                <a:gd name="connsiteX70" fmla="*/ 443309 w 783779"/>
                <a:gd name="connsiteY70" fmla="*/ 747638 h 927184"/>
                <a:gd name="connsiteX71" fmla="*/ 443404 w 783779"/>
                <a:gd name="connsiteY71" fmla="*/ 817742 h 927184"/>
                <a:gd name="connsiteX72" fmla="*/ 542179 w 783779"/>
                <a:gd name="connsiteY72" fmla="*/ 655817 h 92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83779" h="927184">
                  <a:moveTo>
                    <a:pt x="392350" y="927089"/>
                  </a:moveTo>
                  <a:cubicBezTo>
                    <a:pt x="275098" y="927089"/>
                    <a:pt x="157750" y="927089"/>
                    <a:pt x="40497" y="927089"/>
                  </a:cubicBezTo>
                  <a:cubicBezTo>
                    <a:pt x="2873" y="927089"/>
                    <a:pt x="-6938" y="913849"/>
                    <a:pt x="4492" y="878226"/>
                  </a:cubicBezTo>
                  <a:cubicBezTo>
                    <a:pt x="37163" y="776594"/>
                    <a:pt x="85169" y="683916"/>
                    <a:pt x="163941" y="609621"/>
                  </a:cubicBezTo>
                  <a:cubicBezTo>
                    <a:pt x="171942" y="602001"/>
                    <a:pt x="173275" y="596476"/>
                    <a:pt x="166227" y="587047"/>
                  </a:cubicBezTo>
                  <a:cubicBezTo>
                    <a:pt x="102505" y="502274"/>
                    <a:pt x="82597" y="401881"/>
                    <a:pt x="66691" y="300534"/>
                  </a:cubicBezTo>
                  <a:cubicBezTo>
                    <a:pt x="56785" y="237193"/>
                    <a:pt x="49641" y="173281"/>
                    <a:pt x="41354" y="109653"/>
                  </a:cubicBezTo>
                  <a:cubicBezTo>
                    <a:pt x="40021" y="99271"/>
                    <a:pt x="38782" y="88889"/>
                    <a:pt x="38306" y="78507"/>
                  </a:cubicBezTo>
                  <a:cubicBezTo>
                    <a:pt x="37639" y="63838"/>
                    <a:pt x="44783" y="53361"/>
                    <a:pt x="59071" y="50694"/>
                  </a:cubicBezTo>
                  <a:cubicBezTo>
                    <a:pt x="168894" y="30501"/>
                    <a:pt x="276431" y="-5408"/>
                    <a:pt x="390160" y="687"/>
                  </a:cubicBezTo>
                  <a:cubicBezTo>
                    <a:pt x="472741" y="5164"/>
                    <a:pt x="550656" y="26024"/>
                    <a:pt x="621998" y="68886"/>
                  </a:cubicBezTo>
                  <a:cubicBezTo>
                    <a:pt x="701246" y="116511"/>
                    <a:pt x="724582" y="190902"/>
                    <a:pt x="721344" y="277675"/>
                  </a:cubicBezTo>
                  <a:cubicBezTo>
                    <a:pt x="718486" y="355589"/>
                    <a:pt x="693531" y="428551"/>
                    <a:pt x="668861" y="501417"/>
                  </a:cubicBezTo>
                  <a:cubicBezTo>
                    <a:pt x="658765" y="531230"/>
                    <a:pt x="644096" y="559234"/>
                    <a:pt x="622855" y="582760"/>
                  </a:cubicBezTo>
                  <a:cubicBezTo>
                    <a:pt x="611902" y="594857"/>
                    <a:pt x="612664" y="602572"/>
                    <a:pt x="624475" y="614002"/>
                  </a:cubicBezTo>
                  <a:cubicBezTo>
                    <a:pt x="699817" y="686868"/>
                    <a:pt x="747347" y="776594"/>
                    <a:pt x="778399" y="875654"/>
                  </a:cubicBezTo>
                  <a:cubicBezTo>
                    <a:pt x="791067" y="916135"/>
                    <a:pt x="782590" y="927184"/>
                    <a:pt x="739822" y="927184"/>
                  </a:cubicBezTo>
                  <a:cubicBezTo>
                    <a:pt x="623998" y="927184"/>
                    <a:pt x="508270" y="927184"/>
                    <a:pt x="392446" y="927184"/>
                  </a:cubicBezTo>
                  <a:close/>
                  <a:moveTo>
                    <a:pt x="645334" y="397118"/>
                  </a:moveTo>
                  <a:cubicBezTo>
                    <a:pt x="663051" y="339301"/>
                    <a:pt x="671433" y="286342"/>
                    <a:pt x="666385" y="232240"/>
                  </a:cubicBezTo>
                  <a:cubicBezTo>
                    <a:pt x="662479" y="190140"/>
                    <a:pt x="647144" y="153087"/>
                    <a:pt x="610568" y="126989"/>
                  </a:cubicBezTo>
                  <a:cubicBezTo>
                    <a:pt x="529034" y="68886"/>
                    <a:pt x="436832" y="49075"/>
                    <a:pt x="339106" y="53647"/>
                  </a:cubicBezTo>
                  <a:cubicBezTo>
                    <a:pt x="262144" y="57266"/>
                    <a:pt x="187658" y="78316"/>
                    <a:pt x="112411" y="93937"/>
                  </a:cubicBezTo>
                  <a:cubicBezTo>
                    <a:pt x="99076" y="96700"/>
                    <a:pt x="93551" y="103843"/>
                    <a:pt x="95647" y="117750"/>
                  </a:cubicBezTo>
                  <a:cubicBezTo>
                    <a:pt x="99076" y="139848"/>
                    <a:pt x="101076" y="162232"/>
                    <a:pt x="104791" y="184329"/>
                  </a:cubicBezTo>
                  <a:cubicBezTo>
                    <a:pt x="115459" y="248337"/>
                    <a:pt x="117459" y="313584"/>
                    <a:pt x="134985" y="376449"/>
                  </a:cubicBezTo>
                  <a:cubicBezTo>
                    <a:pt x="136509" y="381783"/>
                    <a:pt x="134985" y="389879"/>
                    <a:pt x="142795" y="390736"/>
                  </a:cubicBezTo>
                  <a:cubicBezTo>
                    <a:pt x="148606" y="391308"/>
                    <a:pt x="150892" y="384735"/>
                    <a:pt x="153463" y="380449"/>
                  </a:cubicBezTo>
                  <a:cubicBezTo>
                    <a:pt x="170227" y="352160"/>
                    <a:pt x="187658" y="324347"/>
                    <a:pt x="199850" y="293676"/>
                  </a:cubicBezTo>
                  <a:cubicBezTo>
                    <a:pt x="212899" y="260910"/>
                    <a:pt x="218900" y="256815"/>
                    <a:pt x="253762" y="263197"/>
                  </a:cubicBezTo>
                  <a:cubicBezTo>
                    <a:pt x="347202" y="280342"/>
                    <a:pt x="440547" y="278436"/>
                    <a:pt x="533892" y="263197"/>
                  </a:cubicBezTo>
                  <a:cubicBezTo>
                    <a:pt x="567801" y="257672"/>
                    <a:pt x="573135" y="261006"/>
                    <a:pt x="585898" y="293105"/>
                  </a:cubicBezTo>
                  <a:cubicBezTo>
                    <a:pt x="600186" y="329109"/>
                    <a:pt x="619426" y="362257"/>
                    <a:pt x="645334" y="397118"/>
                  </a:cubicBezTo>
                  <a:close/>
                  <a:moveTo>
                    <a:pt x="392350" y="642006"/>
                  </a:moveTo>
                  <a:cubicBezTo>
                    <a:pt x="489791" y="642387"/>
                    <a:pt x="579707" y="581522"/>
                    <a:pt x="616474" y="490844"/>
                  </a:cubicBezTo>
                  <a:cubicBezTo>
                    <a:pt x="623808" y="472842"/>
                    <a:pt x="623332" y="457792"/>
                    <a:pt x="610473" y="441219"/>
                  </a:cubicBezTo>
                  <a:cubicBezTo>
                    <a:pt x="585327" y="408739"/>
                    <a:pt x="562467" y="374449"/>
                    <a:pt x="546846" y="336253"/>
                  </a:cubicBezTo>
                  <a:cubicBezTo>
                    <a:pt x="540083" y="319775"/>
                    <a:pt x="530749" y="316632"/>
                    <a:pt x="514080" y="318537"/>
                  </a:cubicBezTo>
                  <a:cubicBezTo>
                    <a:pt x="454168" y="325681"/>
                    <a:pt x="394446" y="336729"/>
                    <a:pt x="333676" y="326061"/>
                  </a:cubicBezTo>
                  <a:cubicBezTo>
                    <a:pt x="313102" y="322442"/>
                    <a:pt x="292243" y="320727"/>
                    <a:pt x="271573" y="317775"/>
                  </a:cubicBezTo>
                  <a:cubicBezTo>
                    <a:pt x="257667" y="315870"/>
                    <a:pt x="247380" y="318442"/>
                    <a:pt x="240903" y="333110"/>
                  </a:cubicBezTo>
                  <a:cubicBezTo>
                    <a:pt x="223186" y="373591"/>
                    <a:pt x="199088" y="410643"/>
                    <a:pt x="172990" y="446172"/>
                  </a:cubicBezTo>
                  <a:cubicBezTo>
                    <a:pt x="162798" y="460078"/>
                    <a:pt x="161750" y="472461"/>
                    <a:pt x="168037" y="487606"/>
                  </a:cubicBezTo>
                  <a:cubicBezTo>
                    <a:pt x="206518" y="579617"/>
                    <a:pt x="288814" y="639720"/>
                    <a:pt x="392255" y="642006"/>
                  </a:cubicBezTo>
                  <a:close/>
                  <a:moveTo>
                    <a:pt x="187277" y="874892"/>
                  </a:moveTo>
                  <a:cubicBezTo>
                    <a:pt x="222329" y="874892"/>
                    <a:pt x="257381" y="874606"/>
                    <a:pt x="292433" y="874987"/>
                  </a:cubicBezTo>
                  <a:cubicBezTo>
                    <a:pt x="305959" y="875083"/>
                    <a:pt x="312912" y="874130"/>
                    <a:pt x="303006" y="858318"/>
                  </a:cubicBezTo>
                  <a:cubicBezTo>
                    <a:pt x="266716" y="800121"/>
                    <a:pt x="231092" y="741447"/>
                    <a:pt x="196040" y="682582"/>
                  </a:cubicBezTo>
                  <a:cubicBezTo>
                    <a:pt x="186515" y="666676"/>
                    <a:pt x="179562" y="667057"/>
                    <a:pt x="168418" y="680677"/>
                  </a:cubicBezTo>
                  <a:cubicBezTo>
                    <a:pt x="125460" y="733160"/>
                    <a:pt x="93551" y="791739"/>
                    <a:pt x="68691" y="854604"/>
                  </a:cubicBezTo>
                  <a:cubicBezTo>
                    <a:pt x="62023" y="871463"/>
                    <a:pt x="68119" y="875559"/>
                    <a:pt x="84312" y="875273"/>
                  </a:cubicBezTo>
                  <a:cubicBezTo>
                    <a:pt x="118602" y="874606"/>
                    <a:pt x="152892" y="875083"/>
                    <a:pt x="187182" y="875083"/>
                  </a:cubicBezTo>
                  <a:close/>
                  <a:moveTo>
                    <a:pt x="594185" y="874892"/>
                  </a:moveTo>
                  <a:cubicBezTo>
                    <a:pt x="630666" y="874892"/>
                    <a:pt x="667242" y="874701"/>
                    <a:pt x="703723" y="874892"/>
                  </a:cubicBezTo>
                  <a:cubicBezTo>
                    <a:pt x="714962" y="874892"/>
                    <a:pt x="721249" y="872416"/>
                    <a:pt x="716296" y="859366"/>
                  </a:cubicBezTo>
                  <a:cubicBezTo>
                    <a:pt x="690483" y="791262"/>
                    <a:pt x="656764" y="727731"/>
                    <a:pt x="608187" y="672867"/>
                  </a:cubicBezTo>
                  <a:cubicBezTo>
                    <a:pt x="602472" y="666485"/>
                    <a:pt x="598567" y="664961"/>
                    <a:pt x="593233" y="673819"/>
                  </a:cubicBezTo>
                  <a:cubicBezTo>
                    <a:pt x="556371" y="735065"/>
                    <a:pt x="519319" y="796216"/>
                    <a:pt x="481790" y="856985"/>
                  </a:cubicBezTo>
                  <a:cubicBezTo>
                    <a:pt x="471598" y="873463"/>
                    <a:pt x="478837" y="875178"/>
                    <a:pt x="493601" y="874987"/>
                  </a:cubicBezTo>
                  <a:cubicBezTo>
                    <a:pt x="527129" y="874511"/>
                    <a:pt x="560657" y="874797"/>
                    <a:pt x="594280" y="874797"/>
                  </a:cubicBezTo>
                  <a:close/>
                  <a:moveTo>
                    <a:pt x="337296" y="813265"/>
                  </a:moveTo>
                  <a:lnTo>
                    <a:pt x="343201" y="812789"/>
                  </a:lnTo>
                  <a:cubicBezTo>
                    <a:pt x="343868" y="794406"/>
                    <a:pt x="358727" y="776975"/>
                    <a:pt x="346154" y="757925"/>
                  </a:cubicBezTo>
                  <a:cubicBezTo>
                    <a:pt x="335010" y="741161"/>
                    <a:pt x="331867" y="723444"/>
                    <a:pt x="336343" y="704585"/>
                  </a:cubicBezTo>
                  <a:cubicBezTo>
                    <a:pt x="338820" y="694108"/>
                    <a:pt x="335581" y="688583"/>
                    <a:pt x="325961" y="686583"/>
                  </a:cubicBezTo>
                  <a:cubicBezTo>
                    <a:pt x="297386" y="680582"/>
                    <a:pt x="271192" y="668295"/>
                    <a:pt x="239855" y="652769"/>
                  </a:cubicBezTo>
                  <a:cubicBezTo>
                    <a:pt x="274336" y="709538"/>
                    <a:pt x="305768" y="761354"/>
                    <a:pt x="337296" y="813265"/>
                  </a:cubicBezTo>
                  <a:close/>
                  <a:moveTo>
                    <a:pt x="542274" y="655817"/>
                  </a:moveTo>
                  <a:cubicBezTo>
                    <a:pt x="511508" y="669247"/>
                    <a:pt x="485505" y="682011"/>
                    <a:pt x="457025" y="687916"/>
                  </a:cubicBezTo>
                  <a:cubicBezTo>
                    <a:pt x="446071" y="690202"/>
                    <a:pt x="445119" y="696965"/>
                    <a:pt x="447786" y="706490"/>
                  </a:cubicBezTo>
                  <a:cubicBezTo>
                    <a:pt x="451786" y="720682"/>
                    <a:pt x="452358" y="736399"/>
                    <a:pt x="443309" y="747638"/>
                  </a:cubicBezTo>
                  <a:cubicBezTo>
                    <a:pt x="425116" y="770212"/>
                    <a:pt x="437118" y="790596"/>
                    <a:pt x="443404" y="817742"/>
                  </a:cubicBezTo>
                  <a:cubicBezTo>
                    <a:pt x="477313" y="762116"/>
                    <a:pt x="508555" y="710967"/>
                    <a:pt x="542179" y="655817"/>
                  </a:cubicBezTo>
                  <a:close/>
                </a:path>
              </a:pathLst>
            </a:custGeom>
            <a:grpFill/>
            <a:ln w="9525" cap="flat">
              <a:noFill/>
              <a:prstDash val="solid"/>
              <a:miter/>
            </a:ln>
          </p:spPr>
          <p:txBody>
            <a:bodyPr rtlCol="0" anchor="ctr"/>
            <a:lstStyle/>
            <a:p>
              <a:endParaRPr lang="es-PE"/>
            </a:p>
          </p:txBody>
        </p:sp>
        <p:sp>
          <p:nvSpPr>
            <p:cNvPr id="65" name="Forma libre: forma 64">
              <a:extLst>
                <a:ext uri="{FF2B5EF4-FFF2-40B4-BE49-F238E27FC236}">
                  <a16:creationId xmlns:a16="http://schemas.microsoft.com/office/drawing/2014/main" id="{C68C9189-021C-4411-8472-BCF641DCEFC2}"/>
                </a:ext>
              </a:extLst>
            </p:cNvPr>
            <p:cNvSpPr/>
            <p:nvPr/>
          </p:nvSpPr>
          <p:spPr>
            <a:xfrm>
              <a:off x="578375" y="2674409"/>
              <a:ext cx="783702" cy="1052246"/>
            </a:xfrm>
            <a:custGeom>
              <a:avLst/>
              <a:gdLst>
                <a:gd name="connsiteX0" fmla="*/ 390183 w 783702"/>
                <a:gd name="connsiteY0" fmla="*/ 1052247 h 1052246"/>
                <a:gd name="connsiteX1" fmla="*/ 40520 w 783702"/>
                <a:gd name="connsiteY1" fmla="*/ 1052247 h 1052246"/>
                <a:gd name="connsiteX2" fmla="*/ 4421 w 783702"/>
                <a:gd name="connsiteY2" fmla="*/ 1003384 h 1052246"/>
                <a:gd name="connsiteX3" fmla="*/ 164917 w 783702"/>
                <a:gd name="connsiteY3" fmla="*/ 732683 h 1052246"/>
                <a:gd name="connsiteX4" fmla="*/ 166346 w 783702"/>
                <a:gd name="connsiteY4" fmla="*/ 713919 h 1052246"/>
                <a:gd name="connsiteX5" fmla="*/ 97289 w 783702"/>
                <a:gd name="connsiteY5" fmla="*/ 472555 h 1052246"/>
                <a:gd name="connsiteX6" fmla="*/ 98051 w 783702"/>
                <a:gd name="connsiteY6" fmla="*/ 306725 h 1052246"/>
                <a:gd name="connsiteX7" fmla="*/ 82621 w 783702"/>
                <a:gd name="connsiteY7" fmla="*/ 279008 h 1052246"/>
                <a:gd name="connsiteX8" fmla="*/ 40330 w 783702"/>
                <a:gd name="connsiteY8" fmla="*/ 149848 h 1052246"/>
                <a:gd name="connsiteX9" fmla="*/ 135866 w 783702"/>
                <a:gd name="connsiteY9" fmla="*/ 53074 h 1052246"/>
                <a:gd name="connsiteX10" fmla="*/ 242736 w 783702"/>
                <a:gd name="connsiteY10" fmla="*/ 72124 h 1052246"/>
                <a:gd name="connsiteX11" fmla="*/ 267215 w 783702"/>
                <a:gd name="connsiteY11" fmla="*/ 68219 h 1052246"/>
                <a:gd name="connsiteX12" fmla="*/ 518199 w 783702"/>
                <a:gd name="connsiteY12" fmla="*/ 72410 h 1052246"/>
                <a:gd name="connsiteX13" fmla="*/ 538678 w 783702"/>
                <a:gd name="connsiteY13" fmla="*/ 74029 h 1052246"/>
                <a:gd name="connsiteX14" fmla="*/ 696983 w 783702"/>
                <a:gd name="connsiteY14" fmla="*/ 77077 h 1052246"/>
                <a:gd name="connsiteX15" fmla="*/ 736226 w 783702"/>
                <a:gd name="connsiteY15" fmla="*/ 232621 h 1052246"/>
                <a:gd name="connsiteX16" fmla="*/ 701841 w 783702"/>
                <a:gd name="connsiteY16" fmla="*/ 278912 h 1052246"/>
                <a:gd name="connsiteX17" fmla="*/ 686601 w 783702"/>
                <a:gd name="connsiteY17" fmla="*/ 313964 h 1052246"/>
                <a:gd name="connsiteX18" fmla="*/ 686601 w 783702"/>
                <a:gd name="connsiteY18" fmla="*/ 513418 h 1052246"/>
                <a:gd name="connsiteX19" fmla="*/ 623641 w 783702"/>
                <a:gd name="connsiteY19" fmla="*/ 705346 h 1052246"/>
                <a:gd name="connsiteX20" fmla="*/ 625832 w 783702"/>
                <a:gd name="connsiteY20" fmla="*/ 740017 h 1052246"/>
                <a:gd name="connsiteX21" fmla="*/ 781089 w 783702"/>
                <a:gd name="connsiteY21" fmla="*/ 1011004 h 1052246"/>
                <a:gd name="connsiteX22" fmla="*/ 748799 w 783702"/>
                <a:gd name="connsiteY22" fmla="*/ 1052056 h 1052246"/>
                <a:gd name="connsiteX23" fmla="*/ 390183 w 783702"/>
                <a:gd name="connsiteY23" fmla="*/ 1052152 h 1052246"/>
                <a:gd name="connsiteX24" fmla="*/ 390564 w 783702"/>
                <a:gd name="connsiteY24" fmla="*/ 481700 h 1052246"/>
                <a:gd name="connsiteX25" fmla="*/ 390564 w 783702"/>
                <a:gd name="connsiteY25" fmla="*/ 481414 h 1052246"/>
                <a:gd name="connsiteX26" fmla="*/ 607829 w 783702"/>
                <a:gd name="connsiteY26" fmla="*/ 481700 h 1052246"/>
                <a:gd name="connsiteX27" fmla="*/ 632594 w 783702"/>
                <a:gd name="connsiteY27" fmla="*/ 456744 h 1052246"/>
                <a:gd name="connsiteX28" fmla="*/ 632023 w 783702"/>
                <a:gd name="connsiteY28" fmla="*/ 311202 h 1052246"/>
                <a:gd name="connsiteX29" fmla="*/ 664217 w 783702"/>
                <a:gd name="connsiteY29" fmla="*/ 239193 h 1052246"/>
                <a:gd name="connsiteX30" fmla="*/ 690506 w 783702"/>
                <a:gd name="connsiteY30" fmla="*/ 157659 h 1052246"/>
                <a:gd name="connsiteX31" fmla="*/ 624212 w 783702"/>
                <a:gd name="connsiteY31" fmla="*/ 102223 h 1052246"/>
                <a:gd name="connsiteX32" fmla="*/ 547346 w 783702"/>
                <a:gd name="connsiteY32" fmla="*/ 144895 h 1052246"/>
                <a:gd name="connsiteX33" fmla="*/ 540297 w 783702"/>
                <a:gd name="connsiteY33" fmla="*/ 158897 h 1052246"/>
                <a:gd name="connsiteX34" fmla="*/ 510484 w 783702"/>
                <a:gd name="connsiteY34" fmla="*/ 173566 h 1052246"/>
                <a:gd name="connsiteX35" fmla="*/ 487624 w 783702"/>
                <a:gd name="connsiteY35" fmla="*/ 149848 h 1052246"/>
                <a:gd name="connsiteX36" fmla="*/ 482290 w 783702"/>
                <a:gd name="connsiteY36" fmla="*/ 121273 h 1052246"/>
                <a:gd name="connsiteX37" fmla="*/ 385421 w 783702"/>
                <a:gd name="connsiteY37" fmla="*/ 52884 h 1052246"/>
                <a:gd name="connsiteX38" fmla="*/ 297791 w 783702"/>
                <a:gd name="connsiteY38" fmla="*/ 138418 h 1052246"/>
                <a:gd name="connsiteX39" fmla="*/ 275978 w 783702"/>
                <a:gd name="connsiteY39" fmla="*/ 172899 h 1052246"/>
                <a:gd name="connsiteX40" fmla="*/ 238640 w 783702"/>
                <a:gd name="connsiteY40" fmla="*/ 148705 h 1052246"/>
                <a:gd name="connsiteX41" fmla="*/ 157011 w 783702"/>
                <a:gd name="connsiteY41" fmla="*/ 102223 h 1052246"/>
                <a:gd name="connsiteX42" fmla="*/ 92146 w 783702"/>
                <a:gd name="connsiteY42" fmla="*/ 160326 h 1052246"/>
                <a:gd name="connsiteX43" fmla="*/ 128436 w 783702"/>
                <a:gd name="connsiteY43" fmla="*/ 247194 h 1052246"/>
                <a:gd name="connsiteX44" fmla="*/ 151296 w 783702"/>
                <a:gd name="connsiteY44" fmla="*/ 289199 h 1052246"/>
                <a:gd name="connsiteX45" fmla="*/ 149582 w 783702"/>
                <a:gd name="connsiteY45" fmla="*/ 454648 h 1052246"/>
                <a:gd name="connsiteX46" fmla="*/ 175490 w 783702"/>
                <a:gd name="connsiteY46" fmla="*/ 482080 h 1052246"/>
                <a:gd name="connsiteX47" fmla="*/ 390469 w 783702"/>
                <a:gd name="connsiteY47" fmla="*/ 481700 h 1052246"/>
                <a:gd name="connsiteX48" fmla="*/ 292076 w 783702"/>
                <a:gd name="connsiteY48" fmla="*/ 536278 h 1052246"/>
                <a:gd name="connsiteX49" fmla="*/ 184634 w 783702"/>
                <a:gd name="connsiteY49" fmla="*/ 536278 h 1052246"/>
                <a:gd name="connsiteX50" fmla="*/ 155487 w 783702"/>
                <a:gd name="connsiteY50" fmla="*/ 571044 h 1052246"/>
                <a:gd name="connsiteX51" fmla="*/ 433046 w 783702"/>
                <a:gd name="connsiteY51" fmla="*/ 762877 h 1052246"/>
                <a:gd name="connsiteX52" fmla="*/ 629832 w 783702"/>
                <a:gd name="connsiteY52" fmla="*/ 564662 h 1052246"/>
                <a:gd name="connsiteX53" fmla="*/ 604781 w 783702"/>
                <a:gd name="connsiteY53" fmla="*/ 536278 h 1052246"/>
                <a:gd name="connsiteX54" fmla="*/ 524105 w 783702"/>
                <a:gd name="connsiteY54" fmla="*/ 535992 h 1052246"/>
                <a:gd name="connsiteX55" fmla="*/ 498768 w 783702"/>
                <a:gd name="connsiteY55" fmla="*/ 562567 h 1052246"/>
                <a:gd name="connsiteX56" fmla="*/ 483623 w 783702"/>
                <a:gd name="connsiteY56" fmla="*/ 592094 h 1052246"/>
                <a:gd name="connsiteX57" fmla="*/ 447619 w 783702"/>
                <a:gd name="connsiteY57" fmla="*/ 589522 h 1052246"/>
                <a:gd name="connsiteX58" fmla="*/ 438189 w 783702"/>
                <a:gd name="connsiteY58" fmla="*/ 556947 h 1052246"/>
                <a:gd name="connsiteX59" fmla="*/ 445333 w 783702"/>
                <a:gd name="connsiteY59" fmla="*/ 537611 h 1052246"/>
                <a:gd name="connsiteX60" fmla="*/ 336653 w 783702"/>
                <a:gd name="connsiteY60" fmla="*/ 537611 h 1052246"/>
                <a:gd name="connsiteX61" fmla="*/ 336653 w 783702"/>
                <a:gd name="connsiteY61" fmla="*/ 587617 h 1052246"/>
                <a:gd name="connsiteX62" fmla="*/ 297410 w 783702"/>
                <a:gd name="connsiteY62" fmla="*/ 590475 h 1052246"/>
                <a:gd name="connsiteX63" fmla="*/ 291980 w 783702"/>
                <a:gd name="connsiteY63" fmla="*/ 536183 h 1052246"/>
                <a:gd name="connsiteX64" fmla="*/ 485624 w 783702"/>
                <a:gd name="connsiteY64" fmla="*/ 999859 h 1052246"/>
                <a:gd name="connsiteX65" fmla="*/ 485624 w 783702"/>
                <a:gd name="connsiteY65" fmla="*/ 999479 h 1052246"/>
                <a:gd name="connsiteX66" fmla="*/ 702794 w 783702"/>
                <a:gd name="connsiteY66" fmla="*/ 999383 h 1052246"/>
                <a:gd name="connsiteX67" fmla="*/ 716986 w 783702"/>
                <a:gd name="connsiteY67" fmla="*/ 986620 h 1052246"/>
                <a:gd name="connsiteX68" fmla="*/ 581159 w 783702"/>
                <a:gd name="connsiteY68" fmla="*/ 773546 h 1052246"/>
                <a:gd name="connsiteX69" fmla="*/ 551918 w 783702"/>
                <a:gd name="connsiteY69" fmla="*/ 771545 h 1052246"/>
                <a:gd name="connsiteX70" fmla="*/ 460097 w 783702"/>
                <a:gd name="connsiteY70" fmla="*/ 810884 h 1052246"/>
                <a:gd name="connsiteX71" fmla="*/ 345416 w 783702"/>
                <a:gd name="connsiteY71" fmla="*/ 861938 h 1052246"/>
                <a:gd name="connsiteX72" fmla="*/ 292552 w 783702"/>
                <a:gd name="connsiteY72" fmla="*/ 895465 h 1052246"/>
                <a:gd name="connsiteX73" fmla="*/ 247022 w 783702"/>
                <a:gd name="connsiteY73" fmla="*/ 974809 h 1052246"/>
                <a:gd name="connsiteX74" fmla="*/ 273026 w 783702"/>
                <a:gd name="connsiteY74" fmla="*/ 1000240 h 1052246"/>
                <a:gd name="connsiteX75" fmla="*/ 485719 w 783702"/>
                <a:gd name="connsiteY75" fmla="*/ 999859 h 1052246"/>
                <a:gd name="connsiteX76" fmla="*/ 321127 w 783702"/>
                <a:gd name="connsiteY76" fmla="*/ 813169 h 1052246"/>
                <a:gd name="connsiteX77" fmla="*/ 234354 w 783702"/>
                <a:gd name="connsiteY77" fmla="*/ 773450 h 1052246"/>
                <a:gd name="connsiteX78" fmla="*/ 196540 w 783702"/>
                <a:gd name="connsiteY78" fmla="*/ 777832 h 1052246"/>
                <a:gd name="connsiteX79" fmla="*/ 68714 w 783702"/>
                <a:gd name="connsiteY79" fmla="*/ 981190 h 1052246"/>
                <a:gd name="connsiteX80" fmla="*/ 82526 w 783702"/>
                <a:gd name="connsiteY80" fmla="*/ 999764 h 1052246"/>
                <a:gd name="connsiteX81" fmla="*/ 174442 w 783702"/>
                <a:gd name="connsiteY81" fmla="*/ 999764 h 1052246"/>
                <a:gd name="connsiteX82" fmla="*/ 193111 w 783702"/>
                <a:gd name="connsiteY82" fmla="*/ 980905 h 1052246"/>
                <a:gd name="connsiteX83" fmla="*/ 193111 w 783702"/>
                <a:gd name="connsiteY83" fmla="*/ 924898 h 1052246"/>
                <a:gd name="connsiteX84" fmla="*/ 220543 w 783702"/>
                <a:gd name="connsiteY84" fmla="*/ 877749 h 1052246"/>
                <a:gd name="connsiteX85" fmla="*/ 321127 w 783702"/>
                <a:gd name="connsiteY85" fmla="*/ 813074 h 105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83702" h="1052246">
                  <a:moveTo>
                    <a:pt x="390183" y="1052247"/>
                  </a:moveTo>
                  <a:cubicBezTo>
                    <a:pt x="273597" y="1052247"/>
                    <a:pt x="157106" y="1052247"/>
                    <a:pt x="40520" y="1052247"/>
                  </a:cubicBezTo>
                  <a:cubicBezTo>
                    <a:pt x="3278" y="1052247"/>
                    <a:pt x="-7009" y="1038721"/>
                    <a:pt x="4421" y="1003384"/>
                  </a:cubicBezTo>
                  <a:cubicBezTo>
                    <a:pt x="37568" y="901085"/>
                    <a:pt x="85574" y="807550"/>
                    <a:pt x="164917" y="732683"/>
                  </a:cubicBezTo>
                  <a:cubicBezTo>
                    <a:pt x="171870" y="726111"/>
                    <a:pt x="172537" y="721063"/>
                    <a:pt x="166346" y="713919"/>
                  </a:cubicBezTo>
                  <a:cubicBezTo>
                    <a:pt x="106529" y="644005"/>
                    <a:pt x="93860" y="560947"/>
                    <a:pt x="97289" y="472555"/>
                  </a:cubicBezTo>
                  <a:cubicBezTo>
                    <a:pt x="99385" y="417310"/>
                    <a:pt x="97289" y="361970"/>
                    <a:pt x="98051" y="306725"/>
                  </a:cubicBezTo>
                  <a:cubicBezTo>
                    <a:pt x="98242" y="293676"/>
                    <a:pt x="91384" y="286723"/>
                    <a:pt x="82621" y="279008"/>
                  </a:cubicBezTo>
                  <a:cubicBezTo>
                    <a:pt x="43568" y="244336"/>
                    <a:pt x="28614" y="200807"/>
                    <a:pt x="40330" y="149848"/>
                  </a:cubicBezTo>
                  <a:cubicBezTo>
                    <a:pt x="52046" y="98509"/>
                    <a:pt x="85764" y="66409"/>
                    <a:pt x="135866" y="53074"/>
                  </a:cubicBezTo>
                  <a:cubicBezTo>
                    <a:pt x="173775" y="42978"/>
                    <a:pt x="210161" y="49455"/>
                    <a:pt x="242736" y="72124"/>
                  </a:cubicBezTo>
                  <a:cubicBezTo>
                    <a:pt x="253214" y="79459"/>
                    <a:pt x="258548" y="80602"/>
                    <a:pt x="267215" y="68219"/>
                  </a:cubicBezTo>
                  <a:cubicBezTo>
                    <a:pt x="341129" y="-37318"/>
                    <a:pt x="475527" y="-8076"/>
                    <a:pt x="518199" y="72410"/>
                  </a:cubicBezTo>
                  <a:cubicBezTo>
                    <a:pt x="525057" y="85364"/>
                    <a:pt x="530582" y="79554"/>
                    <a:pt x="538678" y="74029"/>
                  </a:cubicBezTo>
                  <a:cubicBezTo>
                    <a:pt x="589922" y="39073"/>
                    <a:pt x="651740" y="40501"/>
                    <a:pt x="696983" y="77077"/>
                  </a:cubicBezTo>
                  <a:cubicBezTo>
                    <a:pt x="744418" y="115273"/>
                    <a:pt x="759372" y="174518"/>
                    <a:pt x="736226" y="232621"/>
                  </a:cubicBezTo>
                  <a:cubicBezTo>
                    <a:pt x="728892" y="251099"/>
                    <a:pt x="716891" y="266530"/>
                    <a:pt x="701841" y="278912"/>
                  </a:cubicBezTo>
                  <a:cubicBezTo>
                    <a:pt x="690221" y="288533"/>
                    <a:pt x="686506" y="299486"/>
                    <a:pt x="686601" y="313964"/>
                  </a:cubicBezTo>
                  <a:cubicBezTo>
                    <a:pt x="686982" y="380449"/>
                    <a:pt x="686220" y="446933"/>
                    <a:pt x="686601" y="513418"/>
                  </a:cubicBezTo>
                  <a:cubicBezTo>
                    <a:pt x="687173" y="584569"/>
                    <a:pt x="667932" y="649244"/>
                    <a:pt x="623641" y="705346"/>
                  </a:cubicBezTo>
                  <a:cubicBezTo>
                    <a:pt x="612687" y="719253"/>
                    <a:pt x="612401" y="727063"/>
                    <a:pt x="625832" y="740017"/>
                  </a:cubicBezTo>
                  <a:cubicBezTo>
                    <a:pt x="703365" y="815360"/>
                    <a:pt x="750704" y="908515"/>
                    <a:pt x="781089" y="1011004"/>
                  </a:cubicBezTo>
                  <a:cubicBezTo>
                    <a:pt x="789281" y="1038531"/>
                    <a:pt x="778136" y="1052056"/>
                    <a:pt x="748799" y="1052056"/>
                  </a:cubicBezTo>
                  <a:cubicBezTo>
                    <a:pt x="629261" y="1052247"/>
                    <a:pt x="509722" y="1052056"/>
                    <a:pt x="390183" y="1052152"/>
                  </a:cubicBezTo>
                  <a:close/>
                  <a:moveTo>
                    <a:pt x="390564" y="481700"/>
                  </a:moveTo>
                  <a:cubicBezTo>
                    <a:pt x="390564" y="481700"/>
                    <a:pt x="390564" y="481509"/>
                    <a:pt x="390564" y="481414"/>
                  </a:cubicBezTo>
                  <a:cubicBezTo>
                    <a:pt x="462954" y="481414"/>
                    <a:pt x="535439" y="481033"/>
                    <a:pt x="607829" y="481700"/>
                  </a:cubicBezTo>
                  <a:cubicBezTo>
                    <a:pt x="626403" y="481890"/>
                    <a:pt x="632880" y="475032"/>
                    <a:pt x="632594" y="456744"/>
                  </a:cubicBezTo>
                  <a:cubicBezTo>
                    <a:pt x="631832" y="408262"/>
                    <a:pt x="633261" y="359684"/>
                    <a:pt x="632023" y="311202"/>
                  </a:cubicBezTo>
                  <a:cubicBezTo>
                    <a:pt x="631261" y="281293"/>
                    <a:pt x="634785" y="257386"/>
                    <a:pt x="664217" y="239193"/>
                  </a:cubicBezTo>
                  <a:cubicBezTo>
                    <a:pt x="692030" y="221953"/>
                    <a:pt x="700127" y="186901"/>
                    <a:pt x="690506" y="157659"/>
                  </a:cubicBezTo>
                  <a:cubicBezTo>
                    <a:pt x="679934" y="125655"/>
                    <a:pt x="658121" y="106224"/>
                    <a:pt x="624212" y="102223"/>
                  </a:cubicBezTo>
                  <a:cubicBezTo>
                    <a:pt x="591161" y="98318"/>
                    <a:pt x="563633" y="114034"/>
                    <a:pt x="547346" y="144895"/>
                  </a:cubicBezTo>
                  <a:cubicBezTo>
                    <a:pt x="544869" y="149467"/>
                    <a:pt x="542583" y="154230"/>
                    <a:pt x="540297" y="158897"/>
                  </a:cubicBezTo>
                  <a:cubicBezTo>
                    <a:pt x="534106" y="171470"/>
                    <a:pt x="523343" y="175185"/>
                    <a:pt x="510484" y="173566"/>
                  </a:cubicBezTo>
                  <a:cubicBezTo>
                    <a:pt x="496863" y="171851"/>
                    <a:pt x="489624" y="163374"/>
                    <a:pt x="487624" y="149848"/>
                  </a:cubicBezTo>
                  <a:cubicBezTo>
                    <a:pt x="486195" y="140228"/>
                    <a:pt x="485052" y="130513"/>
                    <a:pt x="482290" y="121273"/>
                  </a:cubicBezTo>
                  <a:cubicBezTo>
                    <a:pt x="470098" y="79649"/>
                    <a:pt x="427331" y="49645"/>
                    <a:pt x="385421" y="52884"/>
                  </a:cubicBezTo>
                  <a:cubicBezTo>
                    <a:pt x="341987" y="56218"/>
                    <a:pt x="301886" y="94889"/>
                    <a:pt x="297791" y="138418"/>
                  </a:cubicBezTo>
                  <a:cubicBezTo>
                    <a:pt x="296362" y="154135"/>
                    <a:pt x="294552" y="168994"/>
                    <a:pt x="275978" y="172899"/>
                  </a:cubicBezTo>
                  <a:cubicBezTo>
                    <a:pt x="256071" y="177090"/>
                    <a:pt x="246737" y="164993"/>
                    <a:pt x="238640" y="148705"/>
                  </a:cubicBezTo>
                  <a:cubicBezTo>
                    <a:pt x="221400" y="114225"/>
                    <a:pt x="191015" y="97842"/>
                    <a:pt x="157011" y="102223"/>
                  </a:cubicBezTo>
                  <a:cubicBezTo>
                    <a:pt x="127960" y="105938"/>
                    <a:pt x="99385" y="131560"/>
                    <a:pt x="92146" y="160326"/>
                  </a:cubicBezTo>
                  <a:cubicBezTo>
                    <a:pt x="83954" y="193187"/>
                    <a:pt x="96813" y="228144"/>
                    <a:pt x="128436" y="247194"/>
                  </a:cubicBezTo>
                  <a:cubicBezTo>
                    <a:pt x="145867" y="257671"/>
                    <a:pt x="153011" y="271197"/>
                    <a:pt x="151296" y="289199"/>
                  </a:cubicBezTo>
                  <a:cubicBezTo>
                    <a:pt x="146248" y="344349"/>
                    <a:pt x="153487" y="399594"/>
                    <a:pt x="149582" y="454648"/>
                  </a:cubicBezTo>
                  <a:cubicBezTo>
                    <a:pt x="148153" y="475413"/>
                    <a:pt x="154820" y="482271"/>
                    <a:pt x="175490" y="482080"/>
                  </a:cubicBezTo>
                  <a:cubicBezTo>
                    <a:pt x="247118" y="481223"/>
                    <a:pt x="318841" y="481700"/>
                    <a:pt x="390469" y="481700"/>
                  </a:cubicBezTo>
                  <a:close/>
                  <a:moveTo>
                    <a:pt x="292076" y="536278"/>
                  </a:moveTo>
                  <a:cubicBezTo>
                    <a:pt x="254357" y="536278"/>
                    <a:pt x="219495" y="536278"/>
                    <a:pt x="184634" y="536278"/>
                  </a:cubicBezTo>
                  <a:cubicBezTo>
                    <a:pt x="152344" y="536278"/>
                    <a:pt x="149391" y="539992"/>
                    <a:pt x="155487" y="571044"/>
                  </a:cubicBezTo>
                  <a:cubicBezTo>
                    <a:pt x="181014" y="700393"/>
                    <a:pt x="303029" y="784690"/>
                    <a:pt x="433046" y="762877"/>
                  </a:cubicBezTo>
                  <a:cubicBezTo>
                    <a:pt x="533439" y="746018"/>
                    <a:pt x="613640" y="665342"/>
                    <a:pt x="629832" y="564662"/>
                  </a:cubicBezTo>
                  <a:cubicBezTo>
                    <a:pt x="633833" y="539992"/>
                    <a:pt x="630689" y="536373"/>
                    <a:pt x="604781" y="536278"/>
                  </a:cubicBezTo>
                  <a:cubicBezTo>
                    <a:pt x="577921" y="536183"/>
                    <a:pt x="550965" y="536944"/>
                    <a:pt x="524105" y="535992"/>
                  </a:cubicBezTo>
                  <a:cubicBezTo>
                    <a:pt x="504483" y="535325"/>
                    <a:pt x="491529" y="537230"/>
                    <a:pt x="498768" y="562567"/>
                  </a:cubicBezTo>
                  <a:cubicBezTo>
                    <a:pt x="502197" y="574854"/>
                    <a:pt x="495911" y="586665"/>
                    <a:pt x="483623" y="592094"/>
                  </a:cubicBezTo>
                  <a:cubicBezTo>
                    <a:pt x="471622" y="597333"/>
                    <a:pt x="458858" y="598476"/>
                    <a:pt x="447619" y="589522"/>
                  </a:cubicBezTo>
                  <a:cubicBezTo>
                    <a:pt x="437046" y="581045"/>
                    <a:pt x="435522" y="569234"/>
                    <a:pt x="438189" y="556947"/>
                  </a:cubicBezTo>
                  <a:cubicBezTo>
                    <a:pt x="439618" y="550565"/>
                    <a:pt x="442666" y="544564"/>
                    <a:pt x="445333" y="537611"/>
                  </a:cubicBezTo>
                  <a:lnTo>
                    <a:pt x="336653" y="537611"/>
                  </a:lnTo>
                  <a:cubicBezTo>
                    <a:pt x="347035" y="555613"/>
                    <a:pt x="353988" y="572282"/>
                    <a:pt x="336653" y="587617"/>
                  </a:cubicBezTo>
                  <a:cubicBezTo>
                    <a:pt x="324651" y="598285"/>
                    <a:pt x="310840" y="599333"/>
                    <a:pt x="297410" y="590475"/>
                  </a:cubicBezTo>
                  <a:cubicBezTo>
                    <a:pt x="276264" y="576568"/>
                    <a:pt x="281789" y="557709"/>
                    <a:pt x="291980" y="536183"/>
                  </a:cubicBezTo>
                  <a:close/>
                  <a:moveTo>
                    <a:pt x="485624" y="999859"/>
                  </a:moveTo>
                  <a:cubicBezTo>
                    <a:pt x="485624" y="999859"/>
                    <a:pt x="485624" y="999669"/>
                    <a:pt x="485624" y="999479"/>
                  </a:cubicBezTo>
                  <a:cubicBezTo>
                    <a:pt x="558014" y="999479"/>
                    <a:pt x="630404" y="999574"/>
                    <a:pt x="702794" y="999383"/>
                  </a:cubicBezTo>
                  <a:cubicBezTo>
                    <a:pt x="710414" y="999383"/>
                    <a:pt x="723463" y="1003669"/>
                    <a:pt x="716986" y="986620"/>
                  </a:cubicBezTo>
                  <a:cubicBezTo>
                    <a:pt x="686220" y="906324"/>
                    <a:pt x="645167" y="832696"/>
                    <a:pt x="581159" y="773546"/>
                  </a:cubicBezTo>
                  <a:cubicBezTo>
                    <a:pt x="571253" y="764401"/>
                    <a:pt x="563252" y="763830"/>
                    <a:pt x="551918" y="771545"/>
                  </a:cubicBezTo>
                  <a:cubicBezTo>
                    <a:pt x="524009" y="790595"/>
                    <a:pt x="493529" y="807264"/>
                    <a:pt x="460097" y="810884"/>
                  </a:cubicBezTo>
                  <a:cubicBezTo>
                    <a:pt x="415520" y="815741"/>
                    <a:pt x="380753" y="838411"/>
                    <a:pt x="345416" y="861938"/>
                  </a:cubicBezTo>
                  <a:cubicBezTo>
                    <a:pt x="328080" y="873558"/>
                    <a:pt x="310840" y="885369"/>
                    <a:pt x="292552" y="895465"/>
                  </a:cubicBezTo>
                  <a:cubicBezTo>
                    <a:pt x="261024" y="912896"/>
                    <a:pt x="241879" y="934994"/>
                    <a:pt x="247022" y="974809"/>
                  </a:cubicBezTo>
                  <a:cubicBezTo>
                    <a:pt x="249404" y="993763"/>
                    <a:pt x="253404" y="1000431"/>
                    <a:pt x="273026" y="1000240"/>
                  </a:cubicBezTo>
                  <a:cubicBezTo>
                    <a:pt x="343892" y="999193"/>
                    <a:pt x="414758" y="999859"/>
                    <a:pt x="485719" y="999859"/>
                  </a:cubicBezTo>
                  <a:close/>
                  <a:moveTo>
                    <a:pt x="321127" y="813169"/>
                  </a:moveTo>
                  <a:cubicBezTo>
                    <a:pt x="288742" y="800596"/>
                    <a:pt x="258738" y="792310"/>
                    <a:pt x="234354" y="773450"/>
                  </a:cubicBezTo>
                  <a:cubicBezTo>
                    <a:pt x="218733" y="761354"/>
                    <a:pt x="208732" y="765544"/>
                    <a:pt x="196540" y="777832"/>
                  </a:cubicBezTo>
                  <a:cubicBezTo>
                    <a:pt x="138818" y="836220"/>
                    <a:pt x="97766" y="904800"/>
                    <a:pt x="68714" y="981190"/>
                  </a:cubicBezTo>
                  <a:cubicBezTo>
                    <a:pt x="62904" y="996430"/>
                    <a:pt x="69000" y="999859"/>
                    <a:pt x="82526" y="999764"/>
                  </a:cubicBezTo>
                  <a:cubicBezTo>
                    <a:pt x="113196" y="999574"/>
                    <a:pt x="143771" y="999383"/>
                    <a:pt x="174442" y="999764"/>
                  </a:cubicBezTo>
                  <a:cubicBezTo>
                    <a:pt x="187967" y="999955"/>
                    <a:pt x="193301" y="993859"/>
                    <a:pt x="193111" y="980905"/>
                  </a:cubicBezTo>
                  <a:cubicBezTo>
                    <a:pt x="192825" y="962236"/>
                    <a:pt x="193397" y="943567"/>
                    <a:pt x="193111" y="924898"/>
                  </a:cubicBezTo>
                  <a:cubicBezTo>
                    <a:pt x="192825" y="903562"/>
                    <a:pt x="201112" y="888988"/>
                    <a:pt x="220543" y="877749"/>
                  </a:cubicBezTo>
                  <a:cubicBezTo>
                    <a:pt x="253690" y="858509"/>
                    <a:pt x="285122" y="836410"/>
                    <a:pt x="321127" y="813074"/>
                  </a:cubicBezTo>
                  <a:close/>
                </a:path>
              </a:pathLst>
            </a:custGeom>
            <a:grpFill/>
            <a:ln w="9525" cap="flat">
              <a:noFill/>
              <a:prstDash val="solid"/>
              <a:miter/>
            </a:ln>
          </p:spPr>
          <p:txBody>
            <a:bodyPr rtlCol="0" anchor="ctr"/>
            <a:lstStyle/>
            <a:p>
              <a:endParaRPr lang="es-PE"/>
            </a:p>
          </p:txBody>
        </p:sp>
        <p:sp>
          <p:nvSpPr>
            <p:cNvPr id="67" name="Forma libre: forma 66">
              <a:extLst>
                <a:ext uri="{FF2B5EF4-FFF2-40B4-BE49-F238E27FC236}">
                  <a16:creationId xmlns:a16="http://schemas.microsoft.com/office/drawing/2014/main" id="{43583340-6F50-48D9-BB55-29491C7F9413}"/>
                </a:ext>
              </a:extLst>
            </p:cNvPr>
            <p:cNvSpPr/>
            <p:nvPr/>
          </p:nvSpPr>
          <p:spPr>
            <a:xfrm>
              <a:off x="3244292" y="2834969"/>
              <a:ext cx="783625" cy="891686"/>
            </a:xfrm>
            <a:custGeom>
              <a:avLst/>
              <a:gdLst>
                <a:gd name="connsiteX0" fmla="*/ 391647 w 783625"/>
                <a:gd name="connsiteY0" fmla="*/ 891687 h 891686"/>
                <a:gd name="connsiteX1" fmla="*/ 39889 w 783625"/>
                <a:gd name="connsiteY1" fmla="*/ 891687 h 891686"/>
                <a:gd name="connsiteX2" fmla="*/ 4075 w 783625"/>
                <a:gd name="connsiteY2" fmla="*/ 844824 h 891686"/>
                <a:gd name="connsiteX3" fmla="*/ 159999 w 783625"/>
                <a:gd name="connsiteY3" fmla="*/ 576695 h 891686"/>
                <a:gd name="connsiteX4" fmla="*/ 165428 w 783625"/>
                <a:gd name="connsiteY4" fmla="*/ 552216 h 891686"/>
                <a:gd name="connsiteX5" fmla="*/ 93705 w 783625"/>
                <a:gd name="connsiteY5" fmla="*/ 344571 h 891686"/>
                <a:gd name="connsiteX6" fmla="*/ 109517 w 783625"/>
                <a:gd name="connsiteY6" fmla="*/ 167406 h 891686"/>
                <a:gd name="connsiteX7" fmla="*/ 166762 w 783625"/>
                <a:gd name="connsiteY7" fmla="*/ 80919 h 891686"/>
                <a:gd name="connsiteX8" fmla="*/ 639107 w 783625"/>
                <a:gd name="connsiteY8" fmla="*/ 102540 h 891686"/>
                <a:gd name="connsiteX9" fmla="*/ 686541 w 783625"/>
                <a:gd name="connsiteY9" fmla="*/ 218936 h 891686"/>
                <a:gd name="connsiteX10" fmla="*/ 650823 w 783625"/>
                <a:gd name="connsiteY10" fmla="*/ 503162 h 891686"/>
                <a:gd name="connsiteX11" fmla="*/ 621009 w 783625"/>
                <a:gd name="connsiteY11" fmla="*/ 547644 h 891686"/>
                <a:gd name="connsiteX12" fmla="*/ 623486 w 783625"/>
                <a:gd name="connsiteY12" fmla="*/ 576695 h 891686"/>
                <a:gd name="connsiteX13" fmla="*/ 778362 w 783625"/>
                <a:gd name="connsiteY13" fmla="*/ 840156 h 891686"/>
                <a:gd name="connsiteX14" fmla="*/ 739024 w 783625"/>
                <a:gd name="connsiteY14" fmla="*/ 891687 h 891686"/>
                <a:gd name="connsiteX15" fmla="*/ 391742 w 783625"/>
                <a:gd name="connsiteY15" fmla="*/ 891687 h 891686"/>
                <a:gd name="connsiteX16" fmla="*/ 390695 w 783625"/>
                <a:gd name="connsiteY16" fmla="*/ 606699 h 891686"/>
                <a:gd name="connsiteX17" fmla="*/ 632249 w 783625"/>
                <a:gd name="connsiteY17" fmla="*/ 393529 h 891686"/>
                <a:gd name="connsiteX18" fmla="*/ 621295 w 783625"/>
                <a:gd name="connsiteY18" fmla="*/ 368383 h 891686"/>
                <a:gd name="connsiteX19" fmla="*/ 528712 w 783625"/>
                <a:gd name="connsiteY19" fmla="*/ 280658 h 891686"/>
                <a:gd name="connsiteX20" fmla="*/ 496613 w 783625"/>
                <a:gd name="connsiteY20" fmla="*/ 273038 h 891686"/>
                <a:gd name="connsiteX21" fmla="*/ 414888 w 783625"/>
                <a:gd name="connsiteY21" fmla="*/ 296565 h 891686"/>
                <a:gd name="connsiteX22" fmla="*/ 366692 w 783625"/>
                <a:gd name="connsiteY22" fmla="*/ 295612 h 891686"/>
                <a:gd name="connsiteX23" fmla="*/ 287158 w 783625"/>
                <a:gd name="connsiteY23" fmla="*/ 272847 h 891686"/>
                <a:gd name="connsiteX24" fmla="*/ 255154 w 783625"/>
                <a:gd name="connsiteY24" fmla="*/ 280848 h 891686"/>
                <a:gd name="connsiteX25" fmla="*/ 162571 w 783625"/>
                <a:gd name="connsiteY25" fmla="*/ 368574 h 891686"/>
                <a:gd name="connsiteX26" fmla="*/ 152474 w 783625"/>
                <a:gd name="connsiteY26" fmla="*/ 396006 h 891686"/>
                <a:gd name="connsiteX27" fmla="*/ 390695 w 783625"/>
                <a:gd name="connsiteY27" fmla="*/ 606699 h 891686"/>
                <a:gd name="connsiteX28" fmla="*/ 636535 w 783625"/>
                <a:gd name="connsiteY28" fmla="*/ 309519 h 891686"/>
                <a:gd name="connsiteX29" fmla="*/ 637011 w 783625"/>
                <a:gd name="connsiteY29" fmla="*/ 247035 h 891686"/>
                <a:gd name="connsiteX30" fmla="*/ 593768 w 783625"/>
                <a:gd name="connsiteY30" fmla="*/ 132163 h 891686"/>
                <a:gd name="connsiteX31" fmla="*/ 186955 w 783625"/>
                <a:gd name="connsiteY31" fmla="*/ 135783 h 891686"/>
                <a:gd name="connsiteX32" fmla="*/ 143807 w 783625"/>
                <a:gd name="connsiteY32" fmla="*/ 295898 h 891686"/>
                <a:gd name="connsiteX33" fmla="*/ 160761 w 783625"/>
                <a:gd name="connsiteY33" fmla="*/ 298089 h 891686"/>
                <a:gd name="connsiteX34" fmla="*/ 217721 w 783625"/>
                <a:gd name="connsiteY34" fmla="*/ 241415 h 891686"/>
                <a:gd name="connsiteX35" fmla="*/ 296588 w 783625"/>
                <a:gd name="connsiteY35" fmla="*/ 220174 h 891686"/>
                <a:gd name="connsiteX36" fmla="*/ 475372 w 783625"/>
                <a:gd name="connsiteY36" fmla="*/ 224365 h 891686"/>
                <a:gd name="connsiteX37" fmla="*/ 498899 w 783625"/>
                <a:gd name="connsiteY37" fmla="*/ 217317 h 891686"/>
                <a:gd name="connsiteX38" fmla="*/ 554906 w 783625"/>
                <a:gd name="connsiteY38" fmla="*/ 231128 h 891686"/>
                <a:gd name="connsiteX39" fmla="*/ 636630 w 783625"/>
                <a:gd name="connsiteY39" fmla="*/ 309519 h 891686"/>
                <a:gd name="connsiteX40" fmla="*/ 199242 w 783625"/>
                <a:gd name="connsiteY40" fmla="*/ 839204 h 891686"/>
                <a:gd name="connsiteX41" fmla="*/ 199242 w 783625"/>
                <a:gd name="connsiteY41" fmla="*/ 839204 h 891686"/>
                <a:gd name="connsiteX42" fmla="*/ 311351 w 783625"/>
                <a:gd name="connsiteY42" fmla="*/ 839490 h 891686"/>
                <a:gd name="connsiteX43" fmla="*/ 334021 w 783625"/>
                <a:gd name="connsiteY43" fmla="*/ 821011 h 891686"/>
                <a:gd name="connsiteX44" fmla="*/ 347547 w 783625"/>
                <a:gd name="connsiteY44" fmla="*/ 757575 h 891686"/>
                <a:gd name="connsiteX45" fmla="*/ 342879 w 783625"/>
                <a:gd name="connsiteY45" fmla="*/ 716903 h 891686"/>
                <a:gd name="connsiteX46" fmla="*/ 335735 w 783625"/>
                <a:gd name="connsiteY46" fmla="*/ 674136 h 891686"/>
                <a:gd name="connsiteX47" fmla="*/ 320400 w 783625"/>
                <a:gd name="connsiteY47" fmla="*/ 649847 h 891686"/>
                <a:gd name="connsiteX48" fmla="*/ 232580 w 783625"/>
                <a:gd name="connsiteY48" fmla="*/ 611652 h 891686"/>
                <a:gd name="connsiteX49" fmla="*/ 198575 w 783625"/>
                <a:gd name="connsiteY49" fmla="*/ 615938 h 891686"/>
                <a:gd name="connsiteX50" fmla="*/ 70464 w 783625"/>
                <a:gd name="connsiteY50" fmla="*/ 816439 h 891686"/>
                <a:gd name="connsiteX51" fmla="*/ 87228 w 783625"/>
                <a:gd name="connsiteY51" fmla="*/ 839204 h 891686"/>
                <a:gd name="connsiteX52" fmla="*/ 199337 w 783625"/>
                <a:gd name="connsiteY52" fmla="*/ 839204 h 891686"/>
                <a:gd name="connsiteX53" fmla="*/ 431843 w 783625"/>
                <a:gd name="connsiteY53" fmla="*/ 737667 h 891686"/>
                <a:gd name="connsiteX54" fmla="*/ 452322 w 783625"/>
                <a:gd name="connsiteY54" fmla="*/ 829393 h 891686"/>
                <a:gd name="connsiteX55" fmla="*/ 470038 w 783625"/>
                <a:gd name="connsiteY55" fmla="*/ 839394 h 891686"/>
                <a:gd name="connsiteX56" fmla="*/ 700638 w 783625"/>
                <a:gd name="connsiteY56" fmla="*/ 839394 h 891686"/>
                <a:gd name="connsiteX57" fmla="*/ 714926 w 783625"/>
                <a:gd name="connsiteY57" fmla="*/ 820344 h 891686"/>
                <a:gd name="connsiteX58" fmla="*/ 581861 w 783625"/>
                <a:gd name="connsiteY58" fmla="*/ 613080 h 891686"/>
                <a:gd name="connsiteX59" fmla="*/ 554144 w 783625"/>
                <a:gd name="connsiteY59" fmla="*/ 610128 h 891686"/>
                <a:gd name="connsiteX60" fmla="*/ 458227 w 783625"/>
                <a:gd name="connsiteY60" fmla="*/ 651657 h 891686"/>
                <a:gd name="connsiteX61" fmla="*/ 447368 w 783625"/>
                <a:gd name="connsiteY61" fmla="*/ 670516 h 891686"/>
                <a:gd name="connsiteX62" fmla="*/ 438224 w 783625"/>
                <a:gd name="connsiteY62" fmla="*/ 721284 h 891686"/>
                <a:gd name="connsiteX63" fmla="*/ 431843 w 783625"/>
                <a:gd name="connsiteY63" fmla="*/ 737763 h 89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83625" h="891686">
                  <a:moveTo>
                    <a:pt x="391647" y="891687"/>
                  </a:moveTo>
                  <a:cubicBezTo>
                    <a:pt x="274394" y="891687"/>
                    <a:pt x="157142" y="891687"/>
                    <a:pt x="39889" y="891687"/>
                  </a:cubicBezTo>
                  <a:cubicBezTo>
                    <a:pt x="3408" y="891687"/>
                    <a:pt x="-6688" y="878828"/>
                    <a:pt x="4075" y="844824"/>
                  </a:cubicBezTo>
                  <a:cubicBezTo>
                    <a:pt x="35984" y="743859"/>
                    <a:pt x="82656" y="651276"/>
                    <a:pt x="159999" y="576695"/>
                  </a:cubicBezTo>
                  <a:cubicBezTo>
                    <a:pt x="167429" y="569456"/>
                    <a:pt x="174477" y="562503"/>
                    <a:pt x="165428" y="552216"/>
                  </a:cubicBezTo>
                  <a:cubicBezTo>
                    <a:pt x="113041" y="492780"/>
                    <a:pt x="101611" y="419913"/>
                    <a:pt x="93705" y="344571"/>
                  </a:cubicBezTo>
                  <a:cubicBezTo>
                    <a:pt x="87323" y="283896"/>
                    <a:pt x="93991" y="225603"/>
                    <a:pt x="109517" y="167406"/>
                  </a:cubicBezTo>
                  <a:cubicBezTo>
                    <a:pt x="118947" y="132068"/>
                    <a:pt x="139520" y="103779"/>
                    <a:pt x="166762" y="80919"/>
                  </a:cubicBezTo>
                  <a:cubicBezTo>
                    <a:pt x="307065" y="-37191"/>
                    <a:pt x="522902" y="-22618"/>
                    <a:pt x="639107" y="102540"/>
                  </a:cubicBezTo>
                  <a:cubicBezTo>
                    <a:pt x="669682" y="135497"/>
                    <a:pt x="680445" y="176835"/>
                    <a:pt x="686541" y="218936"/>
                  </a:cubicBezTo>
                  <a:cubicBezTo>
                    <a:pt x="700733" y="316662"/>
                    <a:pt x="693590" y="412484"/>
                    <a:pt x="650823" y="503162"/>
                  </a:cubicBezTo>
                  <a:cubicBezTo>
                    <a:pt x="643298" y="519164"/>
                    <a:pt x="632725" y="534404"/>
                    <a:pt x="621009" y="547644"/>
                  </a:cubicBezTo>
                  <a:cubicBezTo>
                    <a:pt x="610246" y="559931"/>
                    <a:pt x="612818" y="566598"/>
                    <a:pt x="623486" y="576695"/>
                  </a:cubicBezTo>
                  <a:cubicBezTo>
                    <a:pt x="700067" y="649752"/>
                    <a:pt x="746358" y="740906"/>
                    <a:pt x="778362" y="840156"/>
                  </a:cubicBezTo>
                  <a:cubicBezTo>
                    <a:pt x="791221" y="879971"/>
                    <a:pt x="781410" y="891687"/>
                    <a:pt x="739024" y="891687"/>
                  </a:cubicBezTo>
                  <a:cubicBezTo>
                    <a:pt x="623295" y="891687"/>
                    <a:pt x="507471" y="891687"/>
                    <a:pt x="391742" y="891687"/>
                  </a:cubicBezTo>
                  <a:close/>
                  <a:moveTo>
                    <a:pt x="390695" y="606699"/>
                  </a:moveTo>
                  <a:cubicBezTo>
                    <a:pt x="510519" y="607365"/>
                    <a:pt x="618533" y="511925"/>
                    <a:pt x="632249" y="393529"/>
                  </a:cubicBezTo>
                  <a:cubicBezTo>
                    <a:pt x="633582" y="382385"/>
                    <a:pt x="628915" y="375527"/>
                    <a:pt x="621295" y="368383"/>
                  </a:cubicBezTo>
                  <a:cubicBezTo>
                    <a:pt x="590148" y="339427"/>
                    <a:pt x="558906" y="310566"/>
                    <a:pt x="528712" y="280658"/>
                  </a:cubicBezTo>
                  <a:cubicBezTo>
                    <a:pt x="518711" y="270847"/>
                    <a:pt x="509376" y="269133"/>
                    <a:pt x="496613" y="273038"/>
                  </a:cubicBezTo>
                  <a:cubicBezTo>
                    <a:pt x="469466" y="281325"/>
                    <a:pt x="441939" y="288183"/>
                    <a:pt x="414888" y="296565"/>
                  </a:cubicBezTo>
                  <a:cubicBezTo>
                    <a:pt x="398410" y="301613"/>
                    <a:pt x="382979" y="300756"/>
                    <a:pt x="366692" y="295612"/>
                  </a:cubicBezTo>
                  <a:cubicBezTo>
                    <a:pt x="340403" y="287230"/>
                    <a:pt x="313542" y="280753"/>
                    <a:pt x="287158" y="272847"/>
                  </a:cubicBezTo>
                  <a:cubicBezTo>
                    <a:pt x="274585" y="269133"/>
                    <a:pt x="265060" y="271038"/>
                    <a:pt x="255154" y="280848"/>
                  </a:cubicBezTo>
                  <a:cubicBezTo>
                    <a:pt x="224960" y="310757"/>
                    <a:pt x="193908" y="339808"/>
                    <a:pt x="162571" y="368574"/>
                  </a:cubicBezTo>
                  <a:cubicBezTo>
                    <a:pt x="153903" y="376479"/>
                    <a:pt x="150855" y="384385"/>
                    <a:pt x="152474" y="396006"/>
                  </a:cubicBezTo>
                  <a:cubicBezTo>
                    <a:pt x="169048" y="515735"/>
                    <a:pt x="270870" y="606032"/>
                    <a:pt x="390695" y="606699"/>
                  </a:cubicBezTo>
                  <a:close/>
                  <a:moveTo>
                    <a:pt x="636535" y="309519"/>
                  </a:moveTo>
                  <a:cubicBezTo>
                    <a:pt x="641012" y="285516"/>
                    <a:pt x="639392" y="265894"/>
                    <a:pt x="637011" y="247035"/>
                  </a:cubicBezTo>
                  <a:cubicBezTo>
                    <a:pt x="631582" y="205601"/>
                    <a:pt x="626248" y="163119"/>
                    <a:pt x="593768" y="132163"/>
                  </a:cubicBezTo>
                  <a:cubicBezTo>
                    <a:pt x="483944" y="27674"/>
                    <a:pt x="298969" y="22530"/>
                    <a:pt x="186955" y="135783"/>
                  </a:cubicBezTo>
                  <a:cubicBezTo>
                    <a:pt x="144092" y="179121"/>
                    <a:pt x="146378" y="239605"/>
                    <a:pt x="143807" y="295898"/>
                  </a:cubicBezTo>
                  <a:cubicBezTo>
                    <a:pt x="143140" y="310090"/>
                    <a:pt x="154570" y="303994"/>
                    <a:pt x="160761" y="298089"/>
                  </a:cubicBezTo>
                  <a:cubicBezTo>
                    <a:pt x="180002" y="279515"/>
                    <a:pt x="200004" y="261417"/>
                    <a:pt x="217721" y="241415"/>
                  </a:cubicBezTo>
                  <a:cubicBezTo>
                    <a:pt x="239914" y="216364"/>
                    <a:pt x="263631" y="205791"/>
                    <a:pt x="296588" y="220174"/>
                  </a:cubicBezTo>
                  <a:cubicBezTo>
                    <a:pt x="355262" y="245796"/>
                    <a:pt x="414983" y="252178"/>
                    <a:pt x="475372" y="224365"/>
                  </a:cubicBezTo>
                  <a:cubicBezTo>
                    <a:pt x="482706" y="220936"/>
                    <a:pt x="491374" y="220555"/>
                    <a:pt x="498899" y="217317"/>
                  </a:cubicBezTo>
                  <a:cubicBezTo>
                    <a:pt x="521282" y="207696"/>
                    <a:pt x="538427" y="214269"/>
                    <a:pt x="554906" y="231128"/>
                  </a:cubicBezTo>
                  <a:cubicBezTo>
                    <a:pt x="580337" y="257036"/>
                    <a:pt x="607293" y="281515"/>
                    <a:pt x="636630" y="309519"/>
                  </a:cubicBezTo>
                  <a:close/>
                  <a:moveTo>
                    <a:pt x="199242" y="839204"/>
                  </a:moveTo>
                  <a:lnTo>
                    <a:pt x="199242" y="839204"/>
                  </a:lnTo>
                  <a:cubicBezTo>
                    <a:pt x="236580" y="839299"/>
                    <a:pt x="274014" y="839013"/>
                    <a:pt x="311351" y="839490"/>
                  </a:cubicBezTo>
                  <a:cubicBezTo>
                    <a:pt x="324877" y="839680"/>
                    <a:pt x="331735" y="835013"/>
                    <a:pt x="334021" y="821011"/>
                  </a:cubicBezTo>
                  <a:cubicBezTo>
                    <a:pt x="337545" y="799675"/>
                    <a:pt x="342022" y="778434"/>
                    <a:pt x="347547" y="757575"/>
                  </a:cubicBezTo>
                  <a:cubicBezTo>
                    <a:pt x="351357" y="743001"/>
                    <a:pt x="350880" y="730333"/>
                    <a:pt x="342879" y="716903"/>
                  </a:cubicBezTo>
                  <a:cubicBezTo>
                    <a:pt x="335259" y="704044"/>
                    <a:pt x="329735" y="689661"/>
                    <a:pt x="335735" y="674136"/>
                  </a:cubicBezTo>
                  <a:cubicBezTo>
                    <a:pt x="341641" y="658705"/>
                    <a:pt x="334878" y="652990"/>
                    <a:pt x="320400" y="649847"/>
                  </a:cubicBezTo>
                  <a:cubicBezTo>
                    <a:pt x="288682" y="642989"/>
                    <a:pt x="258964" y="630130"/>
                    <a:pt x="232580" y="611652"/>
                  </a:cubicBezTo>
                  <a:cubicBezTo>
                    <a:pt x="218007" y="601460"/>
                    <a:pt x="209720" y="604984"/>
                    <a:pt x="198575" y="615938"/>
                  </a:cubicBezTo>
                  <a:cubicBezTo>
                    <a:pt x="140473" y="673088"/>
                    <a:pt x="99706" y="740906"/>
                    <a:pt x="70464" y="816439"/>
                  </a:cubicBezTo>
                  <a:cubicBezTo>
                    <a:pt x="63416" y="834537"/>
                    <a:pt x="70464" y="839394"/>
                    <a:pt x="87228" y="839204"/>
                  </a:cubicBezTo>
                  <a:cubicBezTo>
                    <a:pt x="124566" y="838918"/>
                    <a:pt x="161999" y="839204"/>
                    <a:pt x="199337" y="839204"/>
                  </a:cubicBezTo>
                  <a:close/>
                  <a:moveTo>
                    <a:pt x="431843" y="737667"/>
                  </a:moveTo>
                  <a:cubicBezTo>
                    <a:pt x="438606" y="768243"/>
                    <a:pt x="445368" y="798818"/>
                    <a:pt x="452322" y="829393"/>
                  </a:cubicBezTo>
                  <a:cubicBezTo>
                    <a:pt x="454417" y="838728"/>
                    <a:pt x="462227" y="839394"/>
                    <a:pt x="470038" y="839394"/>
                  </a:cubicBezTo>
                  <a:cubicBezTo>
                    <a:pt x="546905" y="839394"/>
                    <a:pt x="623772" y="839394"/>
                    <a:pt x="700638" y="839394"/>
                  </a:cubicBezTo>
                  <a:cubicBezTo>
                    <a:pt x="713973" y="839394"/>
                    <a:pt x="720736" y="835108"/>
                    <a:pt x="714926" y="820344"/>
                  </a:cubicBezTo>
                  <a:cubicBezTo>
                    <a:pt x="684065" y="742620"/>
                    <a:pt x="643107" y="671278"/>
                    <a:pt x="581861" y="613080"/>
                  </a:cubicBezTo>
                  <a:cubicBezTo>
                    <a:pt x="572908" y="604603"/>
                    <a:pt x="564716" y="602793"/>
                    <a:pt x="554144" y="610128"/>
                  </a:cubicBezTo>
                  <a:cubicBezTo>
                    <a:pt x="524997" y="630416"/>
                    <a:pt x="492898" y="644132"/>
                    <a:pt x="458227" y="651657"/>
                  </a:cubicBezTo>
                  <a:cubicBezTo>
                    <a:pt x="447083" y="654038"/>
                    <a:pt x="443177" y="659277"/>
                    <a:pt x="447368" y="670516"/>
                  </a:cubicBezTo>
                  <a:cubicBezTo>
                    <a:pt x="454226" y="688995"/>
                    <a:pt x="448511" y="705759"/>
                    <a:pt x="438224" y="721284"/>
                  </a:cubicBezTo>
                  <a:cubicBezTo>
                    <a:pt x="434891" y="726333"/>
                    <a:pt x="431176" y="731000"/>
                    <a:pt x="431843" y="737763"/>
                  </a:cubicBezTo>
                  <a:close/>
                </a:path>
              </a:pathLst>
            </a:custGeom>
            <a:grpFill/>
            <a:ln w="9525" cap="flat">
              <a:noFill/>
              <a:prstDash val="solid"/>
              <a:miter/>
            </a:ln>
          </p:spPr>
          <p:txBody>
            <a:bodyPr rtlCol="0" anchor="ctr"/>
            <a:lstStyle/>
            <a:p>
              <a:endParaRPr lang="es-PE"/>
            </a:p>
          </p:txBody>
        </p:sp>
        <p:sp>
          <p:nvSpPr>
            <p:cNvPr id="68" name="Forma libre: forma 67">
              <a:extLst>
                <a:ext uri="{FF2B5EF4-FFF2-40B4-BE49-F238E27FC236}">
                  <a16:creationId xmlns:a16="http://schemas.microsoft.com/office/drawing/2014/main" id="{8F480BBC-444D-4086-BDF8-08BC28BEC6D5}"/>
                </a:ext>
              </a:extLst>
            </p:cNvPr>
            <p:cNvSpPr/>
            <p:nvPr/>
          </p:nvSpPr>
          <p:spPr>
            <a:xfrm>
              <a:off x="3244292" y="4135618"/>
              <a:ext cx="783234" cy="922960"/>
            </a:xfrm>
            <a:custGeom>
              <a:avLst/>
              <a:gdLst>
                <a:gd name="connsiteX0" fmla="*/ 391742 w 783234"/>
                <a:gd name="connsiteY0" fmla="*/ 922918 h 922960"/>
                <a:gd name="connsiteX1" fmla="*/ 39984 w 783234"/>
                <a:gd name="connsiteY1" fmla="*/ 922918 h 922960"/>
                <a:gd name="connsiteX2" fmla="*/ 4646 w 783234"/>
                <a:gd name="connsiteY2" fmla="*/ 874055 h 922960"/>
                <a:gd name="connsiteX3" fmla="*/ 160285 w 783234"/>
                <a:gd name="connsiteY3" fmla="*/ 608212 h 922960"/>
                <a:gd name="connsiteX4" fmla="*/ 162475 w 783234"/>
                <a:gd name="connsiteY4" fmla="*/ 579828 h 922960"/>
                <a:gd name="connsiteX5" fmla="*/ 71893 w 783234"/>
                <a:gd name="connsiteY5" fmla="*/ 326558 h 922960"/>
                <a:gd name="connsiteX6" fmla="*/ 168857 w 783234"/>
                <a:gd name="connsiteY6" fmla="*/ 73479 h 922960"/>
                <a:gd name="connsiteX7" fmla="*/ 335640 w 783234"/>
                <a:gd name="connsiteY7" fmla="*/ 3470 h 922960"/>
                <a:gd name="connsiteX8" fmla="*/ 538046 w 783234"/>
                <a:gd name="connsiteY8" fmla="*/ 26902 h 922960"/>
                <a:gd name="connsiteX9" fmla="*/ 706543 w 783234"/>
                <a:gd name="connsiteY9" fmla="*/ 250644 h 922960"/>
                <a:gd name="connsiteX10" fmla="*/ 683874 w 783234"/>
                <a:gd name="connsiteY10" fmla="*/ 452193 h 922960"/>
                <a:gd name="connsiteX11" fmla="*/ 615199 w 783234"/>
                <a:gd name="connsiteY11" fmla="*/ 586495 h 922960"/>
                <a:gd name="connsiteX12" fmla="*/ 618437 w 783234"/>
                <a:gd name="connsiteY12" fmla="*/ 603069 h 922960"/>
                <a:gd name="connsiteX13" fmla="*/ 780267 w 783234"/>
                <a:gd name="connsiteY13" fmla="*/ 880056 h 922960"/>
                <a:gd name="connsiteX14" fmla="*/ 747977 w 783234"/>
                <a:gd name="connsiteY14" fmla="*/ 922823 h 922960"/>
                <a:gd name="connsiteX15" fmla="*/ 391742 w 783234"/>
                <a:gd name="connsiteY15" fmla="*/ 922918 h 922960"/>
                <a:gd name="connsiteX16" fmla="*/ 646917 w 783234"/>
                <a:gd name="connsiteY16" fmla="*/ 395805 h 922960"/>
                <a:gd name="connsiteX17" fmla="*/ 655394 w 783234"/>
                <a:gd name="connsiteY17" fmla="*/ 266074 h 922960"/>
                <a:gd name="connsiteX18" fmla="*/ 506899 w 783234"/>
                <a:gd name="connsiteY18" fmla="*/ 72240 h 922960"/>
                <a:gd name="connsiteX19" fmla="*/ 283253 w 783234"/>
                <a:gd name="connsiteY19" fmla="*/ 70336 h 922960"/>
                <a:gd name="connsiteX20" fmla="*/ 128947 w 783234"/>
                <a:gd name="connsiteY20" fmla="*/ 263979 h 922960"/>
                <a:gd name="connsiteX21" fmla="*/ 137139 w 783234"/>
                <a:gd name="connsiteY21" fmla="*/ 395614 h 922960"/>
                <a:gd name="connsiteX22" fmla="*/ 201338 w 783234"/>
                <a:gd name="connsiteY22" fmla="*/ 294745 h 922960"/>
                <a:gd name="connsiteX23" fmla="*/ 250201 w 783234"/>
                <a:gd name="connsiteY23" fmla="*/ 271218 h 922960"/>
                <a:gd name="connsiteX24" fmla="*/ 335068 w 783234"/>
                <a:gd name="connsiteY24" fmla="*/ 291696 h 922960"/>
                <a:gd name="connsiteX25" fmla="*/ 440224 w 783234"/>
                <a:gd name="connsiteY25" fmla="*/ 293506 h 922960"/>
                <a:gd name="connsiteX26" fmla="*/ 518520 w 783234"/>
                <a:gd name="connsiteY26" fmla="*/ 274456 h 922960"/>
                <a:gd name="connsiteX27" fmla="*/ 586909 w 783234"/>
                <a:gd name="connsiteY27" fmla="*/ 303127 h 922960"/>
                <a:gd name="connsiteX28" fmla="*/ 647107 w 783234"/>
                <a:gd name="connsiteY28" fmla="*/ 395900 h 922960"/>
                <a:gd name="connsiteX29" fmla="*/ 389647 w 783234"/>
                <a:gd name="connsiteY29" fmla="*/ 870721 h 922960"/>
                <a:gd name="connsiteX30" fmla="*/ 429938 w 783234"/>
                <a:gd name="connsiteY30" fmla="*/ 870721 h 922960"/>
                <a:gd name="connsiteX31" fmla="*/ 696542 w 783234"/>
                <a:gd name="connsiteY31" fmla="*/ 870531 h 922960"/>
                <a:gd name="connsiteX32" fmla="*/ 715783 w 783234"/>
                <a:gd name="connsiteY32" fmla="*/ 854243 h 922960"/>
                <a:gd name="connsiteX33" fmla="*/ 581290 w 783234"/>
                <a:gd name="connsiteY33" fmla="*/ 642597 h 922960"/>
                <a:gd name="connsiteX34" fmla="*/ 553191 w 783234"/>
                <a:gd name="connsiteY34" fmla="*/ 641550 h 922960"/>
                <a:gd name="connsiteX35" fmla="*/ 509376 w 783234"/>
                <a:gd name="connsiteY35" fmla="*/ 667934 h 922960"/>
                <a:gd name="connsiteX36" fmla="*/ 230865 w 783234"/>
                <a:gd name="connsiteY36" fmla="*/ 641931 h 922960"/>
                <a:gd name="connsiteX37" fmla="*/ 198480 w 783234"/>
                <a:gd name="connsiteY37" fmla="*/ 646027 h 922960"/>
                <a:gd name="connsiteX38" fmla="*/ 69416 w 783234"/>
                <a:gd name="connsiteY38" fmla="*/ 848242 h 922960"/>
                <a:gd name="connsiteX39" fmla="*/ 84656 w 783234"/>
                <a:gd name="connsiteY39" fmla="*/ 871007 h 922960"/>
                <a:gd name="connsiteX40" fmla="*/ 389361 w 783234"/>
                <a:gd name="connsiteY40" fmla="*/ 870721 h 922960"/>
                <a:gd name="connsiteX41" fmla="*/ 390980 w 783234"/>
                <a:gd name="connsiteY41" fmla="*/ 637835 h 922960"/>
                <a:gd name="connsiteX42" fmla="*/ 617961 w 783234"/>
                <a:gd name="connsiteY42" fmla="*/ 478482 h 922960"/>
                <a:gd name="connsiteX43" fmla="*/ 617104 w 783234"/>
                <a:gd name="connsiteY43" fmla="*/ 449049 h 922960"/>
                <a:gd name="connsiteX44" fmla="*/ 547381 w 783234"/>
                <a:gd name="connsiteY44" fmla="*/ 339607 h 922960"/>
                <a:gd name="connsiteX45" fmla="*/ 521473 w 783234"/>
                <a:gd name="connsiteY45" fmla="*/ 328844 h 922960"/>
                <a:gd name="connsiteX46" fmla="*/ 419270 w 783234"/>
                <a:gd name="connsiteY46" fmla="*/ 353514 h 922960"/>
                <a:gd name="connsiteX47" fmla="*/ 368597 w 783234"/>
                <a:gd name="connsiteY47" fmla="*/ 353895 h 922960"/>
                <a:gd name="connsiteX48" fmla="*/ 264203 w 783234"/>
                <a:gd name="connsiteY48" fmla="*/ 329130 h 922960"/>
                <a:gd name="connsiteX49" fmla="*/ 236199 w 783234"/>
                <a:gd name="connsiteY49" fmla="*/ 339988 h 922960"/>
                <a:gd name="connsiteX50" fmla="*/ 167524 w 783234"/>
                <a:gd name="connsiteY50" fmla="*/ 447430 h 922960"/>
                <a:gd name="connsiteX51" fmla="*/ 164285 w 783234"/>
                <a:gd name="connsiteY51" fmla="*/ 474672 h 922960"/>
                <a:gd name="connsiteX52" fmla="*/ 390885 w 783234"/>
                <a:gd name="connsiteY52" fmla="*/ 637835 h 9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3234" h="922960">
                  <a:moveTo>
                    <a:pt x="391742" y="922918"/>
                  </a:moveTo>
                  <a:cubicBezTo>
                    <a:pt x="274489" y="922918"/>
                    <a:pt x="157237" y="923013"/>
                    <a:pt x="39984" y="922918"/>
                  </a:cubicBezTo>
                  <a:cubicBezTo>
                    <a:pt x="2360" y="922918"/>
                    <a:pt x="-6879" y="910250"/>
                    <a:pt x="4646" y="874055"/>
                  </a:cubicBezTo>
                  <a:cubicBezTo>
                    <a:pt x="36555" y="773757"/>
                    <a:pt x="83608" y="682221"/>
                    <a:pt x="160285" y="608212"/>
                  </a:cubicBezTo>
                  <a:cubicBezTo>
                    <a:pt x="170476" y="598402"/>
                    <a:pt x="170572" y="591258"/>
                    <a:pt x="162475" y="579828"/>
                  </a:cubicBezTo>
                  <a:cubicBezTo>
                    <a:pt x="109231" y="503723"/>
                    <a:pt x="75798" y="419236"/>
                    <a:pt x="71893" y="326558"/>
                  </a:cubicBezTo>
                  <a:cubicBezTo>
                    <a:pt x="67797" y="229784"/>
                    <a:pt x="94467" y="140535"/>
                    <a:pt x="168857" y="73479"/>
                  </a:cubicBezTo>
                  <a:cubicBezTo>
                    <a:pt x="215339" y="31569"/>
                    <a:pt x="273156" y="10328"/>
                    <a:pt x="335640" y="3470"/>
                  </a:cubicBezTo>
                  <a:cubicBezTo>
                    <a:pt x="404887" y="-4150"/>
                    <a:pt x="473181" y="-435"/>
                    <a:pt x="538046" y="26902"/>
                  </a:cubicBezTo>
                  <a:cubicBezTo>
                    <a:pt x="637106" y="68716"/>
                    <a:pt x="689208" y="147107"/>
                    <a:pt x="706543" y="250644"/>
                  </a:cubicBezTo>
                  <a:cubicBezTo>
                    <a:pt x="718069" y="319795"/>
                    <a:pt x="711687" y="386280"/>
                    <a:pt x="683874" y="452193"/>
                  </a:cubicBezTo>
                  <a:cubicBezTo>
                    <a:pt x="664157" y="498961"/>
                    <a:pt x="650917" y="548205"/>
                    <a:pt x="615199" y="586495"/>
                  </a:cubicBezTo>
                  <a:cubicBezTo>
                    <a:pt x="608436" y="593734"/>
                    <a:pt x="613198" y="597925"/>
                    <a:pt x="618437" y="603069"/>
                  </a:cubicBezTo>
                  <a:cubicBezTo>
                    <a:pt x="698542" y="680126"/>
                    <a:pt x="749025" y="774519"/>
                    <a:pt x="780267" y="880056"/>
                  </a:cubicBezTo>
                  <a:cubicBezTo>
                    <a:pt x="788935" y="909393"/>
                    <a:pt x="778743" y="922728"/>
                    <a:pt x="747977" y="922823"/>
                  </a:cubicBezTo>
                  <a:cubicBezTo>
                    <a:pt x="629200" y="923013"/>
                    <a:pt x="510519" y="922823"/>
                    <a:pt x="391742" y="922918"/>
                  </a:cubicBezTo>
                  <a:close/>
                  <a:moveTo>
                    <a:pt x="646917" y="395805"/>
                  </a:moveTo>
                  <a:cubicBezTo>
                    <a:pt x="663109" y="349989"/>
                    <a:pt x="661871" y="308270"/>
                    <a:pt x="655394" y="266074"/>
                  </a:cubicBezTo>
                  <a:cubicBezTo>
                    <a:pt x="641392" y="174158"/>
                    <a:pt x="595577" y="105959"/>
                    <a:pt x="506899" y="72240"/>
                  </a:cubicBezTo>
                  <a:cubicBezTo>
                    <a:pt x="433081" y="44142"/>
                    <a:pt x="357452" y="46332"/>
                    <a:pt x="283253" y="70336"/>
                  </a:cubicBezTo>
                  <a:cubicBezTo>
                    <a:pt x="189907" y="100435"/>
                    <a:pt x="144092" y="170348"/>
                    <a:pt x="128947" y="263979"/>
                  </a:cubicBezTo>
                  <a:cubicBezTo>
                    <a:pt x="121994" y="306937"/>
                    <a:pt x="120470" y="349323"/>
                    <a:pt x="137139" y="395614"/>
                  </a:cubicBezTo>
                  <a:cubicBezTo>
                    <a:pt x="160094" y="359800"/>
                    <a:pt x="181811" y="327891"/>
                    <a:pt x="201338" y="294745"/>
                  </a:cubicBezTo>
                  <a:cubicBezTo>
                    <a:pt x="214387" y="272646"/>
                    <a:pt x="224674" y="265598"/>
                    <a:pt x="250201" y="271218"/>
                  </a:cubicBezTo>
                  <a:cubicBezTo>
                    <a:pt x="278585" y="277504"/>
                    <a:pt x="307160" y="283505"/>
                    <a:pt x="335068" y="291696"/>
                  </a:cubicBezTo>
                  <a:cubicBezTo>
                    <a:pt x="370216" y="301984"/>
                    <a:pt x="404410" y="305794"/>
                    <a:pt x="440224" y="293506"/>
                  </a:cubicBezTo>
                  <a:cubicBezTo>
                    <a:pt x="465561" y="284838"/>
                    <a:pt x="492326" y="280457"/>
                    <a:pt x="518520" y="274456"/>
                  </a:cubicBezTo>
                  <a:cubicBezTo>
                    <a:pt x="562145" y="264360"/>
                    <a:pt x="562716" y="264931"/>
                    <a:pt x="586909" y="303127"/>
                  </a:cubicBezTo>
                  <a:cubicBezTo>
                    <a:pt x="605864" y="333130"/>
                    <a:pt x="625486" y="362658"/>
                    <a:pt x="647107" y="395900"/>
                  </a:cubicBezTo>
                  <a:close/>
                  <a:moveTo>
                    <a:pt x="389647" y="870721"/>
                  </a:moveTo>
                  <a:cubicBezTo>
                    <a:pt x="403077" y="870721"/>
                    <a:pt x="416507" y="870721"/>
                    <a:pt x="429938" y="870721"/>
                  </a:cubicBezTo>
                  <a:cubicBezTo>
                    <a:pt x="518806" y="870721"/>
                    <a:pt x="607674" y="870816"/>
                    <a:pt x="696542" y="870531"/>
                  </a:cubicBezTo>
                  <a:cubicBezTo>
                    <a:pt x="706829" y="870531"/>
                    <a:pt x="723307" y="873674"/>
                    <a:pt x="715783" y="854243"/>
                  </a:cubicBezTo>
                  <a:cubicBezTo>
                    <a:pt x="685112" y="774805"/>
                    <a:pt x="645203" y="701081"/>
                    <a:pt x="581290" y="642597"/>
                  </a:cubicBezTo>
                  <a:cubicBezTo>
                    <a:pt x="571670" y="633835"/>
                    <a:pt x="563192" y="634978"/>
                    <a:pt x="553191" y="641550"/>
                  </a:cubicBezTo>
                  <a:cubicBezTo>
                    <a:pt x="538904" y="650884"/>
                    <a:pt x="525188" y="662314"/>
                    <a:pt x="509376" y="667934"/>
                  </a:cubicBezTo>
                  <a:cubicBezTo>
                    <a:pt x="412792" y="702414"/>
                    <a:pt x="318876" y="700033"/>
                    <a:pt x="230865" y="641931"/>
                  </a:cubicBezTo>
                  <a:cubicBezTo>
                    <a:pt x="217149" y="632882"/>
                    <a:pt x="209339" y="635835"/>
                    <a:pt x="198480" y="646027"/>
                  </a:cubicBezTo>
                  <a:cubicBezTo>
                    <a:pt x="138187" y="702605"/>
                    <a:pt x="100277" y="772995"/>
                    <a:pt x="69416" y="848242"/>
                  </a:cubicBezTo>
                  <a:cubicBezTo>
                    <a:pt x="61987" y="866340"/>
                    <a:pt x="64939" y="871102"/>
                    <a:pt x="84656" y="871007"/>
                  </a:cubicBezTo>
                  <a:cubicBezTo>
                    <a:pt x="186193" y="870245"/>
                    <a:pt x="287824" y="870626"/>
                    <a:pt x="389361" y="870721"/>
                  </a:cubicBezTo>
                  <a:close/>
                  <a:moveTo>
                    <a:pt x="390980" y="637835"/>
                  </a:moveTo>
                  <a:cubicBezTo>
                    <a:pt x="492136" y="637549"/>
                    <a:pt x="586433" y="571351"/>
                    <a:pt x="617961" y="478482"/>
                  </a:cubicBezTo>
                  <a:cubicBezTo>
                    <a:pt x="621295" y="468671"/>
                    <a:pt x="624248" y="459718"/>
                    <a:pt x="617104" y="449049"/>
                  </a:cubicBezTo>
                  <a:cubicBezTo>
                    <a:pt x="593101" y="413045"/>
                    <a:pt x="570241" y="376374"/>
                    <a:pt x="547381" y="339607"/>
                  </a:cubicBezTo>
                  <a:cubicBezTo>
                    <a:pt x="540999" y="329225"/>
                    <a:pt x="533855" y="325605"/>
                    <a:pt x="521473" y="328844"/>
                  </a:cubicBezTo>
                  <a:cubicBezTo>
                    <a:pt x="487564" y="337607"/>
                    <a:pt x="453274" y="344941"/>
                    <a:pt x="419270" y="353514"/>
                  </a:cubicBezTo>
                  <a:cubicBezTo>
                    <a:pt x="402220" y="357800"/>
                    <a:pt x="385837" y="358371"/>
                    <a:pt x="368597" y="353895"/>
                  </a:cubicBezTo>
                  <a:cubicBezTo>
                    <a:pt x="334021" y="344941"/>
                    <a:pt x="298873" y="337988"/>
                    <a:pt x="264203" y="329130"/>
                  </a:cubicBezTo>
                  <a:cubicBezTo>
                    <a:pt x="251248" y="325796"/>
                    <a:pt x="243247" y="328654"/>
                    <a:pt x="236199" y="339988"/>
                  </a:cubicBezTo>
                  <a:cubicBezTo>
                    <a:pt x="213720" y="375993"/>
                    <a:pt x="190574" y="411712"/>
                    <a:pt x="167524" y="447430"/>
                  </a:cubicBezTo>
                  <a:cubicBezTo>
                    <a:pt x="161809" y="456193"/>
                    <a:pt x="160761" y="464289"/>
                    <a:pt x="164285" y="474672"/>
                  </a:cubicBezTo>
                  <a:cubicBezTo>
                    <a:pt x="196861" y="569827"/>
                    <a:pt x="291349" y="638216"/>
                    <a:pt x="390885" y="637835"/>
                  </a:cubicBezTo>
                  <a:close/>
                </a:path>
              </a:pathLst>
            </a:custGeom>
            <a:grpFill/>
            <a:ln w="9525" cap="flat">
              <a:noFill/>
              <a:prstDash val="solid"/>
              <a:miter/>
            </a:ln>
          </p:spPr>
          <p:txBody>
            <a:bodyPr rtlCol="0" anchor="ctr"/>
            <a:lstStyle/>
            <a:p>
              <a:endParaRPr lang="es-PE"/>
            </a:p>
          </p:txBody>
        </p:sp>
        <p:sp>
          <p:nvSpPr>
            <p:cNvPr id="71" name="Forma libre: forma 70">
              <a:extLst>
                <a:ext uri="{FF2B5EF4-FFF2-40B4-BE49-F238E27FC236}">
                  <a16:creationId xmlns:a16="http://schemas.microsoft.com/office/drawing/2014/main" id="{237C3813-4912-4508-91EE-1BACAA0821E2}"/>
                </a:ext>
              </a:extLst>
            </p:cNvPr>
            <p:cNvSpPr/>
            <p:nvPr/>
          </p:nvSpPr>
          <p:spPr>
            <a:xfrm>
              <a:off x="2180883" y="4615540"/>
              <a:ext cx="244722" cy="83617"/>
            </a:xfrm>
            <a:custGeom>
              <a:avLst/>
              <a:gdLst>
                <a:gd name="connsiteX0" fmla="*/ 128700 w 244722"/>
                <a:gd name="connsiteY0" fmla="*/ 83618 h 83617"/>
                <a:gd name="connsiteX1" fmla="*/ 17543 w 244722"/>
                <a:gd name="connsiteY1" fmla="*/ 48661 h 83617"/>
                <a:gd name="connsiteX2" fmla="*/ 4875 w 244722"/>
                <a:gd name="connsiteY2" fmla="*/ 9323 h 83617"/>
                <a:gd name="connsiteX3" fmla="*/ 44213 w 244722"/>
                <a:gd name="connsiteY3" fmla="*/ 9418 h 83617"/>
                <a:gd name="connsiteX4" fmla="*/ 197185 w 244722"/>
                <a:gd name="connsiteY4" fmla="*/ 12180 h 83617"/>
                <a:gd name="connsiteX5" fmla="*/ 206519 w 244722"/>
                <a:gd name="connsiteY5" fmla="*/ 6084 h 83617"/>
                <a:gd name="connsiteX6" fmla="*/ 240238 w 244722"/>
                <a:gd name="connsiteY6" fmla="*/ 10180 h 83617"/>
                <a:gd name="connsiteX7" fmla="*/ 233094 w 244722"/>
                <a:gd name="connsiteY7" fmla="*/ 43708 h 83617"/>
                <a:gd name="connsiteX8" fmla="*/ 128700 w 244722"/>
                <a:gd name="connsiteY8" fmla="*/ 83618 h 8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22" h="83617">
                  <a:moveTo>
                    <a:pt x="128700" y="83618"/>
                  </a:moveTo>
                  <a:cubicBezTo>
                    <a:pt x="83361" y="82856"/>
                    <a:pt x="48976" y="70188"/>
                    <a:pt x="17543" y="48661"/>
                  </a:cubicBezTo>
                  <a:cubicBezTo>
                    <a:pt x="3065" y="38660"/>
                    <a:pt x="-6174" y="24944"/>
                    <a:pt x="4875" y="9323"/>
                  </a:cubicBezTo>
                  <a:cubicBezTo>
                    <a:pt x="15734" y="-6108"/>
                    <a:pt x="30688" y="274"/>
                    <a:pt x="44213" y="9418"/>
                  </a:cubicBezTo>
                  <a:cubicBezTo>
                    <a:pt x="94505" y="43518"/>
                    <a:pt x="145559" y="43327"/>
                    <a:pt x="197185" y="12180"/>
                  </a:cubicBezTo>
                  <a:cubicBezTo>
                    <a:pt x="200328" y="10275"/>
                    <a:pt x="203281" y="7989"/>
                    <a:pt x="206519" y="6084"/>
                  </a:cubicBezTo>
                  <a:cubicBezTo>
                    <a:pt x="218807" y="-1155"/>
                    <a:pt x="231284" y="-2488"/>
                    <a:pt x="240238" y="10180"/>
                  </a:cubicBezTo>
                  <a:cubicBezTo>
                    <a:pt x="249191" y="22848"/>
                    <a:pt x="243667" y="34850"/>
                    <a:pt x="233094" y="43708"/>
                  </a:cubicBezTo>
                  <a:cubicBezTo>
                    <a:pt x="200995" y="70664"/>
                    <a:pt x="163085" y="81999"/>
                    <a:pt x="128700" y="83618"/>
                  </a:cubicBezTo>
                  <a:close/>
                </a:path>
              </a:pathLst>
            </a:custGeom>
            <a:grpFill/>
            <a:ln w="9525" cap="flat">
              <a:noFill/>
              <a:prstDash val="solid"/>
              <a:miter/>
            </a:ln>
          </p:spPr>
          <p:txBody>
            <a:bodyPr rtlCol="0" anchor="ctr"/>
            <a:lstStyle/>
            <a:p>
              <a:endParaRPr lang="es-PE"/>
            </a:p>
          </p:txBody>
        </p:sp>
        <p:sp>
          <p:nvSpPr>
            <p:cNvPr id="72" name="Forma libre: forma 71">
              <a:extLst>
                <a:ext uri="{FF2B5EF4-FFF2-40B4-BE49-F238E27FC236}">
                  <a16:creationId xmlns:a16="http://schemas.microsoft.com/office/drawing/2014/main" id="{7B53A149-7881-4473-AB62-3C95B334F001}"/>
                </a:ext>
              </a:extLst>
            </p:cNvPr>
            <p:cNvSpPr/>
            <p:nvPr/>
          </p:nvSpPr>
          <p:spPr>
            <a:xfrm>
              <a:off x="2194900" y="4531701"/>
              <a:ext cx="63252" cy="64404"/>
            </a:xfrm>
            <a:custGeom>
              <a:avLst/>
              <a:gdLst>
                <a:gd name="connsiteX0" fmla="*/ 63248 w 63252"/>
                <a:gd name="connsiteY0" fmla="*/ 32679 h 64404"/>
                <a:gd name="connsiteX1" fmla="*/ 32387 w 63252"/>
                <a:gd name="connsiteY1" fmla="*/ 64397 h 64404"/>
                <a:gd name="connsiteX2" fmla="*/ 2 w 63252"/>
                <a:gd name="connsiteY2" fmla="*/ 31726 h 64404"/>
                <a:gd name="connsiteX3" fmla="*/ 30863 w 63252"/>
                <a:gd name="connsiteY3" fmla="*/ 8 h 64404"/>
                <a:gd name="connsiteX4" fmla="*/ 63248 w 63252"/>
                <a:gd name="connsiteY4" fmla="*/ 32583 h 6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52" h="64404">
                  <a:moveTo>
                    <a:pt x="63248" y="32679"/>
                  </a:moveTo>
                  <a:cubicBezTo>
                    <a:pt x="63534" y="49347"/>
                    <a:pt x="49341" y="64016"/>
                    <a:pt x="32387" y="64397"/>
                  </a:cubicBezTo>
                  <a:cubicBezTo>
                    <a:pt x="14194" y="64778"/>
                    <a:pt x="-189" y="50300"/>
                    <a:pt x="2" y="31726"/>
                  </a:cubicBezTo>
                  <a:cubicBezTo>
                    <a:pt x="192" y="13914"/>
                    <a:pt x="13337" y="389"/>
                    <a:pt x="30863" y="8"/>
                  </a:cubicBezTo>
                  <a:cubicBezTo>
                    <a:pt x="49056" y="-373"/>
                    <a:pt x="62962" y="13629"/>
                    <a:pt x="63248" y="32583"/>
                  </a:cubicBezTo>
                  <a:close/>
                </a:path>
              </a:pathLst>
            </a:custGeom>
            <a:grpFill/>
            <a:ln w="9525" cap="flat">
              <a:noFill/>
              <a:prstDash val="solid"/>
              <a:miter/>
            </a:ln>
          </p:spPr>
          <p:txBody>
            <a:bodyPr rtlCol="0" anchor="ctr"/>
            <a:lstStyle/>
            <a:p>
              <a:endParaRPr lang="es-PE"/>
            </a:p>
          </p:txBody>
        </p:sp>
        <p:sp>
          <p:nvSpPr>
            <p:cNvPr id="73" name="Forma libre: forma 72">
              <a:extLst>
                <a:ext uri="{FF2B5EF4-FFF2-40B4-BE49-F238E27FC236}">
                  <a16:creationId xmlns:a16="http://schemas.microsoft.com/office/drawing/2014/main" id="{DE742049-9A44-4FAF-A309-5242671BE85A}"/>
                </a:ext>
              </a:extLst>
            </p:cNvPr>
            <p:cNvSpPr/>
            <p:nvPr/>
          </p:nvSpPr>
          <p:spPr>
            <a:xfrm>
              <a:off x="2348345" y="4531804"/>
              <a:ext cx="63741" cy="64484"/>
            </a:xfrm>
            <a:custGeom>
              <a:avLst/>
              <a:gdLst>
                <a:gd name="connsiteX0" fmla="*/ 63727 w 63741"/>
                <a:gd name="connsiteY0" fmla="*/ 31052 h 64484"/>
                <a:gd name="connsiteX1" fmla="*/ 31246 w 63741"/>
                <a:gd name="connsiteY1" fmla="*/ 64485 h 64484"/>
                <a:gd name="connsiteX2" fmla="*/ 4 w 63741"/>
                <a:gd name="connsiteY2" fmla="*/ 33243 h 64484"/>
                <a:gd name="connsiteX3" fmla="*/ 31532 w 63741"/>
                <a:gd name="connsiteY3" fmla="*/ 0 h 64484"/>
                <a:gd name="connsiteX4" fmla="*/ 63727 w 63741"/>
                <a:gd name="connsiteY4" fmla="*/ 31052 h 6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41" h="64484">
                  <a:moveTo>
                    <a:pt x="63727" y="31052"/>
                  </a:moveTo>
                  <a:cubicBezTo>
                    <a:pt x="64298" y="48007"/>
                    <a:pt x="48201" y="64485"/>
                    <a:pt x="31246" y="64485"/>
                  </a:cubicBezTo>
                  <a:cubicBezTo>
                    <a:pt x="14102" y="64485"/>
                    <a:pt x="290" y="50578"/>
                    <a:pt x="4" y="33243"/>
                  </a:cubicBezTo>
                  <a:cubicBezTo>
                    <a:pt x="-281" y="14193"/>
                    <a:pt x="13244" y="-95"/>
                    <a:pt x="31532" y="0"/>
                  </a:cubicBezTo>
                  <a:cubicBezTo>
                    <a:pt x="48296" y="0"/>
                    <a:pt x="63250" y="14478"/>
                    <a:pt x="63727" y="31052"/>
                  </a:cubicBezTo>
                  <a:close/>
                </a:path>
              </a:pathLst>
            </a:custGeom>
            <a:grpFill/>
            <a:ln w="9525" cap="flat">
              <a:noFill/>
              <a:prstDash val="solid"/>
              <a:miter/>
            </a:ln>
          </p:spPr>
          <p:txBody>
            <a:bodyPr rtlCol="0" anchor="ctr"/>
            <a:lstStyle/>
            <a:p>
              <a:endParaRPr lang="es-PE"/>
            </a:p>
          </p:txBody>
        </p:sp>
        <p:sp>
          <p:nvSpPr>
            <p:cNvPr id="75" name="Forma libre: forma 74">
              <a:extLst>
                <a:ext uri="{FF2B5EF4-FFF2-40B4-BE49-F238E27FC236}">
                  <a16:creationId xmlns:a16="http://schemas.microsoft.com/office/drawing/2014/main" id="{02383E25-2185-4D95-AA13-9D33D22D27F0}"/>
                </a:ext>
              </a:extLst>
            </p:cNvPr>
            <p:cNvSpPr/>
            <p:nvPr/>
          </p:nvSpPr>
          <p:spPr>
            <a:xfrm>
              <a:off x="2181697" y="3290343"/>
              <a:ext cx="243971" cy="82324"/>
            </a:xfrm>
            <a:custGeom>
              <a:avLst/>
              <a:gdLst>
                <a:gd name="connsiteX0" fmla="*/ 122075 w 243971"/>
                <a:gd name="connsiteY0" fmla="*/ 82173 h 82324"/>
                <a:gd name="connsiteX1" fmla="*/ 15586 w 243971"/>
                <a:gd name="connsiteY1" fmla="*/ 47597 h 82324"/>
                <a:gd name="connsiteX2" fmla="*/ 4918 w 243971"/>
                <a:gd name="connsiteY2" fmla="*/ 9593 h 82324"/>
                <a:gd name="connsiteX3" fmla="*/ 41875 w 243971"/>
                <a:gd name="connsiteY3" fmla="*/ 8831 h 82324"/>
                <a:gd name="connsiteX4" fmla="*/ 200657 w 243971"/>
                <a:gd name="connsiteY4" fmla="*/ 8831 h 82324"/>
                <a:gd name="connsiteX5" fmla="*/ 239519 w 243971"/>
                <a:gd name="connsiteY5" fmla="*/ 10736 h 82324"/>
                <a:gd name="connsiteX6" fmla="*/ 226469 w 243971"/>
                <a:gd name="connsiteY6" fmla="*/ 48074 h 82324"/>
                <a:gd name="connsiteX7" fmla="*/ 122075 w 243971"/>
                <a:gd name="connsiteY7" fmla="*/ 82268 h 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971" h="82324">
                  <a:moveTo>
                    <a:pt x="122075" y="82173"/>
                  </a:moveTo>
                  <a:cubicBezTo>
                    <a:pt x="82546" y="83030"/>
                    <a:pt x="47590" y="69886"/>
                    <a:pt x="15586" y="47597"/>
                  </a:cubicBezTo>
                  <a:cubicBezTo>
                    <a:pt x="1394" y="37787"/>
                    <a:pt x="-5274" y="24833"/>
                    <a:pt x="4918" y="9593"/>
                  </a:cubicBezTo>
                  <a:cubicBezTo>
                    <a:pt x="15586" y="-6314"/>
                    <a:pt x="29111" y="544"/>
                    <a:pt x="41875" y="8831"/>
                  </a:cubicBezTo>
                  <a:cubicBezTo>
                    <a:pt x="94738" y="42835"/>
                    <a:pt x="147793" y="44740"/>
                    <a:pt x="200657" y="8831"/>
                  </a:cubicBezTo>
                  <a:cubicBezTo>
                    <a:pt x="214277" y="-409"/>
                    <a:pt x="228660" y="-5743"/>
                    <a:pt x="239519" y="10736"/>
                  </a:cubicBezTo>
                  <a:cubicBezTo>
                    <a:pt x="250472" y="27214"/>
                    <a:pt x="239328" y="39215"/>
                    <a:pt x="226469" y="48074"/>
                  </a:cubicBezTo>
                  <a:cubicBezTo>
                    <a:pt x="195132" y="69600"/>
                    <a:pt x="160937" y="83316"/>
                    <a:pt x="122075" y="82268"/>
                  </a:cubicBezTo>
                  <a:close/>
                </a:path>
              </a:pathLst>
            </a:custGeom>
            <a:grpFill/>
            <a:ln w="9525" cap="flat">
              <a:noFill/>
              <a:prstDash val="solid"/>
              <a:miter/>
            </a:ln>
          </p:spPr>
          <p:txBody>
            <a:bodyPr rtlCol="0" anchor="ctr"/>
            <a:lstStyle/>
            <a:p>
              <a:endParaRPr lang="es-PE"/>
            </a:p>
          </p:txBody>
        </p:sp>
        <p:sp>
          <p:nvSpPr>
            <p:cNvPr id="76" name="Forma libre: forma 75">
              <a:extLst>
                <a:ext uri="{FF2B5EF4-FFF2-40B4-BE49-F238E27FC236}">
                  <a16:creationId xmlns:a16="http://schemas.microsoft.com/office/drawing/2014/main" id="{685A2F85-EE42-484D-BCB8-851AEA22FF18}"/>
                </a:ext>
              </a:extLst>
            </p:cNvPr>
            <p:cNvSpPr/>
            <p:nvPr/>
          </p:nvSpPr>
          <p:spPr>
            <a:xfrm>
              <a:off x="2347484" y="3206052"/>
              <a:ext cx="64415" cy="64088"/>
            </a:xfrm>
            <a:custGeom>
              <a:avLst/>
              <a:gdLst>
                <a:gd name="connsiteX0" fmla="*/ 64397 w 64415"/>
                <a:gd name="connsiteY0" fmla="*/ 31400 h 64088"/>
                <a:gd name="connsiteX1" fmla="*/ 35155 w 64415"/>
                <a:gd name="connsiteY1" fmla="*/ 64071 h 64088"/>
                <a:gd name="connsiteX2" fmla="*/ 8 w 64415"/>
                <a:gd name="connsiteY2" fmla="*/ 34638 h 64088"/>
                <a:gd name="connsiteX3" fmla="*/ 30678 w 64415"/>
                <a:gd name="connsiteY3" fmla="*/ 63 h 64088"/>
                <a:gd name="connsiteX4" fmla="*/ 64397 w 64415"/>
                <a:gd name="connsiteY4" fmla="*/ 31400 h 6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15" h="64088">
                  <a:moveTo>
                    <a:pt x="64397" y="31400"/>
                  </a:moveTo>
                  <a:cubicBezTo>
                    <a:pt x="64969" y="49402"/>
                    <a:pt x="52205" y="63594"/>
                    <a:pt x="35155" y="64071"/>
                  </a:cubicBezTo>
                  <a:cubicBezTo>
                    <a:pt x="15819" y="64642"/>
                    <a:pt x="389" y="51688"/>
                    <a:pt x="8" y="34638"/>
                  </a:cubicBezTo>
                  <a:cubicBezTo>
                    <a:pt x="-373" y="16350"/>
                    <a:pt x="12962" y="1206"/>
                    <a:pt x="30678" y="63"/>
                  </a:cubicBezTo>
                  <a:cubicBezTo>
                    <a:pt x="48014" y="-1081"/>
                    <a:pt x="63825" y="13588"/>
                    <a:pt x="64397" y="31400"/>
                  </a:cubicBezTo>
                  <a:close/>
                </a:path>
              </a:pathLst>
            </a:custGeom>
            <a:grpFill/>
            <a:ln w="9525" cap="flat">
              <a:noFill/>
              <a:prstDash val="solid"/>
              <a:miter/>
            </a:ln>
          </p:spPr>
          <p:txBody>
            <a:bodyPr rtlCol="0" anchor="ctr"/>
            <a:lstStyle/>
            <a:p>
              <a:endParaRPr lang="es-PE"/>
            </a:p>
          </p:txBody>
        </p:sp>
        <p:sp>
          <p:nvSpPr>
            <p:cNvPr id="77" name="Forma libre: forma 76">
              <a:extLst>
                <a:ext uri="{FF2B5EF4-FFF2-40B4-BE49-F238E27FC236}">
                  <a16:creationId xmlns:a16="http://schemas.microsoft.com/office/drawing/2014/main" id="{A5EA47A3-2078-4E37-87A3-28D823FD2D16}"/>
                </a:ext>
              </a:extLst>
            </p:cNvPr>
            <p:cNvSpPr/>
            <p:nvPr/>
          </p:nvSpPr>
          <p:spPr>
            <a:xfrm>
              <a:off x="2194988" y="3206525"/>
              <a:ext cx="63563" cy="63411"/>
            </a:xfrm>
            <a:custGeom>
              <a:avLst/>
              <a:gdLst>
                <a:gd name="connsiteX0" fmla="*/ 63541 w 63563"/>
                <a:gd name="connsiteY0" fmla="*/ 31022 h 63411"/>
                <a:gd name="connsiteX1" fmla="*/ 33728 w 63563"/>
                <a:gd name="connsiteY1" fmla="*/ 63407 h 63411"/>
                <a:gd name="connsiteX2" fmla="*/ 9 w 63563"/>
                <a:gd name="connsiteY2" fmla="*/ 32736 h 63411"/>
                <a:gd name="connsiteX3" fmla="*/ 29441 w 63563"/>
                <a:gd name="connsiteY3" fmla="*/ 65 h 63411"/>
                <a:gd name="connsiteX4" fmla="*/ 63541 w 63563"/>
                <a:gd name="connsiteY4" fmla="*/ 31022 h 63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63" h="63411">
                  <a:moveTo>
                    <a:pt x="63541" y="31022"/>
                  </a:moveTo>
                  <a:cubicBezTo>
                    <a:pt x="64208" y="47595"/>
                    <a:pt x="49825" y="63121"/>
                    <a:pt x="33728" y="63407"/>
                  </a:cubicBezTo>
                  <a:cubicBezTo>
                    <a:pt x="13725" y="63692"/>
                    <a:pt x="390" y="51500"/>
                    <a:pt x="9" y="32736"/>
                  </a:cubicBezTo>
                  <a:cubicBezTo>
                    <a:pt x="-372" y="14162"/>
                    <a:pt x="11249" y="1208"/>
                    <a:pt x="29441" y="65"/>
                  </a:cubicBezTo>
                  <a:cubicBezTo>
                    <a:pt x="47444" y="-1078"/>
                    <a:pt x="62874" y="12924"/>
                    <a:pt x="63541" y="31022"/>
                  </a:cubicBezTo>
                  <a:close/>
                </a:path>
              </a:pathLst>
            </a:custGeom>
            <a:grpFill/>
            <a:ln w="9525" cap="flat">
              <a:noFill/>
              <a:prstDash val="solid"/>
              <a:miter/>
            </a:ln>
          </p:spPr>
          <p:txBody>
            <a:bodyPr rtlCol="0" anchor="ctr"/>
            <a:lstStyle/>
            <a:p>
              <a:endParaRPr lang="es-PE"/>
            </a:p>
          </p:txBody>
        </p:sp>
        <p:sp>
          <p:nvSpPr>
            <p:cNvPr id="78" name="Forma libre: forma 77">
              <a:extLst>
                <a:ext uri="{FF2B5EF4-FFF2-40B4-BE49-F238E27FC236}">
                  <a16:creationId xmlns:a16="http://schemas.microsoft.com/office/drawing/2014/main" id="{528E20CD-DA03-4F07-AD83-DA95C0B54D0B}"/>
                </a:ext>
              </a:extLst>
            </p:cNvPr>
            <p:cNvSpPr/>
            <p:nvPr/>
          </p:nvSpPr>
          <p:spPr>
            <a:xfrm>
              <a:off x="3514090" y="1917550"/>
              <a:ext cx="244230" cy="82364"/>
            </a:xfrm>
            <a:custGeom>
              <a:avLst/>
              <a:gdLst>
                <a:gd name="connsiteX0" fmla="*/ 103084 w 244230"/>
                <a:gd name="connsiteY0" fmla="*/ 82318 h 82364"/>
                <a:gd name="connsiteX1" fmla="*/ 14883 w 244230"/>
                <a:gd name="connsiteY1" fmla="*/ 46218 h 82364"/>
                <a:gd name="connsiteX2" fmla="*/ 4881 w 244230"/>
                <a:gd name="connsiteY2" fmla="*/ 10119 h 82364"/>
                <a:gd name="connsiteX3" fmla="*/ 42220 w 244230"/>
                <a:gd name="connsiteY3" fmla="*/ 7833 h 82364"/>
                <a:gd name="connsiteX4" fmla="*/ 202430 w 244230"/>
                <a:gd name="connsiteY4" fmla="*/ 8118 h 82364"/>
                <a:gd name="connsiteX5" fmla="*/ 239482 w 244230"/>
                <a:gd name="connsiteY5" fmla="*/ 10404 h 82364"/>
                <a:gd name="connsiteX6" fmla="*/ 229290 w 244230"/>
                <a:gd name="connsiteY6" fmla="*/ 46599 h 82364"/>
                <a:gd name="connsiteX7" fmla="*/ 103084 w 244230"/>
                <a:gd name="connsiteY7" fmla="*/ 82318 h 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30" h="82364">
                  <a:moveTo>
                    <a:pt x="103084" y="82318"/>
                  </a:moveTo>
                  <a:cubicBezTo>
                    <a:pt x="81653" y="81651"/>
                    <a:pt x="46220" y="69840"/>
                    <a:pt x="14883" y="46218"/>
                  </a:cubicBezTo>
                  <a:cubicBezTo>
                    <a:pt x="2214" y="36693"/>
                    <a:pt x="-5596" y="25073"/>
                    <a:pt x="4881" y="10119"/>
                  </a:cubicBezTo>
                  <a:cubicBezTo>
                    <a:pt x="15549" y="-4931"/>
                    <a:pt x="29361" y="-1026"/>
                    <a:pt x="42220" y="7833"/>
                  </a:cubicBezTo>
                  <a:cubicBezTo>
                    <a:pt x="95655" y="44599"/>
                    <a:pt x="148995" y="44028"/>
                    <a:pt x="202430" y="8118"/>
                  </a:cubicBezTo>
                  <a:cubicBezTo>
                    <a:pt x="215384" y="-645"/>
                    <a:pt x="228910" y="-5026"/>
                    <a:pt x="239482" y="10404"/>
                  </a:cubicBezTo>
                  <a:cubicBezTo>
                    <a:pt x="249674" y="25359"/>
                    <a:pt x="242149" y="37646"/>
                    <a:pt x="229290" y="46599"/>
                  </a:cubicBezTo>
                  <a:cubicBezTo>
                    <a:pt x="196810" y="69364"/>
                    <a:pt x="161187" y="83271"/>
                    <a:pt x="103084" y="82318"/>
                  </a:cubicBezTo>
                  <a:close/>
                </a:path>
              </a:pathLst>
            </a:custGeom>
            <a:grpFill/>
            <a:ln w="9525" cap="flat">
              <a:noFill/>
              <a:prstDash val="solid"/>
              <a:miter/>
            </a:ln>
          </p:spPr>
          <p:txBody>
            <a:bodyPr rtlCol="0" anchor="ctr"/>
            <a:lstStyle/>
            <a:p>
              <a:endParaRPr lang="es-PE"/>
            </a:p>
          </p:txBody>
        </p:sp>
        <p:sp>
          <p:nvSpPr>
            <p:cNvPr id="79" name="Forma libre: forma 78">
              <a:extLst>
                <a:ext uri="{FF2B5EF4-FFF2-40B4-BE49-F238E27FC236}">
                  <a16:creationId xmlns:a16="http://schemas.microsoft.com/office/drawing/2014/main" id="{AFB5E74B-FE05-4BDB-8E27-E9B38D05BA64}"/>
                </a:ext>
              </a:extLst>
            </p:cNvPr>
            <p:cNvSpPr/>
            <p:nvPr/>
          </p:nvSpPr>
          <p:spPr>
            <a:xfrm>
              <a:off x="2181037" y="1918144"/>
              <a:ext cx="244236" cy="82635"/>
            </a:xfrm>
            <a:custGeom>
              <a:avLst/>
              <a:gdLst>
                <a:gd name="connsiteX0" fmla="*/ 116544 w 244236"/>
                <a:gd name="connsiteY0" fmla="*/ 82582 h 82635"/>
                <a:gd name="connsiteX1" fmla="*/ 14627 w 244236"/>
                <a:gd name="connsiteY1" fmla="*/ 46577 h 82635"/>
                <a:gd name="connsiteX2" fmla="*/ 4625 w 244236"/>
                <a:gd name="connsiteY2" fmla="*/ 10192 h 82635"/>
                <a:gd name="connsiteX3" fmla="*/ 39963 w 244236"/>
                <a:gd name="connsiteY3" fmla="*/ 6953 h 82635"/>
                <a:gd name="connsiteX4" fmla="*/ 204365 w 244236"/>
                <a:gd name="connsiteY4" fmla="*/ 6953 h 82635"/>
                <a:gd name="connsiteX5" fmla="*/ 239702 w 244236"/>
                <a:gd name="connsiteY5" fmla="*/ 10192 h 82635"/>
                <a:gd name="connsiteX6" fmla="*/ 229511 w 244236"/>
                <a:gd name="connsiteY6" fmla="*/ 46672 h 82635"/>
                <a:gd name="connsiteX7" fmla="*/ 116449 w 244236"/>
                <a:gd name="connsiteY7" fmla="*/ 82487 h 8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36" h="82635">
                  <a:moveTo>
                    <a:pt x="116544" y="82582"/>
                  </a:moveTo>
                  <a:cubicBezTo>
                    <a:pt x="82635" y="83630"/>
                    <a:pt x="47202" y="69342"/>
                    <a:pt x="14627" y="46577"/>
                  </a:cubicBezTo>
                  <a:cubicBezTo>
                    <a:pt x="1577" y="37433"/>
                    <a:pt x="-5090" y="24955"/>
                    <a:pt x="4625" y="10192"/>
                  </a:cubicBezTo>
                  <a:cubicBezTo>
                    <a:pt x="14246" y="-4477"/>
                    <a:pt x="27866" y="-1238"/>
                    <a:pt x="39963" y="6953"/>
                  </a:cubicBezTo>
                  <a:cubicBezTo>
                    <a:pt x="94827" y="44006"/>
                    <a:pt x="149405" y="45244"/>
                    <a:pt x="204365" y="6953"/>
                  </a:cubicBezTo>
                  <a:cubicBezTo>
                    <a:pt x="216652" y="-1619"/>
                    <a:pt x="230463" y="-3905"/>
                    <a:pt x="239702" y="10192"/>
                  </a:cubicBezTo>
                  <a:cubicBezTo>
                    <a:pt x="249227" y="24670"/>
                    <a:pt x="242750" y="37433"/>
                    <a:pt x="229511" y="46672"/>
                  </a:cubicBezTo>
                  <a:cubicBezTo>
                    <a:pt x="197602" y="69056"/>
                    <a:pt x="162550" y="82391"/>
                    <a:pt x="116449" y="82487"/>
                  </a:cubicBezTo>
                  <a:close/>
                </a:path>
              </a:pathLst>
            </a:custGeom>
            <a:grpFill/>
            <a:ln w="9525" cap="flat">
              <a:noFill/>
              <a:prstDash val="solid"/>
              <a:miter/>
            </a:ln>
          </p:spPr>
          <p:txBody>
            <a:bodyPr rtlCol="0" anchor="ctr"/>
            <a:lstStyle/>
            <a:p>
              <a:endParaRPr lang="es-PE"/>
            </a:p>
          </p:txBody>
        </p:sp>
        <p:sp>
          <p:nvSpPr>
            <p:cNvPr id="80" name="Forma libre: forma 79">
              <a:extLst>
                <a:ext uri="{FF2B5EF4-FFF2-40B4-BE49-F238E27FC236}">
                  <a16:creationId xmlns:a16="http://schemas.microsoft.com/office/drawing/2014/main" id="{98F2D947-EE45-4E80-9B53-DB5BA71E514F}"/>
                </a:ext>
              </a:extLst>
            </p:cNvPr>
            <p:cNvSpPr/>
            <p:nvPr/>
          </p:nvSpPr>
          <p:spPr>
            <a:xfrm>
              <a:off x="2348440" y="1833368"/>
              <a:ext cx="63728" cy="64016"/>
            </a:xfrm>
            <a:custGeom>
              <a:avLst/>
              <a:gdLst>
                <a:gd name="connsiteX0" fmla="*/ 63727 w 63728"/>
                <a:gd name="connsiteY0" fmla="*/ 32865 h 64016"/>
                <a:gd name="connsiteX1" fmla="*/ 32485 w 63728"/>
                <a:gd name="connsiteY1" fmla="*/ 64012 h 64016"/>
                <a:gd name="connsiteX2" fmla="*/ 5 w 63728"/>
                <a:gd name="connsiteY2" fmla="*/ 32293 h 64016"/>
                <a:gd name="connsiteX3" fmla="*/ 30389 w 63728"/>
                <a:gd name="connsiteY3" fmla="*/ 4 h 64016"/>
                <a:gd name="connsiteX4" fmla="*/ 63727 w 63728"/>
                <a:gd name="connsiteY4" fmla="*/ 32865 h 64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28" h="64016">
                  <a:moveTo>
                    <a:pt x="63727" y="32865"/>
                  </a:moveTo>
                  <a:cubicBezTo>
                    <a:pt x="63536" y="50772"/>
                    <a:pt x="50487" y="63821"/>
                    <a:pt x="32485" y="64012"/>
                  </a:cubicBezTo>
                  <a:cubicBezTo>
                    <a:pt x="12768" y="64297"/>
                    <a:pt x="-281" y="51629"/>
                    <a:pt x="5" y="32293"/>
                  </a:cubicBezTo>
                  <a:cubicBezTo>
                    <a:pt x="195" y="14196"/>
                    <a:pt x="13244" y="289"/>
                    <a:pt x="30389" y="4"/>
                  </a:cubicBezTo>
                  <a:cubicBezTo>
                    <a:pt x="47344" y="-282"/>
                    <a:pt x="63917" y="16006"/>
                    <a:pt x="63727" y="32865"/>
                  </a:cubicBezTo>
                  <a:close/>
                </a:path>
              </a:pathLst>
            </a:custGeom>
            <a:grpFill/>
            <a:ln w="9525" cap="flat">
              <a:noFill/>
              <a:prstDash val="solid"/>
              <a:miter/>
            </a:ln>
          </p:spPr>
          <p:txBody>
            <a:bodyPr rtlCol="0" anchor="ctr"/>
            <a:lstStyle/>
            <a:p>
              <a:endParaRPr lang="es-PE"/>
            </a:p>
          </p:txBody>
        </p:sp>
        <p:sp>
          <p:nvSpPr>
            <p:cNvPr id="81" name="Forma libre: forma 80">
              <a:extLst>
                <a:ext uri="{FF2B5EF4-FFF2-40B4-BE49-F238E27FC236}">
                  <a16:creationId xmlns:a16="http://schemas.microsoft.com/office/drawing/2014/main" id="{C448D778-2E3F-40CD-90A1-686F9B50EB85}"/>
                </a:ext>
              </a:extLst>
            </p:cNvPr>
            <p:cNvSpPr/>
            <p:nvPr/>
          </p:nvSpPr>
          <p:spPr>
            <a:xfrm>
              <a:off x="2195540" y="1833465"/>
              <a:ext cx="62433" cy="64073"/>
            </a:xfrm>
            <a:custGeom>
              <a:avLst/>
              <a:gdLst>
                <a:gd name="connsiteX0" fmla="*/ 62417 w 62433"/>
                <a:gd name="connsiteY0" fmla="*/ 33911 h 64073"/>
                <a:gd name="connsiteX1" fmla="*/ 28699 w 62433"/>
                <a:gd name="connsiteY1" fmla="*/ 64010 h 64073"/>
                <a:gd name="connsiteX2" fmla="*/ 29 w 62433"/>
                <a:gd name="connsiteY2" fmla="*/ 31434 h 64073"/>
                <a:gd name="connsiteX3" fmla="*/ 30985 w 62433"/>
                <a:gd name="connsiteY3" fmla="*/ 2 h 64073"/>
                <a:gd name="connsiteX4" fmla="*/ 62417 w 62433"/>
                <a:gd name="connsiteY4" fmla="*/ 34006 h 6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33" h="64073">
                  <a:moveTo>
                    <a:pt x="62417" y="33911"/>
                  </a:moveTo>
                  <a:cubicBezTo>
                    <a:pt x="61846" y="53056"/>
                    <a:pt x="48416" y="65058"/>
                    <a:pt x="28699" y="64010"/>
                  </a:cubicBezTo>
                  <a:cubicBezTo>
                    <a:pt x="10411" y="62962"/>
                    <a:pt x="-638" y="50484"/>
                    <a:pt x="29" y="31434"/>
                  </a:cubicBezTo>
                  <a:cubicBezTo>
                    <a:pt x="600" y="13623"/>
                    <a:pt x="14221" y="-189"/>
                    <a:pt x="30985" y="2"/>
                  </a:cubicBezTo>
                  <a:cubicBezTo>
                    <a:pt x="47844" y="192"/>
                    <a:pt x="62989" y="16575"/>
                    <a:pt x="62417" y="34006"/>
                  </a:cubicBezTo>
                  <a:close/>
                </a:path>
              </a:pathLst>
            </a:custGeom>
            <a:grpFill/>
            <a:ln w="9525" cap="flat">
              <a:noFill/>
              <a:prstDash val="solid"/>
              <a:miter/>
            </a:ln>
          </p:spPr>
          <p:txBody>
            <a:bodyPr rtlCol="0" anchor="ctr"/>
            <a:lstStyle/>
            <a:p>
              <a:endParaRPr lang="es-PE"/>
            </a:p>
          </p:txBody>
        </p:sp>
        <p:sp>
          <p:nvSpPr>
            <p:cNvPr id="82" name="Forma libre: forma 81">
              <a:extLst>
                <a:ext uri="{FF2B5EF4-FFF2-40B4-BE49-F238E27FC236}">
                  <a16:creationId xmlns:a16="http://schemas.microsoft.com/office/drawing/2014/main" id="{501FDE95-0F4F-4F2E-9571-D0C793D82FC1}"/>
                </a:ext>
              </a:extLst>
            </p:cNvPr>
            <p:cNvSpPr/>
            <p:nvPr/>
          </p:nvSpPr>
          <p:spPr>
            <a:xfrm>
              <a:off x="847272" y="1912062"/>
              <a:ext cx="244787" cy="82853"/>
            </a:xfrm>
            <a:custGeom>
              <a:avLst/>
              <a:gdLst>
                <a:gd name="connsiteX0" fmla="*/ 124524 w 244787"/>
                <a:gd name="connsiteY0" fmla="*/ 82854 h 82853"/>
                <a:gd name="connsiteX1" fmla="*/ 15844 w 244787"/>
                <a:gd name="connsiteY1" fmla="*/ 45992 h 82853"/>
                <a:gd name="connsiteX2" fmla="*/ 5081 w 244787"/>
                <a:gd name="connsiteY2" fmla="*/ 10464 h 82853"/>
                <a:gd name="connsiteX3" fmla="*/ 42609 w 244787"/>
                <a:gd name="connsiteY3" fmla="*/ 7416 h 82853"/>
                <a:gd name="connsiteX4" fmla="*/ 205582 w 244787"/>
                <a:gd name="connsiteY4" fmla="*/ 5987 h 82853"/>
                <a:gd name="connsiteX5" fmla="*/ 239587 w 244787"/>
                <a:gd name="connsiteY5" fmla="*/ 9321 h 82853"/>
                <a:gd name="connsiteX6" fmla="*/ 232347 w 244787"/>
                <a:gd name="connsiteY6" fmla="*/ 44468 h 82853"/>
                <a:gd name="connsiteX7" fmla="*/ 124524 w 244787"/>
                <a:gd name="connsiteY7" fmla="*/ 82854 h 8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87" h="82853">
                  <a:moveTo>
                    <a:pt x="124524" y="82854"/>
                  </a:moveTo>
                  <a:cubicBezTo>
                    <a:pt x="83091" y="80854"/>
                    <a:pt x="47086" y="69900"/>
                    <a:pt x="15844" y="45992"/>
                  </a:cubicBezTo>
                  <a:cubicBezTo>
                    <a:pt x="4224" y="37039"/>
                    <a:pt x="-6730" y="26371"/>
                    <a:pt x="5081" y="10464"/>
                  </a:cubicBezTo>
                  <a:cubicBezTo>
                    <a:pt x="15939" y="-4205"/>
                    <a:pt x="29465" y="-1347"/>
                    <a:pt x="42609" y="7416"/>
                  </a:cubicBezTo>
                  <a:cubicBezTo>
                    <a:pt x="97283" y="43801"/>
                    <a:pt x="151575" y="43039"/>
                    <a:pt x="205582" y="5987"/>
                  </a:cubicBezTo>
                  <a:cubicBezTo>
                    <a:pt x="217679" y="-2395"/>
                    <a:pt x="230538" y="-2585"/>
                    <a:pt x="239587" y="9321"/>
                  </a:cubicBezTo>
                  <a:cubicBezTo>
                    <a:pt x="249588" y="22370"/>
                    <a:pt x="244063" y="35038"/>
                    <a:pt x="232347" y="44468"/>
                  </a:cubicBezTo>
                  <a:cubicBezTo>
                    <a:pt x="200248" y="70471"/>
                    <a:pt x="162529" y="80568"/>
                    <a:pt x="124524" y="82854"/>
                  </a:cubicBezTo>
                  <a:close/>
                </a:path>
              </a:pathLst>
            </a:custGeom>
            <a:grpFill/>
            <a:ln w="9525" cap="flat">
              <a:noFill/>
              <a:prstDash val="solid"/>
              <a:miter/>
            </a:ln>
          </p:spPr>
          <p:txBody>
            <a:bodyPr rtlCol="0" anchor="ctr"/>
            <a:lstStyle/>
            <a:p>
              <a:endParaRPr lang="es-PE"/>
            </a:p>
          </p:txBody>
        </p:sp>
        <p:sp>
          <p:nvSpPr>
            <p:cNvPr id="83" name="Forma libre: forma 82">
              <a:extLst>
                <a:ext uri="{FF2B5EF4-FFF2-40B4-BE49-F238E27FC236}">
                  <a16:creationId xmlns:a16="http://schemas.microsoft.com/office/drawing/2014/main" id="{A5006F7F-1622-4013-BE03-D24EC3521F8A}"/>
                </a:ext>
              </a:extLst>
            </p:cNvPr>
            <p:cNvSpPr/>
            <p:nvPr/>
          </p:nvSpPr>
          <p:spPr>
            <a:xfrm>
              <a:off x="861188" y="1827747"/>
              <a:ext cx="64238" cy="64543"/>
            </a:xfrm>
            <a:custGeom>
              <a:avLst/>
              <a:gdLst>
                <a:gd name="connsiteX0" fmla="*/ 64221 w 64238"/>
                <a:gd name="connsiteY0" fmla="*/ 33056 h 64543"/>
                <a:gd name="connsiteX1" fmla="*/ 30884 w 64238"/>
                <a:gd name="connsiteY1" fmla="*/ 64489 h 64543"/>
                <a:gd name="connsiteX2" fmla="*/ 23 w 64238"/>
                <a:gd name="connsiteY2" fmla="*/ 29913 h 64543"/>
                <a:gd name="connsiteX3" fmla="*/ 32408 w 64238"/>
                <a:gd name="connsiteY3" fmla="*/ 4 h 64543"/>
                <a:gd name="connsiteX4" fmla="*/ 64221 w 64238"/>
                <a:gd name="connsiteY4" fmla="*/ 33056 h 64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38" h="64543">
                  <a:moveTo>
                    <a:pt x="64221" y="33056"/>
                  </a:moveTo>
                  <a:cubicBezTo>
                    <a:pt x="63650" y="51535"/>
                    <a:pt x="48696" y="65536"/>
                    <a:pt x="30884" y="64489"/>
                  </a:cubicBezTo>
                  <a:cubicBezTo>
                    <a:pt x="13358" y="63441"/>
                    <a:pt x="-644" y="47725"/>
                    <a:pt x="23" y="29913"/>
                  </a:cubicBezTo>
                  <a:cubicBezTo>
                    <a:pt x="690" y="13435"/>
                    <a:pt x="15549" y="-281"/>
                    <a:pt x="32408" y="4"/>
                  </a:cubicBezTo>
                  <a:cubicBezTo>
                    <a:pt x="50886" y="385"/>
                    <a:pt x="64793" y="14768"/>
                    <a:pt x="64221" y="33056"/>
                  </a:cubicBezTo>
                  <a:close/>
                </a:path>
              </a:pathLst>
            </a:custGeom>
            <a:grpFill/>
            <a:ln w="9525" cap="flat">
              <a:noFill/>
              <a:prstDash val="solid"/>
              <a:miter/>
            </a:ln>
          </p:spPr>
          <p:txBody>
            <a:bodyPr rtlCol="0" anchor="ctr"/>
            <a:lstStyle/>
            <a:p>
              <a:endParaRPr lang="es-PE"/>
            </a:p>
          </p:txBody>
        </p:sp>
        <p:sp>
          <p:nvSpPr>
            <p:cNvPr id="84" name="Forma libre: forma 83">
              <a:extLst>
                <a:ext uri="{FF2B5EF4-FFF2-40B4-BE49-F238E27FC236}">
                  <a16:creationId xmlns:a16="http://schemas.microsoft.com/office/drawing/2014/main" id="{037AB578-9FE4-49E1-92C7-E30472080A92}"/>
                </a:ext>
              </a:extLst>
            </p:cNvPr>
            <p:cNvSpPr/>
            <p:nvPr/>
          </p:nvSpPr>
          <p:spPr>
            <a:xfrm>
              <a:off x="1016213" y="1827828"/>
              <a:ext cx="61837" cy="64337"/>
            </a:xfrm>
            <a:custGeom>
              <a:avLst/>
              <a:gdLst>
                <a:gd name="connsiteX0" fmla="*/ 32069 w 61837"/>
                <a:gd name="connsiteY0" fmla="*/ 64313 h 64337"/>
                <a:gd name="connsiteX1" fmla="*/ 65 w 61837"/>
                <a:gd name="connsiteY1" fmla="*/ 34214 h 64337"/>
                <a:gd name="connsiteX2" fmla="*/ 29498 w 61837"/>
                <a:gd name="connsiteY2" fmla="*/ 19 h 64337"/>
                <a:gd name="connsiteX3" fmla="*/ 61787 w 61837"/>
                <a:gd name="connsiteY3" fmla="*/ 29452 h 64337"/>
                <a:gd name="connsiteX4" fmla="*/ 31974 w 61837"/>
                <a:gd name="connsiteY4" fmla="*/ 64218 h 64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37" h="64337">
                  <a:moveTo>
                    <a:pt x="32069" y="64313"/>
                  </a:moveTo>
                  <a:cubicBezTo>
                    <a:pt x="15115" y="64980"/>
                    <a:pt x="1018" y="51740"/>
                    <a:pt x="65" y="34214"/>
                  </a:cubicBezTo>
                  <a:cubicBezTo>
                    <a:pt x="-982" y="14212"/>
                    <a:pt x="10638" y="686"/>
                    <a:pt x="29498" y="19"/>
                  </a:cubicBezTo>
                  <a:cubicBezTo>
                    <a:pt x="47500" y="-552"/>
                    <a:pt x="60930" y="11640"/>
                    <a:pt x="61787" y="29452"/>
                  </a:cubicBezTo>
                  <a:cubicBezTo>
                    <a:pt x="62740" y="48692"/>
                    <a:pt x="50072" y="63551"/>
                    <a:pt x="31974" y="64218"/>
                  </a:cubicBezTo>
                  <a:close/>
                </a:path>
              </a:pathLst>
            </a:custGeom>
            <a:grpFill/>
            <a:ln w="9525" cap="flat">
              <a:noFill/>
              <a:prstDash val="solid"/>
              <a:miter/>
            </a:ln>
          </p:spPr>
          <p:txBody>
            <a:bodyPr rtlCol="0" anchor="ctr"/>
            <a:lstStyle/>
            <a:p>
              <a:endParaRPr lang="es-PE"/>
            </a:p>
          </p:txBody>
        </p:sp>
        <p:sp>
          <p:nvSpPr>
            <p:cNvPr id="85" name="Forma libre: forma 84">
              <a:extLst>
                <a:ext uri="{FF2B5EF4-FFF2-40B4-BE49-F238E27FC236}">
                  <a16:creationId xmlns:a16="http://schemas.microsoft.com/office/drawing/2014/main" id="{77949C54-79EC-46E1-B0A5-2F23B47954AC}"/>
                </a:ext>
              </a:extLst>
            </p:cNvPr>
            <p:cNvSpPr/>
            <p:nvPr/>
          </p:nvSpPr>
          <p:spPr>
            <a:xfrm>
              <a:off x="849724" y="4621718"/>
              <a:ext cx="243978" cy="82889"/>
            </a:xfrm>
            <a:custGeom>
              <a:avLst/>
              <a:gdLst>
                <a:gd name="connsiteX0" fmla="*/ 116833 w 243978"/>
                <a:gd name="connsiteY0" fmla="*/ 82775 h 82889"/>
                <a:gd name="connsiteX1" fmla="*/ 21964 w 243978"/>
                <a:gd name="connsiteY1" fmla="*/ 52675 h 82889"/>
                <a:gd name="connsiteX2" fmla="*/ 8153 w 243978"/>
                <a:gd name="connsiteY2" fmla="*/ 41436 h 82889"/>
                <a:gd name="connsiteX3" fmla="*/ 5581 w 243978"/>
                <a:gd name="connsiteY3" fmla="*/ 9241 h 82889"/>
                <a:gd name="connsiteX4" fmla="*/ 37109 w 243978"/>
                <a:gd name="connsiteY4" fmla="*/ 5717 h 82889"/>
                <a:gd name="connsiteX5" fmla="*/ 90925 w 243978"/>
                <a:gd name="connsiteY5" fmla="*/ 31720 h 82889"/>
                <a:gd name="connsiteX6" fmla="*/ 200939 w 243978"/>
                <a:gd name="connsiteY6" fmla="*/ 9051 h 82889"/>
                <a:gd name="connsiteX7" fmla="*/ 239420 w 243978"/>
                <a:gd name="connsiteY7" fmla="*/ 10766 h 82889"/>
                <a:gd name="connsiteX8" fmla="*/ 228847 w 243978"/>
                <a:gd name="connsiteY8" fmla="*/ 46960 h 82889"/>
                <a:gd name="connsiteX9" fmla="*/ 116929 w 243978"/>
                <a:gd name="connsiteY9" fmla="*/ 82870 h 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978" h="82889">
                  <a:moveTo>
                    <a:pt x="116833" y="82775"/>
                  </a:moveTo>
                  <a:cubicBezTo>
                    <a:pt x="84353" y="84203"/>
                    <a:pt x="52159" y="71440"/>
                    <a:pt x="21964" y="52675"/>
                  </a:cubicBezTo>
                  <a:cubicBezTo>
                    <a:pt x="16916" y="49532"/>
                    <a:pt x="12344" y="45627"/>
                    <a:pt x="8153" y="41436"/>
                  </a:cubicBezTo>
                  <a:cubicBezTo>
                    <a:pt x="-2039" y="31625"/>
                    <a:pt x="-2420" y="20100"/>
                    <a:pt x="5581" y="9241"/>
                  </a:cubicBezTo>
                  <a:cubicBezTo>
                    <a:pt x="14249" y="-2569"/>
                    <a:pt x="25965" y="-2284"/>
                    <a:pt x="37109" y="5717"/>
                  </a:cubicBezTo>
                  <a:cubicBezTo>
                    <a:pt x="53587" y="17528"/>
                    <a:pt x="70828" y="27244"/>
                    <a:pt x="90925" y="31720"/>
                  </a:cubicBezTo>
                  <a:cubicBezTo>
                    <a:pt x="131121" y="40579"/>
                    <a:pt x="167887" y="33340"/>
                    <a:pt x="200939" y="9051"/>
                  </a:cubicBezTo>
                  <a:cubicBezTo>
                    <a:pt x="214846" y="-1141"/>
                    <a:pt x="228466" y="-5236"/>
                    <a:pt x="239420" y="10766"/>
                  </a:cubicBezTo>
                  <a:cubicBezTo>
                    <a:pt x="249612" y="25529"/>
                    <a:pt x="241230" y="37340"/>
                    <a:pt x="228847" y="46960"/>
                  </a:cubicBezTo>
                  <a:cubicBezTo>
                    <a:pt x="197034" y="71630"/>
                    <a:pt x="161029" y="83441"/>
                    <a:pt x="116929" y="82870"/>
                  </a:cubicBezTo>
                  <a:close/>
                </a:path>
              </a:pathLst>
            </a:custGeom>
            <a:grpFill/>
            <a:ln w="9525" cap="flat">
              <a:noFill/>
              <a:prstDash val="solid"/>
              <a:miter/>
            </a:ln>
          </p:spPr>
          <p:txBody>
            <a:bodyPr rtlCol="0" anchor="ctr"/>
            <a:lstStyle/>
            <a:p>
              <a:endParaRPr lang="es-PE"/>
            </a:p>
          </p:txBody>
        </p:sp>
        <p:sp>
          <p:nvSpPr>
            <p:cNvPr id="86" name="Forma libre: forma 85">
              <a:extLst>
                <a:ext uri="{FF2B5EF4-FFF2-40B4-BE49-F238E27FC236}">
                  <a16:creationId xmlns:a16="http://schemas.microsoft.com/office/drawing/2014/main" id="{647AE093-91C0-427D-AC68-86EF56E906F5}"/>
                </a:ext>
              </a:extLst>
            </p:cNvPr>
            <p:cNvSpPr/>
            <p:nvPr/>
          </p:nvSpPr>
          <p:spPr>
            <a:xfrm>
              <a:off x="862162" y="4538273"/>
              <a:ext cx="63821" cy="63349"/>
            </a:xfrm>
            <a:custGeom>
              <a:avLst/>
              <a:gdLst>
                <a:gd name="connsiteX0" fmla="*/ 32768 w 63821"/>
                <a:gd name="connsiteY0" fmla="*/ 63349 h 63349"/>
                <a:gd name="connsiteX1" fmla="*/ 2 w 63821"/>
                <a:gd name="connsiteY1" fmla="*/ 31250 h 63349"/>
                <a:gd name="connsiteX2" fmla="*/ 32006 w 63821"/>
                <a:gd name="connsiteY2" fmla="*/ 8 h 63349"/>
                <a:gd name="connsiteX3" fmla="*/ 63819 w 63821"/>
                <a:gd name="connsiteY3" fmla="*/ 32965 h 63349"/>
                <a:gd name="connsiteX4" fmla="*/ 32768 w 63821"/>
                <a:gd name="connsiteY4" fmla="*/ 63349 h 63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21" h="63349">
                  <a:moveTo>
                    <a:pt x="32768" y="63349"/>
                  </a:moveTo>
                  <a:cubicBezTo>
                    <a:pt x="13813" y="63444"/>
                    <a:pt x="-189" y="49824"/>
                    <a:pt x="2" y="31250"/>
                  </a:cubicBezTo>
                  <a:cubicBezTo>
                    <a:pt x="192" y="14772"/>
                    <a:pt x="14956" y="294"/>
                    <a:pt x="32006" y="8"/>
                  </a:cubicBezTo>
                  <a:cubicBezTo>
                    <a:pt x="50675" y="-373"/>
                    <a:pt x="63534" y="13057"/>
                    <a:pt x="63819" y="32965"/>
                  </a:cubicBezTo>
                  <a:cubicBezTo>
                    <a:pt x="64010" y="51443"/>
                    <a:pt x="52008" y="63254"/>
                    <a:pt x="32768" y="63349"/>
                  </a:cubicBezTo>
                  <a:close/>
                </a:path>
              </a:pathLst>
            </a:custGeom>
            <a:grpFill/>
            <a:ln w="9525" cap="flat">
              <a:noFill/>
              <a:prstDash val="solid"/>
              <a:miter/>
            </a:ln>
          </p:spPr>
          <p:txBody>
            <a:bodyPr rtlCol="0" anchor="ctr"/>
            <a:lstStyle/>
            <a:p>
              <a:endParaRPr lang="es-PE"/>
            </a:p>
          </p:txBody>
        </p:sp>
        <p:sp>
          <p:nvSpPr>
            <p:cNvPr id="87" name="Forma libre: forma 86">
              <a:extLst>
                <a:ext uri="{FF2B5EF4-FFF2-40B4-BE49-F238E27FC236}">
                  <a16:creationId xmlns:a16="http://schemas.microsoft.com/office/drawing/2014/main" id="{0A75EC10-DE0B-4D47-8FFF-BD4D3B5692F9}"/>
                </a:ext>
              </a:extLst>
            </p:cNvPr>
            <p:cNvSpPr/>
            <p:nvPr/>
          </p:nvSpPr>
          <p:spPr>
            <a:xfrm>
              <a:off x="1016695" y="4538376"/>
              <a:ext cx="63540" cy="63539"/>
            </a:xfrm>
            <a:custGeom>
              <a:avLst/>
              <a:gdLst>
                <a:gd name="connsiteX0" fmla="*/ 32445 w 63540"/>
                <a:gd name="connsiteY0" fmla="*/ 0 h 63539"/>
                <a:gd name="connsiteX1" fmla="*/ 63496 w 63540"/>
                <a:gd name="connsiteY1" fmla="*/ 34004 h 63539"/>
                <a:gd name="connsiteX2" fmla="*/ 30254 w 63540"/>
                <a:gd name="connsiteY2" fmla="*/ 63532 h 63539"/>
                <a:gd name="connsiteX3" fmla="*/ 60 w 63540"/>
                <a:gd name="connsiteY3" fmla="*/ 29623 h 63539"/>
                <a:gd name="connsiteX4" fmla="*/ 32540 w 63540"/>
                <a:gd name="connsiteY4" fmla="*/ 95 h 6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40" h="63539">
                  <a:moveTo>
                    <a:pt x="32445" y="0"/>
                  </a:moveTo>
                  <a:cubicBezTo>
                    <a:pt x="49971" y="571"/>
                    <a:pt x="64449" y="16383"/>
                    <a:pt x="63496" y="34004"/>
                  </a:cubicBezTo>
                  <a:cubicBezTo>
                    <a:pt x="62639" y="50387"/>
                    <a:pt x="47399" y="63913"/>
                    <a:pt x="30254" y="63532"/>
                  </a:cubicBezTo>
                  <a:cubicBezTo>
                    <a:pt x="11871" y="63151"/>
                    <a:pt x="-988" y="48673"/>
                    <a:pt x="60" y="29623"/>
                  </a:cubicBezTo>
                  <a:cubicBezTo>
                    <a:pt x="1012" y="12287"/>
                    <a:pt x="14919" y="-476"/>
                    <a:pt x="32540" y="95"/>
                  </a:cubicBezTo>
                  <a:close/>
                </a:path>
              </a:pathLst>
            </a:custGeom>
            <a:grpFill/>
            <a:ln w="9525" cap="flat">
              <a:noFill/>
              <a:prstDash val="solid"/>
              <a:miter/>
            </a:ln>
          </p:spPr>
          <p:txBody>
            <a:bodyPr rtlCol="0" anchor="ctr"/>
            <a:lstStyle/>
            <a:p>
              <a:endParaRPr lang="es-PE"/>
            </a:p>
          </p:txBody>
        </p:sp>
        <p:sp>
          <p:nvSpPr>
            <p:cNvPr id="88" name="Forma libre: forma 87">
              <a:extLst>
                <a:ext uri="{FF2B5EF4-FFF2-40B4-BE49-F238E27FC236}">
                  <a16:creationId xmlns:a16="http://schemas.microsoft.com/office/drawing/2014/main" id="{D337947C-0777-4245-A2A8-90A4C838B204}"/>
                </a:ext>
              </a:extLst>
            </p:cNvPr>
            <p:cNvSpPr/>
            <p:nvPr/>
          </p:nvSpPr>
          <p:spPr>
            <a:xfrm>
              <a:off x="847974" y="3291035"/>
              <a:ext cx="243712" cy="81976"/>
            </a:xfrm>
            <a:custGeom>
              <a:avLst/>
              <a:gdLst>
                <a:gd name="connsiteX0" fmla="*/ 124775 w 243712"/>
                <a:gd name="connsiteY0" fmla="*/ 81672 h 81976"/>
                <a:gd name="connsiteX1" fmla="*/ 17047 w 243712"/>
                <a:gd name="connsiteY1" fmla="*/ 48334 h 81976"/>
                <a:gd name="connsiteX2" fmla="*/ 4951 w 243712"/>
                <a:gd name="connsiteY2" fmla="*/ 8806 h 81976"/>
                <a:gd name="connsiteX3" fmla="*/ 44479 w 243712"/>
                <a:gd name="connsiteY3" fmla="*/ 9472 h 81976"/>
                <a:gd name="connsiteX4" fmla="*/ 198975 w 243712"/>
                <a:gd name="connsiteY4" fmla="*/ 9853 h 81976"/>
                <a:gd name="connsiteX5" fmla="*/ 238218 w 243712"/>
                <a:gd name="connsiteY5" fmla="*/ 9187 h 81976"/>
                <a:gd name="connsiteX6" fmla="*/ 226216 w 243712"/>
                <a:gd name="connsiteY6" fmla="*/ 48334 h 81976"/>
                <a:gd name="connsiteX7" fmla="*/ 124870 w 243712"/>
                <a:gd name="connsiteY7" fmla="*/ 81767 h 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712" h="81976">
                  <a:moveTo>
                    <a:pt x="124775" y="81672"/>
                  </a:moveTo>
                  <a:cubicBezTo>
                    <a:pt x="82865" y="82910"/>
                    <a:pt x="48670" y="69480"/>
                    <a:pt x="17047" y="48334"/>
                  </a:cubicBezTo>
                  <a:cubicBezTo>
                    <a:pt x="474" y="37285"/>
                    <a:pt x="-4955" y="19950"/>
                    <a:pt x="4951" y="8806"/>
                  </a:cubicBezTo>
                  <a:cubicBezTo>
                    <a:pt x="17809" y="-5863"/>
                    <a:pt x="31144" y="233"/>
                    <a:pt x="44479" y="9472"/>
                  </a:cubicBezTo>
                  <a:cubicBezTo>
                    <a:pt x="93247" y="43381"/>
                    <a:pt x="150302" y="43762"/>
                    <a:pt x="198975" y="9853"/>
                  </a:cubicBezTo>
                  <a:cubicBezTo>
                    <a:pt x="212786" y="233"/>
                    <a:pt x="226978" y="-5577"/>
                    <a:pt x="238218" y="9187"/>
                  </a:cubicBezTo>
                  <a:cubicBezTo>
                    <a:pt x="250315" y="24998"/>
                    <a:pt x="240694" y="38238"/>
                    <a:pt x="226216" y="48334"/>
                  </a:cubicBezTo>
                  <a:cubicBezTo>
                    <a:pt x="194784" y="70051"/>
                    <a:pt x="160875" y="83863"/>
                    <a:pt x="124870" y="81767"/>
                  </a:cubicBezTo>
                  <a:close/>
                </a:path>
              </a:pathLst>
            </a:custGeom>
            <a:grpFill/>
            <a:ln w="9525" cap="flat">
              <a:noFill/>
              <a:prstDash val="solid"/>
              <a:miter/>
            </a:ln>
          </p:spPr>
          <p:txBody>
            <a:bodyPr rtlCol="0" anchor="ctr"/>
            <a:lstStyle/>
            <a:p>
              <a:endParaRPr lang="es-PE"/>
            </a:p>
          </p:txBody>
        </p:sp>
        <p:sp>
          <p:nvSpPr>
            <p:cNvPr id="89" name="Forma libre: forma 88">
              <a:extLst>
                <a:ext uri="{FF2B5EF4-FFF2-40B4-BE49-F238E27FC236}">
                  <a16:creationId xmlns:a16="http://schemas.microsoft.com/office/drawing/2014/main" id="{16D16938-157D-418F-8C6F-8E98C90CE896}"/>
                </a:ext>
              </a:extLst>
            </p:cNvPr>
            <p:cNvSpPr/>
            <p:nvPr/>
          </p:nvSpPr>
          <p:spPr>
            <a:xfrm>
              <a:off x="1030756" y="3571695"/>
              <a:ext cx="142254" cy="53124"/>
            </a:xfrm>
            <a:custGeom>
              <a:avLst/>
              <a:gdLst>
                <a:gd name="connsiteX0" fmla="*/ 71533 w 142254"/>
                <a:gd name="connsiteY0" fmla="*/ 85 h 53124"/>
                <a:gd name="connsiteX1" fmla="*/ 113919 w 142254"/>
                <a:gd name="connsiteY1" fmla="*/ 85 h 53124"/>
                <a:gd name="connsiteX2" fmla="*/ 142208 w 142254"/>
                <a:gd name="connsiteY2" fmla="*/ 25135 h 53124"/>
                <a:gd name="connsiteX3" fmla="*/ 114586 w 142254"/>
                <a:gd name="connsiteY3" fmla="*/ 53044 h 53124"/>
                <a:gd name="connsiteX4" fmla="*/ 23336 w 142254"/>
                <a:gd name="connsiteY4" fmla="*/ 51615 h 53124"/>
                <a:gd name="connsiteX5" fmla="*/ 0 w 142254"/>
                <a:gd name="connsiteY5" fmla="*/ 26945 h 53124"/>
                <a:gd name="connsiteX6" fmla="*/ 22574 w 142254"/>
                <a:gd name="connsiteY6" fmla="*/ 1037 h 53124"/>
                <a:gd name="connsiteX7" fmla="*/ 71533 w 142254"/>
                <a:gd name="connsiteY7" fmla="*/ 656 h 53124"/>
                <a:gd name="connsiteX8" fmla="*/ 71533 w 142254"/>
                <a:gd name="connsiteY8" fmla="*/ 85 h 5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4" h="53124">
                  <a:moveTo>
                    <a:pt x="71533" y="85"/>
                  </a:moveTo>
                  <a:cubicBezTo>
                    <a:pt x="85630" y="85"/>
                    <a:pt x="99727" y="-106"/>
                    <a:pt x="113919" y="85"/>
                  </a:cubicBezTo>
                  <a:cubicBezTo>
                    <a:pt x="130397" y="370"/>
                    <a:pt x="141446" y="8276"/>
                    <a:pt x="142208" y="25135"/>
                  </a:cubicBezTo>
                  <a:cubicBezTo>
                    <a:pt x="143066" y="43328"/>
                    <a:pt x="131921" y="52853"/>
                    <a:pt x="114586" y="53044"/>
                  </a:cubicBezTo>
                  <a:cubicBezTo>
                    <a:pt x="84201" y="53329"/>
                    <a:pt x="53721" y="52853"/>
                    <a:pt x="23336" y="51615"/>
                  </a:cubicBezTo>
                  <a:cubicBezTo>
                    <a:pt x="8763" y="51043"/>
                    <a:pt x="95" y="41899"/>
                    <a:pt x="0" y="26945"/>
                  </a:cubicBezTo>
                  <a:cubicBezTo>
                    <a:pt x="0" y="12277"/>
                    <a:pt x="8287" y="2371"/>
                    <a:pt x="22574" y="1037"/>
                  </a:cubicBezTo>
                  <a:cubicBezTo>
                    <a:pt x="38767" y="-582"/>
                    <a:pt x="55245" y="656"/>
                    <a:pt x="71533" y="656"/>
                  </a:cubicBezTo>
                  <a:cubicBezTo>
                    <a:pt x="71533" y="466"/>
                    <a:pt x="71533" y="275"/>
                    <a:pt x="71533" y="85"/>
                  </a:cubicBezTo>
                  <a:close/>
                </a:path>
              </a:pathLst>
            </a:custGeom>
            <a:grpFill/>
            <a:ln w="9525" cap="flat">
              <a:noFill/>
              <a:prstDash val="solid"/>
              <a:miter/>
            </a:ln>
          </p:spPr>
          <p:txBody>
            <a:bodyPr rtlCol="0" anchor="ctr"/>
            <a:lstStyle/>
            <a:p>
              <a:endParaRPr lang="es-PE"/>
            </a:p>
          </p:txBody>
        </p:sp>
        <p:sp>
          <p:nvSpPr>
            <p:cNvPr id="94" name="Forma libre: forma 93">
              <a:extLst>
                <a:ext uri="{FF2B5EF4-FFF2-40B4-BE49-F238E27FC236}">
                  <a16:creationId xmlns:a16="http://schemas.microsoft.com/office/drawing/2014/main" id="{0615BA12-3EE5-4F79-9D8A-FDBCA811BD05}"/>
                </a:ext>
              </a:extLst>
            </p:cNvPr>
            <p:cNvSpPr/>
            <p:nvPr/>
          </p:nvSpPr>
          <p:spPr>
            <a:xfrm>
              <a:off x="3513872" y="3290299"/>
              <a:ext cx="244760" cy="82503"/>
            </a:xfrm>
            <a:custGeom>
              <a:avLst/>
              <a:gdLst>
                <a:gd name="connsiteX0" fmla="*/ 121210 w 244760"/>
                <a:gd name="connsiteY0" fmla="*/ 82408 h 82503"/>
                <a:gd name="connsiteX1" fmla="*/ 16720 w 244760"/>
                <a:gd name="connsiteY1" fmla="*/ 47927 h 82503"/>
                <a:gd name="connsiteX2" fmla="*/ 4910 w 244760"/>
                <a:gd name="connsiteY2" fmla="*/ 10304 h 82503"/>
                <a:gd name="connsiteX3" fmla="*/ 42248 w 244760"/>
                <a:gd name="connsiteY3" fmla="*/ 8875 h 82503"/>
                <a:gd name="connsiteX4" fmla="*/ 203315 w 244760"/>
                <a:gd name="connsiteY4" fmla="*/ 8017 h 82503"/>
                <a:gd name="connsiteX5" fmla="*/ 240177 w 244760"/>
                <a:gd name="connsiteY5" fmla="*/ 10589 h 82503"/>
                <a:gd name="connsiteX6" fmla="*/ 229795 w 244760"/>
                <a:gd name="connsiteY6" fmla="*/ 46879 h 82503"/>
                <a:gd name="connsiteX7" fmla="*/ 121305 w 244760"/>
                <a:gd name="connsiteY7" fmla="*/ 82503 h 8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760" h="82503">
                  <a:moveTo>
                    <a:pt x="121210" y="82408"/>
                  </a:moveTo>
                  <a:cubicBezTo>
                    <a:pt x="82348" y="82979"/>
                    <a:pt x="47867" y="70311"/>
                    <a:pt x="16720" y="47927"/>
                  </a:cubicBezTo>
                  <a:cubicBezTo>
                    <a:pt x="3481" y="38402"/>
                    <a:pt x="-6330" y="26210"/>
                    <a:pt x="4910" y="10304"/>
                  </a:cubicBezTo>
                  <a:cubicBezTo>
                    <a:pt x="15387" y="-4555"/>
                    <a:pt x="28912" y="207"/>
                    <a:pt x="42248" y="8875"/>
                  </a:cubicBezTo>
                  <a:cubicBezTo>
                    <a:pt x="95969" y="43736"/>
                    <a:pt x="149785" y="44308"/>
                    <a:pt x="203315" y="8017"/>
                  </a:cubicBezTo>
                  <a:cubicBezTo>
                    <a:pt x="216174" y="-746"/>
                    <a:pt x="229509" y="-5413"/>
                    <a:pt x="240177" y="10589"/>
                  </a:cubicBezTo>
                  <a:cubicBezTo>
                    <a:pt x="250369" y="26020"/>
                    <a:pt x="242082" y="37354"/>
                    <a:pt x="229795" y="46879"/>
                  </a:cubicBezTo>
                  <a:cubicBezTo>
                    <a:pt x="197791" y="71454"/>
                    <a:pt x="160929" y="81455"/>
                    <a:pt x="121305" y="82503"/>
                  </a:cubicBezTo>
                  <a:close/>
                </a:path>
              </a:pathLst>
            </a:custGeom>
            <a:grpFill/>
            <a:ln w="9525" cap="flat">
              <a:noFill/>
              <a:prstDash val="solid"/>
              <a:miter/>
            </a:ln>
          </p:spPr>
          <p:txBody>
            <a:bodyPr rtlCol="0" anchor="ctr"/>
            <a:lstStyle/>
            <a:p>
              <a:endParaRPr lang="es-PE"/>
            </a:p>
          </p:txBody>
        </p:sp>
        <p:sp>
          <p:nvSpPr>
            <p:cNvPr id="95" name="Forma libre: forma 94">
              <a:extLst>
                <a:ext uri="{FF2B5EF4-FFF2-40B4-BE49-F238E27FC236}">
                  <a16:creationId xmlns:a16="http://schemas.microsoft.com/office/drawing/2014/main" id="{91FBB963-A0FF-4C4D-BB9A-CA05C826F11B}"/>
                </a:ext>
              </a:extLst>
            </p:cNvPr>
            <p:cNvSpPr/>
            <p:nvPr/>
          </p:nvSpPr>
          <p:spPr>
            <a:xfrm>
              <a:off x="3680417" y="3206111"/>
              <a:ext cx="64964" cy="63631"/>
            </a:xfrm>
            <a:custGeom>
              <a:avLst/>
              <a:gdLst>
                <a:gd name="connsiteX0" fmla="*/ 64964 w 64964"/>
                <a:gd name="connsiteY0" fmla="*/ 33436 h 63631"/>
                <a:gd name="connsiteX1" fmla="*/ 30770 w 64964"/>
                <a:gd name="connsiteY1" fmla="*/ 63631 h 63631"/>
                <a:gd name="connsiteX2" fmla="*/ 4 w 64964"/>
                <a:gd name="connsiteY2" fmla="*/ 32484 h 63631"/>
                <a:gd name="connsiteX3" fmla="*/ 32770 w 64964"/>
                <a:gd name="connsiteY3" fmla="*/ 4 h 63631"/>
                <a:gd name="connsiteX4" fmla="*/ 64869 w 64964"/>
                <a:gd name="connsiteY4" fmla="*/ 33436 h 63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64" h="63631">
                  <a:moveTo>
                    <a:pt x="64964" y="33436"/>
                  </a:moveTo>
                  <a:cubicBezTo>
                    <a:pt x="64774" y="50962"/>
                    <a:pt x="50391" y="63726"/>
                    <a:pt x="30770" y="63631"/>
                  </a:cubicBezTo>
                  <a:cubicBezTo>
                    <a:pt x="13910" y="63631"/>
                    <a:pt x="385" y="49820"/>
                    <a:pt x="4" y="32484"/>
                  </a:cubicBezTo>
                  <a:cubicBezTo>
                    <a:pt x="-282" y="15625"/>
                    <a:pt x="15720" y="-282"/>
                    <a:pt x="32770" y="4"/>
                  </a:cubicBezTo>
                  <a:cubicBezTo>
                    <a:pt x="49820" y="290"/>
                    <a:pt x="64964" y="16101"/>
                    <a:pt x="64869" y="33436"/>
                  </a:cubicBezTo>
                  <a:close/>
                </a:path>
              </a:pathLst>
            </a:custGeom>
            <a:grpFill/>
            <a:ln w="9525" cap="flat">
              <a:noFill/>
              <a:prstDash val="solid"/>
              <a:miter/>
            </a:ln>
          </p:spPr>
          <p:txBody>
            <a:bodyPr rtlCol="0" anchor="ctr"/>
            <a:lstStyle/>
            <a:p>
              <a:endParaRPr lang="es-PE"/>
            </a:p>
          </p:txBody>
        </p:sp>
        <p:sp>
          <p:nvSpPr>
            <p:cNvPr id="96" name="Forma libre: forma 95">
              <a:extLst>
                <a:ext uri="{FF2B5EF4-FFF2-40B4-BE49-F238E27FC236}">
                  <a16:creationId xmlns:a16="http://schemas.microsoft.com/office/drawing/2014/main" id="{6B68897E-0F6E-405D-A58F-15D56F38AB4D}"/>
                </a:ext>
              </a:extLst>
            </p:cNvPr>
            <p:cNvSpPr/>
            <p:nvPr/>
          </p:nvSpPr>
          <p:spPr>
            <a:xfrm>
              <a:off x="3527690" y="3206027"/>
              <a:ext cx="63980" cy="63574"/>
            </a:xfrm>
            <a:custGeom>
              <a:avLst/>
              <a:gdLst>
                <a:gd name="connsiteX0" fmla="*/ 34240 w 63980"/>
                <a:gd name="connsiteY0" fmla="*/ 88 h 63574"/>
                <a:gd name="connsiteX1" fmla="*/ 63958 w 63980"/>
                <a:gd name="connsiteY1" fmla="*/ 33616 h 63574"/>
                <a:gd name="connsiteX2" fmla="*/ 29097 w 63980"/>
                <a:gd name="connsiteY2" fmla="*/ 63524 h 63574"/>
                <a:gd name="connsiteX3" fmla="*/ 45 w 63980"/>
                <a:gd name="connsiteY3" fmla="*/ 31044 h 63574"/>
                <a:gd name="connsiteX4" fmla="*/ 34145 w 63980"/>
                <a:gd name="connsiteY4" fmla="*/ 88 h 6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80" h="63574">
                  <a:moveTo>
                    <a:pt x="34240" y="88"/>
                  </a:moveTo>
                  <a:cubicBezTo>
                    <a:pt x="50623" y="1326"/>
                    <a:pt x="64625" y="17042"/>
                    <a:pt x="63958" y="33616"/>
                  </a:cubicBezTo>
                  <a:cubicBezTo>
                    <a:pt x="63291" y="51713"/>
                    <a:pt x="48337" y="64477"/>
                    <a:pt x="29097" y="63524"/>
                  </a:cubicBezTo>
                  <a:cubicBezTo>
                    <a:pt x="10523" y="62572"/>
                    <a:pt x="-812" y="49808"/>
                    <a:pt x="45" y="31044"/>
                  </a:cubicBezTo>
                  <a:cubicBezTo>
                    <a:pt x="998" y="12756"/>
                    <a:pt x="16428" y="-1246"/>
                    <a:pt x="34145" y="88"/>
                  </a:cubicBezTo>
                  <a:close/>
                </a:path>
              </a:pathLst>
            </a:custGeom>
            <a:grpFill/>
            <a:ln w="9525" cap="flat">
              <a:noFill/>
              <a:prstDash val="solid"/>
              <a:miter/>
            </a:ln>
          </p:spPr>
          <p:txBody>
            <a:bodyPr rtlCol="0" anchor="ctr"/>
            <a:lstStyle/>
            <a:p>
              <a:endParaRPr lang="es-PE"/>
            </a:p>
          </p:txBody>
        </p:sp>
        <p:sp>
          <p:nvSpPr>
            <p:cNvPr id="97" name="Forma libre: forma 96">
              <a:extLst>
                <a:ext uri="{FF2B5EF4-FFF2-40B4-BE49-F238E27FC236}">
                  <a16:creationId xmlns:a16="http://schemas.microsoft.com/office/drawing/2014/main" id="{BD8DA186-E69E-49C0-B416-54038CEA18A0}"/>
                </a:ext>
              </a:extLst>
            </p:cNvPr>
            <p:cNvSpPr/>
            <p:nvPr/>
          </p:nvSpPr>
          <p:spPr>
            <a:xfrm>
              <a:off x="3750048" y="3571419"/>
              <a:ext cx="136047" cy="52151"/>
            </a:xfrm>
            <a:custGeom>
              <a:avLst/>
              <a:gdLst>
                <a:gd name="connsiteX0" fmla="*/ 67057 w 136047"/>
                <a:gd name="connsiteY0" fmla="*/ 51796 h 52151"/>
                <a:gd name="connsiteX1" fmla="*/ 26766 w 136047"/>
                <a:gd name="connsiteY1" fmla="*/ 51605 h 52151"/>
                <a:gd name="connsiteX2" fmla="*/ 1 w 136047"/>
                <a:gd name="connsiteY2" fmla="*/ 27317 h 52151"/>
                <a:gd name="connsiteX3" fmla="*/ 26671 w 136047"/>
                <a:gd name="connsiteY3" fmla="*/ 361 h 52151"/>
                <a:gd name="connsiteX4" fmla="*/ 109538 w 136047"/>
                <a:gd name="connsiteY4" fmla="*/ 361 h 52151"/>
                <a:gd name="connsiteX5" fmla="*/ 136018 w 136047"/>
                <a:gd name="connsiteY5" fmla="*/ 24840 h 52151"/>
                <a:gd name="connsiteX6" fmla="*/ 109634 w 136047"/>
                <a:gd name="connsiteY6" fmla="*/ 51796 h 52151"/>
                <a:gd name="connsiteX7" fmla="*/ 67057 w 136047"/>
                <a:gd name="connsiteY7" fmla="*/ 51986 h 52151"/>
                <a:gd name="connsiteX8" fmla="*/ 67057 w 136047"/>
                <a:gd name="connsiteY8" fmla="*/ 51891 h 5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47" h="52151">
                  <a:moveTo>
                    <a:pt x="67057" y="51796"/>
                  </a:moveTo>
                  <a:cubicBezTo>
                    <a:pt x="53626" y="51796"/>
                    <a:pt x="40196" y="52367"/>
                    <a:pt x="26766" y="51605"/>
                  </a:cubicBezTo>
                  <a:cubicBezTo>
                    <a:pt x="11717" y="50748"/>
                    <a:pt x="96" y="43604"/>
                    <a:pt x="1" y="27317"/>
                  </a:cubicBezTo>
                  <a:cubicBezTo>
                    <a:pt x="-95" y="10838"/>
                    <a:pt x="9716" y="647"/>
                    <a:pt x="26671" y="361"/>
                  </a:cubicBezTo>
                  <a:cubicBezTo>
                    <a:pt x="54293" y="-211"/>
                    <a:pt x="81916" y="-20"/>
                    <a:pt x="109538" y="361"/>
                  </a:cubicBezTo>
                  <a:cubicBezTo>
                    <a:pt x="125445" y="551"/>
                    <a:pt x="135446" y="9314"/>
                    <a:pt x="136018" y="24840"/>
                  </a:cubicBezTo>
                  <a:cubicBezTo>
                    <a:pt x="136685" y="41699"/>
                    <a:pt x="126207" y="51034"/>
                    <a:pt x="109634" y="51796"/>
                  </a:cubicBezTo>
                  <a:cubicBezTo>
                    <a:pt x="95441" y="52463"/>
                    <a:pt x="81249" y="51986"/>
                    <a:pt x="67057" y="51986"/>
                  </a:cubicBezTo>
                  <a:cubicBezTo>
                    <a:pt x="67057" y="51986"/>
                    <a:pt x="67057" y="51986"/>
                    <a:pt x="67057" y="51891"/>
                  </a:cubicBezTo>
                  <a:close/>
                </a:path>
              </a:pathLst>
            </a:custGeom>
            <a:grpFill/>
            <a:ln w="9525" cap="flat">
              <a:noFill/>
              <a:prstDash val="solid"/>
              <a:miter/>
            </a:ln>
          </p:spPr>
          <p:txBody>
            <a:bodyPr rtlCol="0" anchor="ctr"/>
            <a:lstStyle/>
            <a:p>
              <a:endParaRPr lang="es-PE"/>
            </a:p>
          </p:txBody>
        </p:sp>
        <p:sp>
          <p:nvSpPr>
            <p:cNvPr id="98" name="Forma libre: forma 97">
              <a:extLst>
                <a:ext uri="{FF2B5EF4-FFF2-40B4-BE49-F238E27FC236}">
                  <a16:creationId xmlns:a16="http://schemas.microsoft.com/office/drawing/2014/main" id="{DDD2B13E-8C07-47EE-A9F1-D81B2A8DF633}"/>
                </a:ext>
              </a:extLst>
            </p:cNvPr>
            <p:cNvSpPr/>
            <p:nvPr/>
          </p:nvSpPr>
          <p:spPr>
            <a:xfrm>
              <a:off x="3536710" y="4826592"/>
              <a:ext cx="199084" cy="98983"/>
            </a:xfrm>
            <a:custGeom>
              <a:avLst/>
              <a:gdLst>
                <a:gd name="connsiteX0" fmla="*/ 550 w 199084"/>
                <a:gd name="connsiteY0" fmla="*/ 50208 h 98983"/>
                <a:gd name="connsiteX1" fmla="*/ 550 w 199084"/>
                <a:gd name="connsiteY1" fmla="*/ 23347 h 98983"/>
                <a:gd name="connsiteX2" fmla="*/ 30173 w 199084"/>
                <a:gd name="connsiteY2" fmla="*/ 7441 h 98983"/>
                <a:gd name="connsiteX3" fmla="*/ 55415 w 199084"/>
                <a:gd name="connsiteY3" fmla="*/ 21919 h 98983"/>
                <a:gd name="connsiteX4" fmla="*/ 85609 w 199084"/>
                <a:gd name="connsiteY4" fmla="*/ 23824 h 98983"/>
                <a:gd name="connsiteX5" fmla="*/ 106849 w 199084"/>
                <a:gd name="connsiteY5" fmla="*/ 21633 h 98983"/>
                <a:gd name="connsiteX6" fmla="*/ 155522 w 199084"/>
                <a:gd name="connsiteY6" fmla="*/ 14203 h 98983"/>
                <a:gd name="connsiteX7" fmla="*/ 189812 w 199084"/>
                <a:gd name="connsiteY7" fmla="*/ 2011 h 98983"/>
                <a:gd name="connsiteX8" fmla="*/ 198290 w 199084"/>
                <a:gd name="connsiteY8" fmla="*/ 36492 h 98983"/>
                <a:gd name="connsiteX9" fmla="*/ 198004 w 199084"/>
                <a:gd name="connsiteY9" fmla="*/ 81260 h 98983"/>
                <a:gd name="connsiteX10" fmla="*/ 172953 w 199084"/>
                <a:gd name="connsiteY10" fmla="*/ 94213 h 98983"/>
                <a:gd name="connsiteX11" fmla="*/ 145616 w 199084"/>
                <a:gd name="connsiteY11" fmla="*/ 78878 h 98983"/>
                <a:gd name="connsiteX12" fmla="*/ 112850 w 199084"/>
                <a:gd name="connsiteY12" fmla="*/ 77640 h 98983"/>
                <a:gd name="connsiteX13" fmla="*/ 91514 w 199084"/>
                <a:gd name="connsiteY13" fmla="*/ 80593 h 98983"/>
                <a:gd name="connsiteX14" fmla="*/ 34841 w 199084"/>
                <a:gd name="connsiteY14" fmla="*/ 88879 h 98983"/>
                <a:gd name="connsiteX15" fmla="*/ 21124 w 199084"/>
                <a:gd name="connsiteY15" fmla="*/ 96404 h 98983"/>
                <a:gd name="connsiteX16" fmla="*/ 169 w 199084"/>
                <a:gd name="connsiteY16" fmla="*/ 83927 h 98983"/>
                <a:gd name="connsiteX17" fmla="*/ 169 w 199084"/>
                <a:gd name="connsiteY17" fmla="*/ 50303 h 98983"/>
                <a:gd name="connsiteX18" fmla="*/ 550 w 199084"/>
                <a:gd name="connsiteY18" fmla="*/ 50303 h 9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84" h="98983">
                  <a:moveTo>
                    <a:pt x="550" y="50208"/>
                  </a:moveTo>
                  <a:cubicBezTo>
                    <a:pt x="550" y="41254"/>
                    <a:pt x="360" y="32301"/>
                    <a:pt x="550" y="23347"/>
                  </a:cubicBezTo>
                  <a:cubicBezTo>
                    <a:pt x="1122" y="-2370"/>
                    <a:pt x="7123" y="-5513"/>
                    <a:pt x="30173" y="7441"/>
                  </a:cubicBezTo>
                  <a:cubicBezTo>
                    <a:pt x="38650" y="12203"/>
                    <a:pt x="47318" y="16585"/>
                    <a:pt x="55415" y="21919"/>
                  </a:cubicBezTo>
                  <a:cubicBezTo>
                    <a:pt x="65320" y="28586"/>
                    <a:pt x="74369" y="32968"/>
                    <a:pt x="85609" y="23824"/>
                  </a:cubicBezTo>
                  <a:cubicBezTo>
                    <a:pt x="91419" y="19061"/>
                    <a:pt x="100468" y="17252"/>
                    <a:pt x="106849" y="21633"/>
                  </a:cubicBezTo>
                  <a:cubicBezTo>
                    <a:pt x="125899" y="34682"/>
                    <a:pt x="140187" y="23443"/>
                    <a:pt x="155522" y="14203"/>
                  </a:cubicBezTo>
                  <a:cubicBezTo>
                    <a:pt x="166095" y="7822"/>
                    <a:pt x="177811" y="-3132"/>
                    <a:pt x="189812" y="2011"/>
                  </a:cubicBezTo>
                  <a:cubicBezTo>
                    <a:pt x="203909" y="8012"/>
                    <a:pt x="197527" y="24395"/>
                    <a:pt x="198290" y="36492"/>
                  </a:cubicBezTo>
                  <a:cubicBezTo>
                    <a:pt x="199242" y="51351"/>
                    <a:pt x="199147" y="66401"/>
                    <a:pt x="198004" y="81260"/>
                  </a:cubicBezTo>
                  <a:cubicBezTo>
                    <a:pt x="196575" y="99928"/>
                    <a:pt x="189908" y="102977"/>
                    <a:pt x="172953" y="94213"/>
                  </a:cubicBezTo>
                  <a:cubicBezTo>
                    <a:pt x="163714" y="89356"/>
                    <a:pt x="154284" y="84688"/>
                    <a:pt x="145616" y="78878"/>
                  </a:cubicBezTo>
                  <a:cubicBezTo>
                    <a:pt x="134662" y="71449"/>
                    <a:pt x="124661" y="69258"/>
                    <a:pt x="112850" y="77640"/>
                  </a:cubicBezTo>
                  <a:cubicBezTo>
                    <a:pt x="106849" y="81926"/>
                    <a:pt x="97229" y="84879"/>
                    <a:pt x="91514" y="80593"/>
                  </a:cubicBezTo>
                  <a:cubicBezTo>
                    <a:pt x="69130" y="63829"/>
                    <a:pt x="52652" y="79450"/>
                    <a:pt x="34841" y="88879"/>
                  </a:cubicBezTo>
                  <a:cubicBezTo>
                    <a:pt x="30268" y="91356"/>
                    <a:pt x="25792" y="94213"/>
                    <a:pt x="21124" y="96404"/>
                  </a:cubicBezTo>
                  <a:cubicBezTo>
                    <a:pt x="8361" y="102119"/>
                    <a:pt x="646" y="98500"/>
                    <a:pt x="169" y="83927"/>
                  </a:cubicBezTo>
                  <a:cubicBezTo>
                    <a:pt x="-212" y="72782"/>
                    <a:pt x="169" y="61543"/>
                    <a:pt x="169" y="50303"/>
                  </a:cubicBezTo>
                  <a:lnTo>
                    <a:pt x="550" y="50303"/>
                  </a:lnTo>
                  <a:close/>
                </a:path>
              </a:pathLst>
            </a:custGeom>
            <a:grpFill/>
            <a:ln w="9525" cap="flat">
              <a:noFill/>
              <a:prstDash val="solid"/>
              <a:miter/>
            </a:ln>
          </p:spPr>
          <p:txBody>
            <a:bodyPr rtlCol="0" anchor="ctr"/>
            <a:lstStyle/>
            <a:p>
              <a:endParaRPr lang="es-PE"/>
            </a:p>
          </p:txBody>
        </p:sp>
        <p:sp>
          <p:nvSpPr>
            <p:cNvPr id="99" name="Forma libre: forma 98">
              <a:extLst>
                <a:ext uri="{FF2B5EF4-FFF2-40B4-BE49-F238E27FC236}">
                  <a16:creationId xmlns:a16="http://schemas.microsoft.com/office/drawing/2014/main" id="{D3CDE151-1026-485E-9AFB-58CF4EAA04D7}"/>
                </a:ext>
              </a:extLst>
            </p:cNvPr>
            <p:cNvSpPr/>
            <p:nvPr/>
          </p:nvSpPr>
          <p:spPr>
            <a:xfrm>
              <a:off x="3612409" y="4945832"/>
              <a:ext cx="46831" cy="47471"/>
            </a:xfrm>
            <a:custGeom>
              <a:avLst/>
              <a:gdLst>
                <a:gd name="connsiteX0" fmla="*/ 3 w 46831"/>
                <a:gd name="connsiteY0" fmla="*/ 23551 h 47471"/>
                <a:gd name="connsiteX1" fmla="*/ 24483 w 46831"/>
                <a:gd name="connsiteY1" fmla="*/ 24 h 47471"/>
                <a:gd name="connsiteX2" fmla="*/ 46771 w 46831"/>
                <a:gd name="connsiteY2" fmla="*/ 25360 h 47471"/>
                <a:gd name="connsiteX3" fmla="*/ 21435 w 46831"/>
                <a:gd name="connsiteY3" fmla="*/ 47363 h 47471"/>
                <a:gd name="connsiteX4" fmla="*/ 3 w 46831"/>
                <a:gd name="connsiteY4" fmla="*/ 23455 h 47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1" h="47471">
                  <a:moveTo>
                    <a:pt x="3" y="23551"/>
                  </a:moveTo>
                  <a:cubicBezTo>
                    <a:pt x="1813" y="9168"/>
                    <a:pt x="9528" y="-548"/>
                    <a:pt x="24483" y="24"/>
                  </a:cubicBezTo>
                  <a:cubicBezTo>
                    <a:pt x="39342" y="595"/>
                    <a:pt x="47628" y="10406"/>
                    <a:pt x="46771" y="25360"/>
                  </a:cubicBezTo>
                  <a:cubicBezTo>
                    <a:pt x="45914" y="40601"/>
                    <a:pt x="36389" y="48506"/>
                    <a:pt x="21435" y="47363"/>
                  </a:cubicBezTo>
                  <a:cubicBezTo>
                    <a:pt x="7814" y="46315"/>
                    <a:pt x="-187" y="38314"/>
                    <a:pt x="3" y="23455"/>
                  </a:cubicBezTo>
                  <a:close/>
                </a:path>
              </a:pathLst>
            </a:custGeom>
            <a:grpFill/>
            <a:ln w="9525" cap="flat">
              <a:noFill/>
              <a:prstDash val="solid"/>
              <a:miter/>
            </a:ln>
          </p:spPr>
          <p:txBody>
            <a:bodyPr rtlCol="0" anchor="ctr"/>
            <a:lstStyle/>
            <a:p>
              <a:endParaRPr lang="es-PE"/>
            </a:p>
          </p:txBody>
        </p:sp>
        <p:sp>
          <p:nvSpPr>
            <p:cNvPr id="100" name="Forma libre: forma 99">
              <a:extLst>
                <a:ext uri="{FF2B5EF4-FFF2-40B4-BE49-F238E27FC236}">
                  <a16:creationId xmlns:a16="http://schemas.microsoft.com/office/drawing/2014/main" id="{CC163752-25B4-4BD8-A21E-104CC1CA4C2E}"/>
                </a:ext>
              </a:extLst>
            </p:cNvPr>
            <p:cNvSpPr/>
            <p:nvPr/>
          </p:nvSpPr>
          <p:spPr>
            <a:xfrm>
              <a:off x="3513858" y="4621724"/>
              <a:ext cx="244420" cy="82625"/>
            </a:xfrm>
            <a:custGeom>
              <a:avLst/>
              <a:gdLst>
                <a:gd name="connsiteX0" fmla="*/ 120652 w 244420"/>
                <a:gd name="connsiteY0" fmla="*/ 82578 h 82625"/>
                <a:gd name="connsiteX1" fmla="*/ 15496 w 244420"/>
                <a:gd name="connsiteY1" fmla="*/ 47240 h 82625"/>
                <a:gd name="connsiteX2" fmla="*/ 5780 w 244420"/>
                <a:gd name="connsiteY2" fmla="*/ 9426 h 82625"/>
                <a:gd name="connsiteX3" fmla="*/ 42547 w 244420"/>
                <a:gd name="connsiteY3" fmla="*/ 8855 h 82625"/>
                <a:gd name="connsiteX4" fmla="*/ 200852 w 244420"/>
                <a:gd name="connsiteY4" fmla="*/ 9331 h 82625"/>
                <a:gd name="connsiteX5" fmla="*/ 239524 w 244420"/>
                <a:gd name="connsiteY5" fmla="*/ 10379 h 82625"/>
                <a:gd name="connsiteX6" fmla="*/ 228094 w 244420"/>
                <a:gd name="connsiteY6" fmla="*/ 48193 h 82625"/>
                <a:gd name="connsiteX7" fmla="*/ 120556 w 244420"/>
                <a:gd name="connsiteY7" fmla="*/ 82483 h 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420" h="82625">
                  <a:moveTo>
                    <a:pt x="120652" y="82578"/>
                  </a:moveTo>
                  <a:cubicBezTo>
                    <a:pt x="80361" y="83531"/>
                    <a:pt x="46357" y="70100"/>
                    <a:pt x="15496" y="47240"/>
                  </a:cubicBezTo>
                  <a:cubicBezTo>
                    <a:pt x="1970" y="37239"/>
                    <a:pt x="-6126" y="24666"/>
                    <a:pt x="5780" y="9426"/>
                  </a:cubicBezTo>
                  <a:cubicBezTo>
                    <a:pt x="16544" y="-4385"/>
                    <a:pt x="28640" y="-956"/>
                    <a:pt x="42547" y="8855"/>
                  </a:cubicBezTo>
                  <a:cubicBezTo>
                    <a:pt x="93505" y="44954"/>
                    <a:pt x="149131" y="44573"/>
                    <a:pt x="200852" y="9331"/>
                  </a:cubicBezTo>
                  <a:cubicBezTo>
                    <a:pt x="214378" y="92"/>
                    <a:pt x="227999" y="-6385"/>
                    <a:pt x="239524" y="10379"/>
                  </a:cubicBezTo>
                  <a:cubicBezTo>
                    <a:pt x="250668" y="26571"/>
                    <a:pt x="241048" y="38858"/>
                    <a:pt x="228094" y="48193"/>
                  </a:cubicBezTo>
                  <a:cubicBezTo>
                    <a:pt x="195709" y="71624"/>
                    <a:pt x="159514" y="83816"/>
                    <a:pt x="120556" y="82483"/>
                  </a:cubicBezTo>
                  <a:close/>
                </a:path>
              </a:pathLst>
            </a:custGeom>
            <a:grpFill/>
            <a:ln w="9525" cap="flat">
              <a:noFill/>
              <a:prstDash val="solid"/>
              <a:miter/>
            </a:ln>
          </p:spPr>
          <p:txBody>
            <a:bodyPr rtlCol="0" anchor="ctr"/>
            <a:lstStyle/>
            <a:p>
              <a:endParaRPr lang="es-PE"/>
            </a:p>
          </p:txBody>
        </p:sp>
        <p:sp>
          <p:nvSpPr>
            <p:cNvPr id="101" name="Forma libre: forma 100">
              <a:extLst>
                <a:ext uri="{FF2B5EF4-FFF2-40B4-BE49-F238E27FC236}">
                  <a16:creationId xmlns:a16="http://schemas.microsoft.com/office/drawing/2014/main" id="{309BD8CC-5E6C-4C10-9C19-5A86D80DC3FF}"/>
                </a:ext>
              </a:extLst>
            </p:cNvPr>
            <p:cNvSpPr/>
            <p:nvPr/>
          </p:nvSpPr>
          <p:spPr>
            <a:xfrm>
              <a:off x="3680498" y="4538186"/>
              <a:ext cx="64512" cy="63264"/>
            </a:xfrm>
            <a:custGeom>
              <a:avLst/>
              <a:gdLst>
                <a:gd name="connsiteX0" fmla="*/ 30403 w 64512"/>
                <a:gd name="connsiteY0" fmla="*/ 63246 h 63264"/>
                <a:gd name="connsiteX1" fmla="*/ 18 w 64512"/>
                <a:gd name="connsiteY1" fmla="*/ 31528 h 63264"/>
                <a:gd name="connsiteX2" fmla="*/ 31546 w 64512"/>
                <a:gd name="connsiteY2" fmla="*/ 0 h 63264"/>
                <a:gd name="connsiteX3" fmla="*/ 64502 w 64512"/>
                <a:gd name="connsiteY3" fmla="*/ 32575 h 63264"/>
                <a:gd name="connsiteX4" fmla="*/ 30403 w 64512"/>
                <a:gd name="connsiteY4" fmla="*/ 63246 h 63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2" h="63264">
                  <a:moveTo>
                    <a:pt x="30403" y="63246"/>
                  </a:moveTo>
                  <a:cubicBezTo>
                    <a:pt x="12496" y="62674"/>
                    <a:pt x="-553" y="49054"/>
                    <a:pt x="18" y="31528"/>
                  </a:cubicBezTo>
                  <a:cubicBezTo>
                    <a:pt x="590" y="14383"/>
                    <a:pt x="14877" y="0"/>
                    <a:pt x="31546" y="0"/>
                  </a:cubicBezTo>
                  <a:cubicBezTo>
                    <a:pt x="49548" y="0"/>
                    <a:pt x="64978" y="15240"/>
                    <a:pt x="64502" y="32575"/>
                  </a:cubicBezTo>
                  <a:cubicBezTo>
                    <a:pt x="64026" y="51054"/>
                    <a:pt x="49834" y="63817"/>
                    <a:pt x="30403" y="63246"/>
                  </a:cubicBezTo>
                  <a:close/>
                </a:path>
              </a:pathLst>
            </a:custGeom>
            <a:grpFill/>
            <a:ln w="9525" cap="flat">
              <a:noFill/>
              <a:prstDash val="solid"/>
              <a:miter/>
            </a:ln>
          </p:spPr>
          <p:txBody>
            <a:bodyPr rtlCol="0" anchor="ctr"/>
            <a:lstStyle/>
            <a:p>
              <a:endParaRPr lang="es-PE"/>
            </a:p>
          </p:txBody>
        </p:sp>
        <p:sp>
          <p:nvSpPr>
            <p:cNvPr id="102" name="Forma libre: forma 101">
              <a:extLst>
                <a:ext uri="{FF2B5EF4-FFF2-40B4-BE49-F238E27FC236}">
                  <a16:creationId xmlns:a16="http://schemas.microsoft.com/office/drawing/2014/main" id="{550A8967-0957-40AE-AD92-DC20BA8120C9}"/>
                </a:ext>
              </a:extLst>
            </p:cNvPr>
            <p:cNvSpPr/>
            <p:nvPr/>
          </p:nvSpPr>
          <p:spPr>
            <a:xfrm>
              <a:off x="3527352" y="4538633"/>
              <a:ext cx="64403" cy="63561"/>
            </a:xfrm>
            <a:custGeom>
              <a:avLst/>
              <a:gdLst>
                <a:gd name="connsiteX0" fmla="*/ 64391 w 64403"/>
                <a:gd name="connsiteY0" fmla="*/ 32510 h 63561"/>
                <a:gd name="connsiteX1" fmla="*/ 32387 w 64403"/>
                <a:gd name="connsiteY1" fmla="*/ 63561 h 63561"/>
                <a:gd name="connsiteX2" fmla="*/ 2 w 64403"/>
                <a:gd name="connsiteY2" fmla="*/ 30986 h 63561"/>
                <a:gd name="connsiteX3" fmla="*/ 34102 w 64403"/>
                <a:gd name="connsiteY3" fmla="*/ 29 h 63561"/>
                <a:gd name="connsiteX4" fmla="*/ 64391 w 64403"/>
                <a:gd name="connsiteY4" fmla="*/ 32510 h 6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3" h="63561">
                  <a:moveTo>
                    <a:pt x="64391" y="32510"/>
                  </a:moveTo>
                  <a:cubicBezTo>
                    <a:pt x="63915" y="48988"/>
                    <a:pt x="48865" y="63656"/>
                    <a:pt x="32387" y="63561"/>
                  </a:cubicBezTo>
                  <a:cubicBezTo>
                    <a:pt x="13813" y="63561"/>
                    <a:pt x="-188" y="49369"/>
                    <a:pt x="2" y="30986"/>
                  </a:cubicBezTo>
                  <a:cubicBezTo>
                    <a:pt x="193" y="13364"/>
                    <a:pt x="15813" y="-732"/>
                    <a:pt x="34102" y="29"/>
                  </a:cubicBezTo>
                  <a:cubicBezTo>
                    <a:pt x="51151" y="791"/>
                    <a:pt x="64867" y="15555"/>
                    <a:pt x="64391" y="32510"/>
                  </a:cubicBezTo>
                  <a:close/>
                </a:path>
              </a:pathLst>
            </a:custGeom>
            <a:grpFill/>
            <a:ln w="9525" cap="flat">
              <a:noFill/>
              <a:prstDash val="solid"/>
              <a:miter/>
            </a:ln>
          </p:spPr>
          <p:txBody>
            <a:bodyPr rtlCol="0" anchor="ctr"/>
            <a:lstStyle/>
            <a:p>
              <a:endParaRPr lang="es-PE"/>
            </a:p>
          </p:txBody>
        </p:sp>
      </p:grpSp>
      <p:grpSp>
        <p:nvGrpSpPr>
          <p:cNvPr id="140" name="Grupo 139">
            <a:extLst>
              <a:ext uri="{FF2B5EF4-FFF2-40B4-BE49-F238E27FC236}">
                <a16:creationId xmlns:a16="http://schemas.microsoft.com/office/drawing/2014/main" id="{B81E47F5-7228-498C-AB75-68508C4ECB8B}"/>
              </a:ext>
            </a:extLst>
          </p:cNvPr>
          <p:cNvGrpSpPr/>
          <p:nvPr/>
        </p:nvGrpSpPr>
        <p:grpSpPr>
          <a:xfrm>
            <a:off x="6096000" y="989612"/>
            <a:ext cx="5408502" cy="5451317"/>
            <a:chOff x="7637305" y="826510"/>
            <a:chExt cx="3835821" cy="3866186"/>
          </a:xfrm>
          <a:solidFill>
            <a:schemeClr val="bg1">
              <a:lumMod val="50000"/>
            </a:schemeClr>
          </a:solidFill>
        </p:grpSpPr>
        <p:sp>
          <p:nvSpPr>
            <p:cNvPr id="107" name="Forma libre: forma 106">
              <a:extLst>
                <a:ext uri="{FF2B5EF4-FFF2-40B4-BE49-F238E27FC236}">
                  <a16:creationId xmlns:a16="http://schemas.microsoft.com/office/drawing/2014/main" id="{815E2413-DBEF-4E42-8447-1D7B1A5B7C9F}"/>
                </a:ext>
              </a:extLst>
            </p:cNvPr>
            <p:cNvSpPr/>
            <p:nvPr/>
          </p:nvSpPr>
          <p:spPr>
            <a:xfrm>
              <a:off x="10454510" y="2239996"/>
              <a:ext cx="1018616" cy="1018509"/>
            </a:xfrm>
            <a:custGeom>
              <a:avLst/>
              <a:gdLst>
                <a:gd name="connsiteX0" fmla="*/ 511216 w 1018616"/>
                <a:gd name="connsiteY0" fmla="*/ 1 h 1018509"/>
                <a:gd name="connsiteX1" fmla="*/ 1018613 w 1018616"/>
                <a:gd name="connsiteY1" fmla="*/ 514065 h 1018509"/>
                <a:gd name="connsiteX2" fmla="*/ 508549 w 1018616"/>
                <a:gd name="connsiteY2" fmla="*/ 1018509 h 1018509"/>
                <a:gd name="connsiteX3" fmla="*/ 9 w 1018616"/>
                <a:gd name="connsiteY3" fmla="*/ 511208 h 1018509"/>
                <a:gd name="connsiteX4" fmla="*/ 511216 w 1018616"/>
                <a:gd name="connsiteY4" fmla="*/ 1 h 1018509"/>
                <a:gd name="connsiteX5" fmla="*/ 493404 w 1018616"/>
                <a:gd name="connsiteY5" fmla="*/ 511303 h 1018509"/>
                <a:gd name="connsiteX6" fmla="*/ 389772 w 1018616"/>
                <a:gd name="connsiteY6" fmla="*/ 510827 h 1018509"/>
                <a:gd name="connsiteX7" fmla="*/ 352339 w 1018616"/>
                <a:gd name="connsiteY7" fmla="*/ 551022 h 1018509"/>
                <a:gd name="connsiteX8" fmla="*/ 399774 w 1018616"/>
                <a:gd name="connsiteY8" fmla="*/ 788671 h 1018509"/>
                <a:gd name="connsiteX9" fmla="*/ 440921 w 1018616"/>
                <a:gd name="connsiteY9" fmla="*/ 821246 h 1018509"/>
                <a:gd name="connsiteX10" fmla="*/ 576557 w 1018616"/>
                <a:gd name="connsiteY10" fmla="*/ 820484 h 1018509"/>
                <a:gd name="connsiteX11" fmla="*/ 611991 w 1018616"/>
                <a:gd name="connsiteY11" fmla="*/ 787909 h 1018509"/>
                <a:gd name="connsiteX12" fmla="*/ 635803 w 1018616"/>
                <a:gd name="connsiteY12" fmla="*/ 542831 h 1018509"/>
                <a:gd name="connsiteX13" fmla="*/ 604180 w 1018616"/>
                <a:gd name="connsiteY13" fmla="*/ 511208 h 1018509"/>
                <a:gd name="connsiteX14" fmla="*/ 493404 w 1018616"/>
                <a:gd name="connsiteY14" fmla="*/ 511398 h 1018509"/>
                <a:gd name="connsiteX15" fmla="*/ 491595 w 1018616"/>
                <a:gd name="connsiteY15" fmla="*/ 466726 h 1018509"/>
                <a:gd name="connsiteX16" fmla="*/ 605895 w 1018616"/>
                <a:gd name="connsiteY16" fmla="*/ 466916 h 1018509"/>
                <a:gd name="connsiteX17" fmla="*/ 635422 w 1018616"/>
                <a:gd name="connsiteY17" fmla="*/ 437198 h 1018509"/>
                <a:gd name="connsiteX18" fmla="*/ 600084 w 1018616"/>
                <a:gd name="connsiteY18" fmla="*/ 222981 h 1018509"/>
                <a:gd name="connsiteX19" fmla="*/ 567509 w 1018616"/>
                <a:gd name="connsiteY19" fmla="*/ 196502 h 1018509"/>
                <a:gd name="connsiteX20" fmla="*/ 424634 w 1018616"/>
                <a:gd name="connsiteY20" fmla="*/ 196692 h 1018509"/>
                <a:gd name="connsiteX21" fmla="*/ 392725 w 1018616"/>
                <a:gd name="connsiteY21" fmla="*/ 219266 h 1018509"/>
                <a:gd name="connsiteX22" fmla="*/ 352244 w 1018616"/>
                <a:gd name="connsiteY22" fmla="*/ 435865 h 1018509"/>
                <a:gd name="connsiteX23" fmla="*/ 384534 w 1018616"/>
                <a:gd name="connsiteY23" fmla="*/ 466916 h 1018509"/>
                <a:gd name="connsiteX24" fmla="*/ 491690 w 1018616"/>
                <a:gd name="connsiteY24" fmla="*/ 466631 h 1018509"/>
                <a:gd name="connsiteX25" fmla="*/ 774678 w 1018616"/>
                <a:gd name="connsiteY25" fmla="*/ 511303 h 1018509"/>
                <a:gd name="connsiteX26" fmla="*/ 724672 w 1018616"/>
                <a:gd name="connsiteY26" fmla="*/ 511303 h 1018509"/>
                <a:gd name="connsiteX27" fmla="*/ 675998 w 1018616"/>
                <a:gd name="connsiteY27" fmla="*/ 559785 h 1018509"/>
                <a:gd name="connsiteX28" fmla="*/ 654853 w 1018616"/>
                <a:gd name="connsiteY28" fmla="*/ 779622 h 1018509"/>
                <a:gd name="connsiteX29" fmla="*/ 688191 w 1018616"/>
                <a:gd name="connsiteY29" fmla="*/ 812293 h 1018509"/>
                <a:gd name="connsiteX30" fmla="*/ 758866 w 1018616"/>
                <a:gd name="connsiteY30" fmla="*/ 803339 h 1018509"/>
                <a:gd name="connsiteX31" fmla="*/ 798680 w 1018616"/>
                <a:gd name="connsiteY31" fmla="*/ 777431 h 1018509"/>
                <a:gd name="connsiteX32" fmla="*/ 864594 w 1018616"/>
                <a:gd name="connsiteY32" fmla="*/ 575501 h 1018509"/>
                <a:gd name="connsiteX33" fmla="*/ 806777 w 1018616"/>
                <a:gd name="connsiteY33" fmla="*/ 511303 h 1018509"/>
                <a:gd name="connsiteX34" fmla="*/ 774678 w 1018616"/>
                <a:gd name="connsiteY34" fmla="*/ 511303 h 1018509"/>
                <a:gd name="connsiteX35" fmla="*/ 231371 w 1018616"/>
                <a:gd name="connsiteY35" fmla="*/ 511303 h 1018509"/>
                <a:gd name="connsiteX36" fmla="*/ 195653 w 1018616"/>
                <a:gd name="connsiteY36" fmla="*/ 511303 h 1018509"/>
                <a:gd name="connsiteX37" fmla="*/ 152790 w 1018616"/>
                <a:gd name="connsiteY37" fmla="*/ 558737 h 1018509"/>
                <a:gd name="connsiteX38" fmla="*/ 180984 w 1018616"/>
                <a:gd name="connsiteY38" fmla="*/ 694850 h 1018509"/>
                <a:gd name="connsiteX39" fmla="*/ 324621 w 1018616"/>
                <a:gd name="connsiteY39" fmla="*/ 813341 h 1018509"/>
                <a:gd name="connsiteX40" fmla="*/ 331670 w 1018616"/>
                <a:gd name="connsiteY40" fmla="*/ 814579 h 1018509"/>
                <a:gd name="connsiteX41" fmla="*/ 355578 w 1018616"/>
                <a:gd name="connsiteY41" fmla="*/ 786194 h 1018509"/>
                <a:gd name="connsiteX42" fmla="*/ 313953 w 1018616"/>
                <a:gd name="connsiteY42" fmla="*/ 587312 h 1018509"/>
                <a:gd name="connsiteX43" fmla="*/ 231467 w 1018616"/>
                <a:gd name="connsiteY43" fmla="*/ 511303 h 1018509"/>
                <a:gd name="connsiteX44" fmla="*/ 771344 w 1018616"/>
                <a:gd name="connsiteY44" fmla="*/ 466916 h 1018509"/>
                <a:gd name="connsiteX45" fmla="*/ 825065 w 1018616"/>
                <a:gd name="connsiteY45" fmla="*/ 467202 h 1018509"/>
                <a:gd name="connsiteX46" fmla="*/ 864975 w 1018616"/>
                <a:gd name="connsiteY46" fmla="*/ 422815 h 1018509"/>
                <a:gd name="connsiteX47" fmla="*/ 791251 w 1018616"/>
                <a:gd name="connsiteY47" fmla="*/ 238411 h 1018509"/>
                <a:gd name="connsiteX48" fmla="*/ 750008 w 1018616"/>
                <a:gd name="connsiteY48" fmla="*/ 212980 h 1018509"/>
                <a:gd name="connsiteX49" fmla="*/ 678951 w 1018616"/>
                <a:gd name="connsiteY49" fmla="*/ 203931 h 1018509"/>
                <a:gd name="connsiteX50" fmla="*/ 648472 w 1018616"/>
                <a:gd name="connsiteY50" fmla="*/ 238793 h 1018509"/>
                <a:gd name="connsiteX51" fmla="*/ 673903 w 1018616"/>
                <a:gd name="connsiteY51" fmla="*/ 379572 h 1018509"/>
                <a:gd name="connsiteX52" fmla="*/ 771344 w 1018616"/>
                <a:gd name="connsiteY52" fmla="*/ 466916 h 1018509"/>
                <a:gd name="connsiteX53" fmla="*/ 229086 w 1018616"/>
                <a:gd name="connsiteY53" fmla="*/ 466916 h 1018509"/>
                <a:gd name="connsiteX54" fmla="*/ 257661 w 1018616"/>
                <a:gd name="connsiteY54" fmla="*/ 467107 h 1018509"/>
                <a:gd name="connsiteX55" fmla="*/ 310810 w 1018616"/>
                <a:gd name="connsiteY55" fmla="*/ 421101 h 1018509"/>
                <a:gd name="connsiteX56" fmla="*/ 343767 w 1018616"/>
                <a:gd name="connsiteY56" fmla="*/ 231649 h 1018509"/>
                <a:gd name="connsiteX57" fmla="*/ 322240 w 1018616"/>
                <a:gd name="connsiteY57" fmla="*/ 204312 h 1018509"/>
                <a:gd name="connsiteX58" fmla="*/ 201368 w 1018616"/>
                <a:gd name="connsiteY58" fmla="*/ 278607 h 1018509"/>
                <a:gd name="connsiteX59" fmla="*/ 162696 w 1018616"/>
                <a:gd name="connsiteY59" fmla="*/ 382048 h 1018509"/>
                <a:gd name="connsiteX60" fmla="*/ 229086 w 1018616"/>
                <a:gd name="connsiteY60" fmla="*/ 467107 h 1018509"/>
                <a:gd name="connsiteX61" fmla="*/ 844782 w 1018616"/>
                <a:gd name="connsiteY61" fmla="*/ 783718 h 1018509"/>
                <a:gd name="connsiteX62" fmla="*/ 868308 w 1018616"/>
                <a:gd name="connsiteY62" fmla="*/ 777241 h 1018509"/>
                <a:gd name="connsiteX63" fmla="*/ 957939 w 1018616"/>
                <a:gd name="connsiteY63" fmla="*/ 533591 h 1018509"/>
                <a:gd name="connsiteX64" fmla="*/ 936221 w 1018616"/>
                <a:gd name="connsiteY64" fmla="*/ 511684 h 1018509"/>
                <a:gd name="connsiteX65" fmla="*/ 911075 w 1018616"/>
                <a:gd name="connsiteY65" fmla="*/ 538449 h 1018509"/>
                <a:gd name="connsiteX66" fmla="*/ 844782 w 1018616"/>
                <a:gd name="connsiteY66" fmla="*/ 783718 h 1018509"/>
                <a:gd name="connsiteX67" fmla="*/ 170412 w 1018616"/>
                <a:gd name="connsiteY67" fmla="*/ 784575 h 1018509"/>
                <a:gd name="connsiteX68" fmla="*/ 159553 w 1018616"/>
                <a:gd name="connsiteY68" fmla="*/ 752190 h 1018509"/>
                <a:gd name="connsiteX69" fmla="*/ 114404 w 1018616"/>
                <a:gd name="connsiteY69" fmla="*/ 595028 h 1018509"/>
                <a:gd name="connsiteX70" fmla="*/ 107356 w 1018616"/>
                <a:gd name="connsiteY70" fmla="*/ 531305 h 1018509"/>
                <a:gd name="connsiteX71" fmla="*/ 78686 w 1018616"/>
                <a:gd name="connsiteY71" fmla="*/ 511874 h 1018509"/>
                <a:gd name="connsiteX72" fmla="*/ 60684 w 1018616"/>
                <a:gd name="connsiteY72" fmla="*/ 536258 h 1018509"/>
                <a:gd name="connsiteX73" fmla="*/ 144027 w 1018616"/>
                <a:gd name="connsiteY73" fmla="*/ 768287 h 1018509"/>
                <a:gd name="connsiteX74" fmla="*/ 170412 w 1018616"/>
                <a:gd name="connsiteY74" fmla="*/ 784575 h 1018509"/>
                <a:gd name="connsiteX75" fmla="*/ 511978 w 1018616"/>
                <a:gd name="connsiteY75" fmla="*/ 863347 h 1018509"/>
                <a:gd name="connsiteX76" fmla="*/ 511978 w 1018616"/>
                <a:gd name="connsiteY76" fmla="*/ 863537 h 1018509"/>
                <a:gd name="connsiteX77" fmla="*/ 455019 w 1018616"/>
                <a:gd name="connsiteY77" fmla="*/ 863537 h 1018509"/>
                <a:gd name="connsiteX78" fmla="*/ 441969 w 1018616"/>
                <a:gd name="connsiteY78" fmla="*/ 882683 h 1018509"/>
                <a:gd name="connsiteX79" fmla="*/ 514359 w 1018616"/>
                <a:gd name="connsiteY79" fmla="*/ 955549 h 1018509"/>
                <a:gd name="connsiteX80" fmla="*/ 580463 w 1018616"/>
                <a:gd name="connsiteY80" fmla="*/ 889350 h 1018509"/>
                <a:gd name="connsiteX81" fmla="*/ 561889 w 1018616"/>
                <a:gd name="connsiteY81" fmla="*/ 863252 h 1018509"/>
                <a:gd name="connsiteX82" fmla="*/ 512073 w 1018616"/>
                <a:gd name="connsiteY82" fmla="*/ 863442 h 1018509"/>
                <a:gd name="connsiteX83" fmla="*/ 180984 w 1018616"/>
                <a:gd name="connsiteY83" fmla="*/ 229648 h 1018509"/>
                <a:gd name="connsiteX84" fmla="*/ 150409 w 1018616"/>
                <a:gd name="connsiteY84" fmla="*/ 240793 h 1018509"/>
                <a:gd name="connsiteX85" fmla="*/ 66399 w 1018616"/>
                <a:gd name="connsiteY85" fmla="*/ 438722 h 1018509"/>
                <a:gd name="connsiteX86" fmla="*/ 82210 w 1018616"/>
                <a:gd name="connsiteY86" fmla="*/ 465488 h 1018509"/>
                <a:gd name="connsiteX87" fmla="*/ 110309 w 1018616"/>
                <a:gd name="connsiteY87" fmla="*/ 440913 h 1018509"/>
                <a:gd name="connsiteX88" fmla="*/ 180984 w 1018616"/>
                <a:gd name="connsiteY88" fmla="*/ 229648 h 1018509"/>
                <a:gd name="connsiteX89" fmla="*/ 954319 w 1018616"/>
                <a:gd name="connsiteY89" fmla="*/ 447390 h 1018509"/>
                <a:gd name="connsiteX90" fmla="*/ 872975 w 1018616"/>
                <a:gd name="connsiteY90" fmla="*/ 245269 h 1018509"/>
                <a:gd name="connsiteX91" fmla="*/ 849449 w 1018616"/>
                <a:gd name="connsiteY91" fmla="*/ 235554 h 1018509"/>
                <a:gd name="connsiteX92" fmla="*/ 853831 w 1018616"/>
                <a:gd name="connsiteY92" fmla="*/ 257461 h 1018509"/>
                <a:gd name="connsiteX93" fmla="*/ 905170 w 1018616"/>
                <a:gd name="connsiteY93" fmla="*/ 409195 h 1018509"/>
                <a:gd name="connsiteX94" fmla="*/ 912409 w 1018616"/>
                <a:gd name="connsiteY94" fmla="*/ 451486 h 1018509"/>
                <a:gd name="connsiteX95" fmla="*/ 940889 w 1018616"/>
                <a:gd name="connsiteY95" fmla="*/ 465869 h 1018509"/>
                <a:gd name="connsiteX96" fmla="*/ 954319 w 1018616"/>
                <a:gd name="connsiteY96" fmla="*/ 447390 h 1018509"/>
                <a:gd name="connsiteX97" fmla="*/ 423872 w 1018616"/>
                <a:gd name="connsiteY97" fmla="*/ 153639 h 1018509"/>
                <a:gd name="connsiteX98" fmla="*/ 554269 w 1018616"/>
                <a:gd name="connsiteY98" fmla="*/ 153734 h 1018509"/>
                <a:gd name="connsiteX99" fmla="*/ 563223 w 1018616"/>
                <a:gd name="connsiteY99" fmla="*/ 135446 h 1018509"/>
                <a:gd name="connsiteX100" fmla="*/ 504834 w 1018616"/>
                <a:gd name="connsiteY100" fmla="*/ 67247 h 1018509"/>
                <a:gd name="connsiteX101" fmla="*/ 446637 w 1018616"/>
                <a:gd name="connsiteY101" fmla="*/ 118015 h 1018509"/>
                <a:gd name="connsiteX102" fmla="*/ 423872 w 1018616"/>
                <a:gd name="connsiteY102" fmla="*/ 153639 h 1018509"/>
                <a:gd name="connsiteX103" fmla="*/ 587702 w 1018616"/>
                <a:gd name="connsiteY103" fmla="*/ 80201 h 1018509"/>
                <a:gd name="connsiteX104" fmla="*/ 715147 w 1018616"/>
                <a:gd name="connsiteY104" fmla="*/ 156592 h 1018509"/>
                <a:gd name="connsiteX105" fmla="*/ 587702 w 1018616"/>
                <a:gd name="connsiteY105" fmla="*/ 80201 h 1018509"/>
                <a:gd name="connsiteX106" fmla="*/ 286045 w 1018616"/>
                <a:gd name="connsiteY106" fmla="*/ 855727 h 1018509"/>
                <a:gd name="connsiteX107" fmla="*/ 419109 w 1018616"/>
                <a:gd name="connsiteY107" fmla="*/ 935927 h 1018509"/>
                <a:gd name="connsiteX108" fmla="*/ 286045 w 1018616"/>
                <a:gd name="connsiteY108" fmla="*/ 855727 h 1018509"/>
                <a:gd name="connsiteX109" fmla="*/ 611895 w 1018616"/>
                <a:gd name="connsiteY109" fmla="*/ 931165 h 1018509"/>
                <a:gd name="connsiteX110" fmla="*/ 734387 w 1018616"/>
                <a:gd name="connsiteY110" fmla="*/ 854203 h 1018509"/>
                <a:gd name="connsiteX111" fmla="*/ 611895 w 1018616"/>
                <a:gd name="connsiteY111" fmla="*/ 931165 h 101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18616" h="1018509">
                  <a:moveTo>
                    <a:pt x="511216" y="1"/>
                  </a:moveTo>
                  <a:cubicBezTo>
                    <a:pt x="791537" y="572"/>
                    <a:pt x="1019661" y="231744"/>
                    <a:pt x="1018613" y="514065"/>
                  </a:cubicBezTo>
                  <a:cubicBezTo>
                    <a:pt x="1017565" y="789528"/>
                    <a:pt x="785822" y="1018604"/>
                    <a:pt x="508549" y="1018509"/>
                  </a:cubicBezTo>
                  <a:cubicBezTo>
                    <a:pt x="232895" y="1018319"/>
                    <a:pt x="1724" y="787718"/>
                    <a:pt x="9" y="511208"/>
                  </a:cubicBezTo>
                  <a:cubicBezTo>
                    <a:pt x="-1705" y="232697"/>
                    <a:pt x="231562" y="-475"/>
                    <a:pt x="511216" y="1"/>
                  </a:cubicBezTo>
                  <a:close/>
                  <a:moveTo>
                    <a:pt x="493404" y="511303"/>
                  </a:moveTo>
                  <a:cubicBezTo>
                    <a:pt x="458828" y="511303"/>
                    <a:pt x="424158" y="512732"/>
                    <a:pt x="389772" y="510827"/>
                  </a:cubicBezTo>
                  <a:cubicBezTo>
                    <a:pt x="359102" y="509112"/>
                    <a:pt x="349958" y="522257"/>
                    <a:pt x="352339" y="551022"/>
                  </a:cubicBezTo>
                  <a:cubicBezTo>
                    <a:pt x="359197" y="632080"/>
                    <a:pt x="374151" y="711328"/>
                    <a:pt x="399774" y="788671"/>
                  </a:cubicBezTo>
                  <a:cubicBezTo>
                    <a:pt x="406727" y="809816"/>
                    <a:pt x="419300" y="819818"/>
                    <a:pt x="440921" y="821246"/>
                  </a:cubicBezTo>
                  <a:cubicBezTo>
                    <a:pt x="486165" y="824294"/>
                    <a:pt x="531314" y="824390"/>
                    <a:pt x="576557" y="820484"/>
                  </a:cubicBezTo>
                  <a:cubicBezTo>
                    <a:pt x="598370" y="818579"/>
                    <a:pt x="608466" y="807911"/>
                    <a:pt x="611991" y="787909"/>
                  </a:cubicBezTo>
                  <a:cubicBezTo>
                    <a:pt x="626183" y="706851"/>
                    <a:pt x="634089" y="625222"/>
                    <a:pt x="635803" y="542831"/>
                  </a:cubicBezTo>
                  <a:cubicBezTo>
                    <a:pt x="636279" y="519685"/>
                    <a:pt x="627040" y="510636"/>
                    <a:pt x="604180" y="511208"/>
                  </a:cubicBezTo>
                  <a:cubicBezTo>
                    <a:pt x="567223" y="512065"/>
                    <a:pt x="530266" y="511493"/>
                    <a:pt x="493404" y="511398"/>
                  </a:cubicBezTo>
                  <a:close/>
                  <a:moveTo>
                    <a:pt x="491595" y="466726"/>
                  </a:moveTo>
                  <a:cubicBezTo>
                    <a:pt x="529695" y="466726"/>
                    <a:pt x="567795" y="466345"/>
                    <a:pt x="605895" y="466916"/>
                  </a:cubicBezTo>
                  <a:cubicBezTo>
                    <a:pt x="626850" y="467202"/>
                    <a:pt x="637232" y="458820"/>
                    <a:pt x="635422" y="437198"/>
                  </a:cubicBezTo>
                  <a:cubicBezTo>
                    <a:pt x="629422" y="364904"/>
                    <a:pt x="623802" y="292514"/>
                    <a:pt x="600084" y="222981"/>
                  </a:cubicBezTo>
                  <a:cubicBezTo>
                    <a:pt x="594464" y="206598"/>
                    <a:pt x="586654" y="196311"/>
                    <a:pt x="567509" y="196502"/>
                  </a:cubicBezTo>
                  <a:cubicBezTo>
                    <a:pt x="519884" y="197168"/>
                    <a:pt x="472259" y="196978"/>
                    <a:pt x="424634" y="196692"/>
                  </a:cubicBezTo>
                  <a:cubicBezTo>
                    <a:pt x="408060" y="196597"/>
                    <a:pt x="398345" y="203645"/>
                    <a:pt x="392725" y="219266"/>
                  </a:cubicBezTo>
                  <a:cubicBezTo>
                    <a:pt x="367484" y="289370"/>
                    <a:pt x="355387" y="361665"/>
                    <a:pt x="352244" y="435865"/>
                  </a:cubicBezTo>
                  <a:cubicBezTo>
                    <a:pt x="351196" y="459677"/>
                    <a:pt x="362531" y="467393"/>
                    <a:pt x="384534" y="466916"/>
                  </a:cubicBezTo>
                  <a:cubicBezTo>
                    <a:pt x="420252" y="466250"/>
                    <a:pt x="455971" y="466726"/>
                    <a:pt x="491690" y="466631"/>
                  </a:cubicBezTo>
                  <a:close/>
                  <a:moveTo>
                    <a:pt x="774678" y="511303"/>
                  </a:moveTo>
                  <a:cubicBezTo>
                    <a:pt x="758009" y="511303"/>
                    <a:pt x="741340" y="511303"/>
                    <a:pt x="724672" y="511303"/>
                  </a:cubicBezTo>
                  <a:cubicBezTo>
                    <a:pt x="678475" y="511589"/>
                    <a:pt x="676380" y="513113"/>
                    <a:pt x="675998" y="559785"/>
                  </a:cubicBezTo>
                  <a:cubicBezTo>
                    <a:pt x="675427" y="633699"/>
                    <a:pt x="669998" y="707232"/>
                    <a:pt x="654853" y="779622"/>
                  </a:cubicBezTo>
                  <a:cubicBezTo>
                    <a:pt x="648281" y="811055"/>
                    <a:pt x="655805" y="820675"/>
                    <a:pt x="688191" y="812293"/>
                  </a:cubicBezTo>
                  <a:cubicBezTo>
                    <a:pt x="710956" y="806387"/>
                    <a:pt x="735149" y="805149"/>
                    <a:pt x="758866" y="803339"/>
                  </a:cubicBezTo>
                  <a:cubicBezTo>
                    <a:pt x="777440" y="801911"/>
                    <a:pt x="789346" y="792862"/>
                    <a:pt x="798680" y="777431"/>
                  </a:cubicBezTo>
                  <a:cubicBezTo>
                    <a:pt x="836304" y="715138"/>
                    <a:pt x="857355" y="647320"/>
                    <a:pt x="864594" y="575501"/>
                  </a:cubicBezTo>
                  <a:cubicBezTo>
                    <a:pt x="870975" y="511493"/>
                    <a:pt x="869737" y="511398"/>
                    <a:pt x="806777" y="511303"/>
                  </a:cubicBezTo>
                  <a:cubicBezTo>
                    <a:pt x="796109" y="511303"/>
                    <a:pt x="785346" y="511303"/>
                    <a:pt x="774678" y="511303"/>
                  </a:cubicBezTo>
                  <a:close/>
                  <a:moveTo>
                    <a:pt x="231371" y="511303"/>
                  </a:moveTo>
                  <a:cubicBezTo>
                    <a:pt x="219465" y="511303"/>
                    <a:pt x="207559" y="511303"/>
                    <a:pt x="195653" y="511303"/>
                  </a:cubicBezTo>
                  <a:cubicBezTo>
                    <a:pt x="152028" y="511589"/>
                    <a:pt x="148409" y="514541"/>
                    <a:pt x="152790" y="558737"/>
                  </a:cubicBezTo>
                  <a:cubicBezTo>
                    <a:pt x="157458" y="604934"/>
                    <a:pt x="166411" y="650463"/>
                    <a:pt x="180984" y="694850"/>
                  </a:cubicBezTo>
                  <a:cubicBezTo>
                    <a:pt x="203940" y="764763"/>
                    <a:pt x="236991" y="821913"/>
                    <a:pt x="324621" y="813341"/>
                  </a:cubicBezTo>
                  <a:cubicBezTo>
                    <a:pt x="326907" y="813150"/>
                    <a:pt x="329288" y="814103"/>
                    <a:pt x="331670" y="814579"/>
                  </a:cubicBezTo>
                  <a:cubicBezTo>
                    <a:pt x="357292" y="820008"/>
                    <a:pt x="363769" y="811150"/>
                    <a:pt x="355578" y="786194"/>
                  </a:cubicBezTo>
                  <a:cubicBezTo>
                    <a:pt x="334337" y="721520"/>
                    <a:pt x="320526" y="655035"/>
                    <a:pt x="313953" y="587312"/>
                  </a:cubicBezTo>
                  <a:cubicBezTo>
                    <a:pt x="306619" y="511398"/>
                    <a:pt x="307667" y="511303"/>
                    <a:pt x="231467" y="511303"/>
                  </a:cubicBezTo>
                  <a:close/>
                  <a:moveTo>
                    <a:pt x="771344" y="466916"/>
                  </a:moveTo>
                  <a:cubicBezTo>
                    <a:pt x="789251" y="466916"/>
                    <a:pt x="807349" y="465583"/>
                    <a:pt x="825065" y="467202"/>
                  </a:cubicBezTo>
                  <a:cubicBezTo>
                    <a:pt x="859355" y="470440"/>
                    <a:pt x="869832" y="455296"/>
                    <a:pt x="864975" y="422815"/>
                  </a:cubicBezTo>
                  <a:cubicBezTo>
                    <a:pt x="854878" y="355379"/>
                    <a:pt x="831161" y="293847"/>
                    <a:pt x="791251" y="238411"/>
                  </a:cubicBezTo>
                  <a:cubicBezTo>
                    <a:pt x="780773" y="223838"/>
                    <a:pt x="767439" y="215266"/>
                    <a:pt x="750008" y="212980"/>
                  </a:cubicBezTo>
                  <a:cubicBezTo>
                    <a:pt x="726386" y="209836"/>
                    <a:pt x="702574" y="207455"/>
                    <a:pt x="678951" y="203931"/>
                  </a:cubicBezTo>
                  <a:cubicBezTo>
                    <a:pt x="649900" y="199550"/>
                    <a:pt x="639327" y="208313"/>
                    <a:pt x="648472" y="238793"/>
                  </a:cubicBezTo>
                  <a:cubicBezTo>
                    <a:pt x="662282" y="284608"/>
                    <a:pt x="669521" y="331947"/>
                    <a:pt x="673903" y="379572"/>
                  </a:cubicBezTo>
                  <a:cubicBezTo>
                    <a:pt x="681904" y="466916"/>
                    <a:pt x="681332" y="467011"/>
                    <a:pt x="771344" y="466916"/>
                  </a:cubicBezTo>
                  <a:close/>
                  <a:moveTo>
                    <a:pt x="229086" y="466916"/>
                  </a:moveTo>
                  <a:cubicBezTo>
                    <a:pt x="238611" y="466916"/>
                    <a:pt x="248326" y="465869"/>
                    <a:pt x="257661" y="467107"/>
                  </a:cubicBezTo>
                  <a:cubicBezTo>
                    <a:pt x="293284" y="471965"/>
                    <a:pt x="309667" y="458915"/>
                    <a:pt x="310810" y="421101"/>
                  </a:cubicBezTo>
                  <a:cubicBezTo>
                    <a:pt x="312810" y="356617"/>
                    <a:pt x="323288" y="293085"/>
                    <a:pt x="343767" y="231649"/>
                  </a:cubicBezTo>
                  <a:cubicBezTo>
                    <a:pt x="351005" y="210027"/>
                    <a:pt x="343290" y="204026"/>
                    <a:pt x="322240" y="204312"/>
                  </a:cubicBezTo>
                  <a:cubicBezTo>
                    <a:pt x="266900" y="205074"/>
                    <a:pt x="223752" y="222029"/>
                    <a:pt x="201368" y="278607"/>
                  </a:cubicBezTo>
                  <a:cubicBezTo>
                    <a:pt x="187747" y="312897"/>
                    <a:pt x="170316" y="345473"/>
                    <a:pt x="162696" y="382048"/>
                  </a:cubicBezTo>
                  <a:cubicBezTo>
                    <a:pt x="141455" y="483680"/>
                    <a:pt x="149457" y="465488"/>
                    <a:pt x="229086" y="467107"/>
                  </a:cubicBezTo>
                  <a:close/>
                  <a:moveTo>
                    <a:pt x="844782" y="783718"/>
                  </a:moveTo>
                  <a:cubicBezTo>
                    <a:pt x="857926" y="787242"/>
                    <a:pt x="864117" y="782575"/>
                    <a:pt x="868308" y="777241"/>
                  </a:cubicBezTo>
                  <a:cubicBezTo>
                    <a:pt x="924791" y="705899"/>
                    <a:pt x="953652" y="624174"/>
                    <a:pt x="957939" y="533591"/>
                  </a:cubicBezTo>
                  <a:cubicBezTo>
                    <a:pt x="958606" y="518923"/>
                    <a:pt x="950890" y="512160"/>
                    <a:pt x="936221" y="511684"/>
                  </a:cubicBezTo>
                  <a:cubicBezTo>
                    <a:pt x="917076" y="511017"/>
                    <a:pt x="912314" y="521876"/>
                    <a:pt x="911075" y="538449"/>
                  </a:cubicBezTo>
                  <a:cubicBezTo>
                    <a:pt x="904980" y="623507"/>
                    <a:pt x="886120" y="705327"/>
                    <a:pt x="844782" y="783718"/>
                  </a:cubicBezTo>
                  <a:close/>
                  <a:moveTo>
                    <a:pt x="170412" y="784575"/>
                  </a:moveTo>
                  <a:cubicBezTo>
                    <a:pt x="172221" y="772002"/>
                    <a:pt x="164125" y="762286"/>
                    <a:pt x="159553" y="752190"/>
                  </a:cubicBezTo>
                  <a:cubicBezTo>
                    <a:pt x="136788" y="701898"/>
                    <a:pt x="122501" y="649320"/>
                    <a:pt x="114404" y="595028"/>
                  </a:cubicBezTo>
                  <a:cubicBezTo>
                    <a:pt x="111261" y="573882"/>
                    <a:pt x="110118" y="552451"/>
                    <a:pt x="107356" y="531305"/>
                  </a:cubicBezTo>
                  <a:cubicBezTo>
                    <a:pt x="105165" y="514636"/>
                    <a:pt x="93259" y="511017"/>
                    <a:pt x="78686" y="511874"/>
                  </a:cubicBezTo>
                  <a:cubicBezTo>
                    <a:pt x="62779" y="512827"/>
                    <a:pt x="59350" y="522257"/>
                    <a:pt x="60684" y="536258"/>
                  </a:cubicBezTo>
                  <a:cubicBezTo>
                    <a:pt x="69161" y="620555"/>
                    <a:pt x="92211" y="699612"/>
                    <a:pt x="144027" y="768287"/>
                  </a:cubicBezTo>
                  <a:cubicBezTo>
                    <a:pt x="150028" y="776288"/>
                    <a:pt x="154600" y="787718"/>
                    <a:pt x="170412" y="784575"/>
                  </a:cubicBezTo>
                  <a:close/>
                  <a:moveTo>
                    <a:pt x="511978" y="863347"/>
                  </a:moveTo>
                  <a:lnTo>
                    <a:pt x="511978" y="863537"/>
                  </a:lnTo>
                  <a:cubicBezTo>
                    <a:pt x="493023" y="863537"/>
                    <a:pt x="473973" y="863633"/>
                    <a:pt x="455019" y="863537"/>
                  </a:cubicBezTo>
                  <a:cubicBezTo>
                    <a:pt x="440826" y="863442"/>
                    <a:pt x="433587" y="868681"/>
                    <a:pt x="441969" y="882683"/>
                  </a:cubicBezTo>
                  <a:cubicBezTo>
                    <a:pt x="460162" y="913258"/>
                    <a:pt x="477212" y="952691"/>
                    <a:pt x="514359" y="955549"/>
                  </a:cubicBezTo>
                  <a:cubicBezTo>
                    <a:pt x="551602" y="958406"/>
                    <a:pt x="564842" y="918497"/>
                    <a:pt x="580463" y="889350"/>
                  </a:cubicBezTo>
                  <a:cubicBezTo>
                    <a:pt x="592179" y="867443"/>
                    <a:pt x="582463" y="862299"/>
                    <a:pt x="561889" y="863252"/>
                  </a:cubicBezTo>
                  <a:cubicBezTo>
                    <a:pt x="545316" y="864014"/>
                    <a:pt x="528647" y="863442"/>
                    <a:pt x="512073" y="863442"/>
                  </a:cubicBezTo>
                  <a:close/>
                  <a:moveTo>
                    <a:pt x="180984" y="229648"/>
                  </a:moveTo>
                  <a:cubicBezTo>
                    <a:pt x="165173" y="229363"/>
                    <a:pt x="156410" y="232982"/>
                    <a:pt x="150409" y="240793"/>
                  </a:cubicBezTo>
                  <a:cubicBezTo>
                    <a:pt x="105070" y="299372"/>
                    <a:pt x="77733" y="365761"/>
                    <a:pt x="66399" y="438722"/>
                  </a:cubicBezTo>
                  <a:cubicBezTo>
                    <a:pt x="64494" y="450914"/>
                    <a:pt x="65827" y="463392"/>
                    <a:pt x="82210" y="465488"/>
                  </a:cubicBezTo>
                  <a:cubicBezTo>
                    <a:pt x="100403" y="467773"/>
                    <a:pt x="109166" y="457296"/>
                    <a:pt x="110309" y="440913"/>
                  </a:cubicBezTo>
                  <a:cubicBezTo>
                    <a:pt x="115738" y="365951"/>
                    <a:pt x="141646" y="297657"/>
                    <a:pt x="180984" y="229648"/>
                  </a:cubicBezTo>
                  <a:close/>
                  <a:moveTo>
                    <a:pt x="954319" y="447390"/>
                  </a:moveTo>
                  <a:cubicBezTo>
                    <a:pt x="943841" y="371857"/>
                    <a:pt x="916981" y="305086"/>
                    <a:pt x="872975" y="245269"/>
                  </a:cubicBezTo>
                  <a:cubicBezTo>
                    <a:pt x="867165" y="237364"/>
                    <a:pt x="858879" y="228601"/>
                    <a:pt x="849449" y="235554"/>
                  </a:cubicBezTo>
                  <a:cubicBezTo>
                    <a:pt x="840591" y="242126"/>
                    <a:pt x="850211" y="250699"/>
                    <a:pt x="853831" y="257461"/>
                  </a:cubicBezTo>
                  <a:cubicBezTo>
                    <a:pt x="879738" y="305086"/>
                    <a:pt x="897359" y="355474"/>
                    <a:pt x="905170" y="409195"/>
                  </a:cubicBezTo>
                  <a:cubicBezTo>
                    <a:pt x="907266" y="423387"/>
                    <a:pt x="909361" y="437579"/>
                    <a:pt x="912409" y="451486"/>
                  </a:cubicBezTo>
                  <a:cubicBezTo>
                    <a:pt x="915838" y="467202"/>
                    <a:pt x="928602" y="466916"/>
                    <a:pt x="940889" y="465869"/>
                  </a:cubicBezTo>
                  <a:cubicBezTo>
                    <a:pt x="953748" y="464821"/>
                    <a:pt x="956129" y="456439"/>
                    <a:pt x="954319" y="447390"/>
                  </a:cubicBezTo>
                  <a:close/>
                  <a:moveTo>
                    <a:pt x="423872" y="153639"/>
                  </a:moveTo>
                  <a:cubicBezTo>
                    <a:pt x="471878" y="153639"/>
                    <a:pt x="513026" y="153448"/>
                    <a:pt x="554269" y="153734"/>
                  </a:cubicBezTo>
                  <a:cubicBezTo>
                    <a:pt x="571223" y="153830"/>
                    <a:pt x="568557" y="144305"/>
                    <a:pt x="563223" y="135446"/>
                  </a:cubicBezTo>
                  <a:cubicBezTo>
                    <a:pt x="547506" y="109062"/>
                    <a:pt x="534552" y="72772"/>
                    <a:pt x="504834" y="67247"/>
                  </a:cubicBezTo>
                  <a:cubicBezTo>
                    <a:pt x="477878" y="62199"/>
                    <a:pt x="463496" y="97442"/>
                    <a:pt x="446637" y="118015"/>
                  </a:cubicBezTo>
                  <a:cubicBezTo>
                    <a:pt x="439207" y="126969"/>
                    <a:pt x="433968" y="137732"/>
                    <a:pt x="423872" y="153639"/>
                  </a:cubicBezTo>
                  <a:close/>
                  <a:moveTo>
                    <a:pt x="587702" y="80201"/>
                  </a:moveTo>
                  <a:cubicBezTo>
                    <a:pt x="611229" y="155258"/>
                    <a:pt x="650948" y="178309"/>
                    <a:pt x="715147" y="156592"/>
                  </a:cubicBezTo>
                  <a:cubicBezTo>
                    <a:pt x="675618" y="126779"/>
                    <a:pt x="635994" y="100680"/>
                    <a:pt x="587702" y="80201"/>
                  </a:cubicBezTo>
                  <a:close/>
                  <a:moveTo>
                    <a:pt x="286045" y="855727"/>
                  </a:moveTo>
                  <a:cubicBezTo>
                    <a:pt x="326526" y="892493"/>
                    <a:pt x="370913" y="915925"/>
                    <a:pt x="419109" y="935927"/>
                  </a:cubicBezTo>
                  <a:cubicBezTo>
                    <a:pt x="403869" y="862775"/>
                    <a:pt x="353577" y="848393"/>
                    <a:pt x="286045" y="855727"/>
                  </a:cubicBezTo>
                  <a:close/>
                  <a:moveTo>
                    <a:pt x="611895" y="931165"/>
                  </a:moveTo>
                  <a:cubicBezTo>
                    <a:pt x="656758" y="914686"/>
                    <a:pt x="695525" y="889636"/>
                    <a:pt x="734387" y="854203"/>
                  </a:cubicBezTo>
                  <a:cubicBezTo>
                    <a:pt x="667902" y="848583"/>
                    <a:pt x="618468" y="857822"/>
                    <a:pt x="611895" y="931165"/>
                  </a:cubicBezTo>
                  <a:close/>
                </a:path>
              </a:pathLst>
            </a:custGeom>
            <a:grpFill/>
            <a:ln w="9525" cap="flat">
              <a:noFill/>
              <a:prstDash val="solid"/>
              <a:miter/>
            </a:ln>
          </p:spPr>
          <p:txBody>
            <a:bodyPr rtlCol="0" anchor="ctr"/>
            <a:lstStyle/>
            <a:p>
              <a:endParaRPr lang="es-PE"/>
            </a:p>
          </p:txBody>
        </p:sp>
        <p:sp>
          <p:nvSpPr>
            <p:cNvPr id="109" name="Forma libre: forma 108">
              <a:extLst>
                <a:ext uri="{FF2B5EF4-FFF2-40B4-BE49-F238E27FC236}">
                  <a16:creationId xmlns:a16="http://schemas.microsoft.com/office/drawing/2014/main" id="{DCF83160-A92D-4AAC-8E97-A277DA3C9BE7}"/>
                </a:ext>
              </a:extLst>
            </p:cNvPr>
            <p:cNvSpPr/>
            <p:nvPr/>
          </p:nvSpPr>
          <p:spPr>
            <a:xfrm>
              <a:off x="7775553" y="2247290"/>
              <a:ext cx="694830" cy="1002084"/>
            </a:xfrm>
            <a:custGeom>
              <a:avLst/>
              <a:gdLst>
                <a:gd name="connsiteX0" fmla="*/ 521744 w 694830"/>
                <a:gd name="connsiteY0" fmla="*/ 612212 h 1002084"/>
                <a:gd name="connsiteX1" fmla="*/ 614137 w 694830"/>
                <a:gd name="connsiteY1" fmla="*/ 674030 h 1002084"/>
                <a:gd name="connsiteX2" fmla="*/ 669001 w 694830"/>
                <a:gd name="connsiteY2" fmla="*/ 762612 h 1002084"/>
                <a:gd name="connsiteX3" fmla="*/ 693766 w 694830"/>
                <a:gd name="connsiteY3" fmla="*/ 932538 h 1002084"/>
                <a:gd name="connsiteX4" fmla="*/ 652332 w 694830"/>
                <a:gd name="connsiteY4" fmla="*/ 984735 h 1002084"/>
                <a:gd name="connsiteX5" fmla="*/ 41875 w 694830"/>
                <a:gd name="connsiteY5" fmla="*/ 984926 h 1002084"/>
                <a:gd name="connsiteX6" fmla="*/ 1774 w 694830"/>
                <a:gd name="connsiteY6" fmla="*/ 931395 h 1002084"/>
                <a:gd name="connsiteX7" fmla="*/ 25206 w 694830"/>
                <a:gd name="connsiteY7" fmla="*/ 757659 h 1002084"/>
                <a:gd name="connsiteX8" fmla="*/ 65401 w 694830"/>
                <a:gd name="connsiteY8" fmla="*/ 680030 h 1002084"/>
                <a:gd name="connsiteX9" fmla="*/ 143316 w 694830"/>
                <a:gd name="connsiteY9" fmla="*/ 628786 h 1002084"/>
                <a:gd name="connsiteX10" fmla="*/ 37112 w 694830"/>
                <a:gd name="connsiteY10" fmla="*/ 602402 h 1002084"/>
                <a:gd name="connsiteX11" fmla="*/ 64068 w 694830"/>
                <a:gd name="connsiteY11" fmla="*/ 498103 h 1002084"/>
                <a:gd name="connsiteX12" fmla="*/ 158175 w 694830"/>
                <a:gd name="connsiteY12" fmla="*/ 70240 h 1002084"/>
                <a:gd name="connsiteX13" fmla="*/ 467737 w 694830"/>
                <a:gd name="connsiteY13" fmla="*/ 31378 h 1002084"/>
                <a:gd name="connsiteX14" fmla="*/ 658809 w 694830"/>
                <a:gd name="connsiteY14" fmla="*/ 332558 h 1002084"/>
                <a:gd name="connsiteX15" fmla="*/ 642331 w 694830"/>
                <a:gd name="connsiteY15" fmla="*/ 502961 h 1002084"/>
                <a:gd name="connsiteX16" fmla="*/ 643759 w 694830"/>
                <a:gd name="connsiteY16" fmla="*/ 595163 h 1002084"/>
                <a:gd name="connsiteX17" fmla="*/ 617280 w 694830"/>
                <a:gd name="connsiteY17" fmla="*/ 625643 h 1002084"/>
                <a:gd name="connsiteX18" fmla="*/ 521935 w 694830"/>
                <a:gd name="connsiteY18" fmla="*/ 612308 h 1002084"/>
                <a:gd name="connsiteX19" fmla="*/ 467547 w 694830"/>
                <a:gd name="connsiteY19" fmla="*/ 650693 h 1002084"/>
                <a:gd name="connsiteX20" fmla="*/ 471357 w 694830"/>
                <a:gd name="connsiteY20" fmla="*/ 705843 h 1002084"/>
                <a:gd name="connsiteX21" fmla="*/ 435733 w 694830"/>
                <a:gd name="connsiteY21" fmla="*/ 727655 h 1002084"/>
                <a:gd name="connsiteX22" fmla="*/ 256759 w 694830"/>
                <a:gd name="connsiteY22" fmla="*/ 729084 h 1002084"/>
                <a:gd name="connsiteX23" fmla="*/ 223897 w 694830"/>
                <a:gd name="connsiteY23" fmla="*/ 711939 h 1002084"/>
                <a:gd name="connsiteX24" fmla="*/ 160747 w 694830"/>
                <a:gd name="connsiteY24" fmla="*/ 677363 h 1002084"/>
                <a:gd name="connsiteX25" fmla="*/ 126742 w 694830"/>
                <a:gd name="connsiteY25" fmla="*/ 697175 h 1002084"/>
                <a:gd name="connsiteX26" fmla="*/ 73879 w 694830"/>
                <a:gd name="connsiteY26" fmla="*/ 776328 h 1002084"/>
                <a:gd name="connsiteX27" fmla="*/ 57400 w 694830"/>
                <a:gd name="connsiteY27" fmla="*/ 893200 h 1002084"/>
                <a:gd name="connsiteX28" fmla="*/ 94548 w 694830"/>
                <a:gd name="connsiteY28" fmla="*/ 940444 h 1002084"/>
                <a:gd name="connsiteX29" fmla="*/ 608993 w 694830"/>
                <a:gd name="connsiteY29" fmla="*/ 939206 h 1002084"/>
                <a:gd name="connsiteX30" fmla="*/ 637949 w 694830"/>
                <a:gd name="connsiteY30" fmla="*/ 900534 h 1002084"/>
                <a:gd name="connsiteX31" fmla="*/ 619566 w 694830"/>
                <a:gd name="connsiteY31" fmla="*/ 773090 h 1002084"/>
                <a:gd name="connsiteX32" fmla="*/ 601373 w 694830"/>
                <a:gd name="connsiteY32" fmla="*/ 731370 h 1002084"/>
                <a:gd name="connsiteX33" fmla="*/ 467642 w 694830"/>
                <a:gd name="connsiteY33" fmla="*/ 650789 h 1002084"/>
                <a:gd name="connsiteX34" fmla="*/ 556891 w 694830"/>
                <a:gd name="connsiteY34" fmla="*/ 377707 h 1002084"/>
                <a:gd name="connsiteX35" fmla="*/ 556891 w 694830"/>
                <a:gd name="connsiteY35" fmla="*/ 359800 h 1002084"/>
                <a:gd name="connsiteX36" fmla="*/ 502694 w 694830"/>
                <a:gd name="connsiteY36" fmla="*/ 302555 h 1002084"/>
                <a:gd name="connsiteX37" fmla="*/ 233899 w 694830"/>
                <a:gd name="connsiteY37" fmla="*/ 224450 h 1002084"/>
                <a:gd name="connsiteX38" fmla="*/ 204466 w 694830"/>
                <a:gd name="connsiteY38" fmla="*/ 232165 h 1002084"/>
                <a:gd name="connsiteX39" fmla="*/ 165700 w 694830"/>
                <a:gd name="connsiteY39" fmla="*/ 438000 h 1002084"/>
                <a:gd name="connsiteX40" fmla="*/ 375440 w 694830"/>
                <a:gd name="connsiteY40" fmla="*/ 604211 h 1002084"/>
                <a:gd name="connsiteX41" fmla="*/ 557082 w 694830"/>
                <a:gd name="connsiteY41" fmla="*/ 377707 h 100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4830" h="1002084">
                  <a:moveTo>
                    <a:pt x="521744" y="612212"/>
                  </a:moveTo>
                  <a:cubicBezTo>
                    <a:pt x="552034" y="634787"/>
                    <a:pt x="584704" y="651646"/>
                    <a:pt x="614137" y="674030"/>
                  </a:cubicBezTo>
                  <a:cubicBezTo>
                    <a:pt x="644045" y="696699"/>
                    <a:pt x="663953" y="724512"/>
                    <a:pt x="669001" y="762612"/>
                  </a:cubicBezTo>
                  <a:cubicBezTo>
                    <a:pt x="676525" y="819381"/>
                    <a:pt x="685003" y="875960"/>
                    <a:pt x="693766" y="932538"/>
                  </a:cubicBezTo>
                  <a:cubicBezTo>
                    <a:pt x="698909" y="965590"/>
                    <a:pt x="685479" y="981020"/>
                    <a:pt x="652332" y="984735"/>
                  </a:cubicBezTo>
                  <a:cubicBezTo>
                    <a:pt x="448783" y="1007405"/>
                    <a:pt x="245329" y="1008262"/>
                    <a:pt x="41875" y="984926"/>
                  </a:cubicBezTo>
                  <a:cubicBezTo>
                    <a:pt x="1679" y="980354"/>
                    <a:pt x="-3655" y="973019"/>
                    <a:pt x="1774" y="931395"/>
                  </a:cubicBezTo>
                  <a:cubicBezTo>
                    <a:pt x="9394" y="873483"/>
                    <a:pt x="17681" y="815571"/>
                    <a:pt x="25206" y="757659"/>
                  </a:cubicBezTo>
                  <a:cubicBezTo>
                    <a:pt x="29206" y="726703"/>
                    <a:pt x="42351" y="701176"/>
                    <a:pt x="65401" y="680030"/>
                  </a:cubicBezTo>
                  <a:cubicBezTo>
                    <a:pt x="86452" y="660695"/>
                    <a:pt x="110836" y="646312"/>
                    <a:pt x="143316" y="628786"/>
                  </a:cubicBezTo>
                  <a:cubicBezTo>
                    <a:pt x="101025" y="625643"/>
                    <a:pt x="67402" y="622023"/>
                    <a:pt x="37112" y="602402"/>
                  </a:cubicBezTo>
                  <a:cubicBezTo>
                    <a:pt x="80832" y="563730"/>
                    <a:pt x="80165" y="555634"/>
                    <a:pt x="64068" y="498103"/>
                  </a:cubicBezTo>
                  <a:cubicBezTo>
                    <a:pt x="19491" y="339321"/>
                    <a:pt x="50828" y="194636"/>
                    <a:pt x="158175" y="70240"/>
                  </a:cubicBezTo>
                  <a:cubicBezTo>
                    <a:pt x="225707" y="-8056"/>
                    <a:pt x="354295" y="-20724"/>
                    <a:pt x="467737" y="31378"/>
                  </a:cubicBezTo>
                  <a:cubicBezTo>
                    <a:pt x="596420" y="90528"/>
                    <a:pt x="646141" y="199780"/>
                    <a:pt x="658809" y="332558"/>
                  </a:cubicBezTo>
                  <a:cubicBezTo>
                    <a:pt x="664333" y="390375"/>
                    <a:pt x="652618" y="446668"/>
                    <a:pt x="642331" y="502961"/>
                  </a:cubicBezTo>
                  <a:cubicBezTo>
                    <a:pt x="636616" y="533822"/>
                    <a:pt x="634711" y="564683"/>
                    <a:pt x="643759" y="595163"/>
                  </a:cubicBezTo>
                  <a:cubicBezTo>
                    <a:pt x="650999" y="619737"/>
                    <a:pt x="641378" y="628881"/>
                    <a:pt x="617280" y="625643"/>
                  </a:cubicBezTo>
                  <a:cubicBezTo>
                    <a:pt x="585466" y="621356"/>
                    <a:pt x="553748" y="616784"/>
                    <a:pt x="521935" y="612308"/>
                  </a:cubicBezTo>
                  <a:close/>
                  <a:moveTo>
                    <a:pt x="467547" y="650693"/>
                  </a:moveTo>
                  <a:cubicBezTo>
                    <a:pt x="469166" y="673172"/>
                    <a:pt x="471357" y="689555"/>
                    <a:pt x="471357" y="705843"/>
                  </a:cubicBezTo>
                  <a:cubicBezTo>
                    <a:pt x="471357" y="736895"/>
                    <a:pt x="456593" y="747563"/>
                    <a:pt x="435733" y="727655"/>
                  </a:cubicBezTo>
                  <a:cubicBezTo>
                    <a:pt x="373821" y="668505"/>
                    <a:pt x="316861" y="675363"/>
                    <a:pt x="256759" y="729084"/>
                  </a:cubicBezTo>
                  <a:cubicBezTo>
                    <a:pt x="237804" y="746039"/>
                    <a:pt x="224850" y="739371"/>
                    <a:pt x="223897" y="711939"/>
                  </a:cubicBezTo>
                  <a:cubicBezTo>
                    <a:pt x="221707" y="646979"/>
                    <a:pt x="221135" y="646883"/>
                    <a:pt x="160747" y="677363"/>
                  </a:cubicBezTo>
                  <a:cubicBezTo>
                    <a:pt x="149031" y="683269"/>
                    <a:pt x="138172" y="690794"/>
                    <a:pt x="126742" y="697175"/>
                  </a:cubicBezTo>
                  <a:cubicBezTo>
                    <a:pt x="95500" y="714511"/>
                    <a:pt x="76736" y="738609"/>
                    <a:pt x="73879" y="776328"/>
                  </a:cubicBezTo>
                  <a:cubicBezTo>
                    <a:pt x="70926" y="815476"/>
                    <a:pt x="63782" y="854338"/>
                    <a:pt x="57400" y="893200"/>
                  </a:cubicBezTo>
                  <a:cubicBezTo>
                    <a:pt x="52352" y="923394"/>
                    <a:pt x="58924" y="937205"/>
                    <a:pt x="94548" y="940444"/>
                  </a:cubicBezTo>
                  <a:cubicBezTo>
                    <a:pt x="266188" y="956065"/>
                    <a:pt x="437448" y="954350"/>
                    <a:pt x="608993" y="939206"/>
                  </a:cubicBezTo>
                  <a:cubicBezTo>
                    <a:pt x="637282" y="936729"/>
                    <a:pt x="642712" y="926442"/>
                    <a:pt x="637949" y="900534"/>
                  </a:cubicBezTo>
                  <a:cubicBezTo>
                    <a:pt x="630139" y="858338"/>
                    <a:pt x="624900" y="815666"/>
                    <a:pt x="619566" y="773090"/>
                  </a:cubicBezTo>
                  <a:cubicBezTo>
                    <a:pt x="617566" y="756992"/>
                    <a:pt x="612517" y="742991"/>
                    <a:pt x="601373" y="731370"/>
                  </a:cubicBezTo>
                  <a:cubicBezTo>
                    <a:pt x="565178" y="693365"/>
                    <a:pt x="518315" y="674125"/>
                    <a:pt x="467642" y="650789"/>
                  </a:cubicBezTo>
                  <a:close/>
                  <a:moveTo>
                    <a:pt x="556891" y="377707"/>
                  </a:moveTo>
                  <a:cubicBezTo>
                    <a:pt x="556891" y="371706"/>
                    <a:pt x="557082" y="365801"/>
                    <a:pt x="556891" y="359800"/>
                  </a:cubicBezTo>
                  <a:cubicBezTo>
                    <a:pt x="554796" y="307889"/>
                    <a:pt x="553748" y="306936"/>
                    <a:pt x="502694" y="302555"/>
                  </a:cubicBezTo>
                  <a:cubicBezTo>
                    <a:pt x="407920" y="294363"/>
                    <a:pt x="315909" y="276266"/>
                    <a:pt x="233899" y="224450"/>
                  </a:cubicBezTo>
                  <a:cubicBezTo>
                    <a:pt x="220373" y="215877"/>
                    <a:pt x="211515" y="213496"/>
                    <a:pt x="204466" y="232165"/>
                  </a:cubicBezTo>
                  <a:cubicBezTo>
                    <a:pt x="179320" y="298554"/>
                    <a:pt x="160366" y="366372"/>
                    <a:pt x="165700" y="438000"/>
                  </a:cubicBezTo>
                  <a:cubicBezTo>
                    <a:pt x="173320" y="541918"/>
                    <a:pt x="273332" y="620118"/>
                    <a:pt x="375440" y="604211"/>
                  </a:cubicBezTo>
                  <a:cubicBezTo>
                    <a:pt x="485263" y="587066"/>
                    <a:pt x="556701" y="498198"/>
                    <a:pt x="557082" y="377707"/>
                  </a:cubicBezTo>
                  <a:close/>
                </a:path>
              </a:pathLst>
            </a:custGeom>
            <a:grpFill/>
            <a:ln w="9525" cap="flat">
              <a:noFill/>
              <a:prstDash val="solid"/>
              <a:miter/>
            </a:ln>
          </p:spPr>
          <p:txBody>
            <a:bodyPr rtlCol="0" anchor="ctr"/>
            <a:lstStyle/>
            <a:p>
              <a:endParaRPr lang="es-PE"/>
            </a:p>
          </p:txBody>
        </p:sp>
        <p:sp>
          <p:nvSpPr>
            <p:cNvPr id="110" name="Forma libre: forma 109">
              <a:extLst>
                <a:ext uri="{FF2B5EF4-FFF2-40B4-BE49-F238E27FC236}">
                  <a16:creationId xmlns:a16="http://schemas.microsoft.com/office/drawing/2014/main" id="{2D225435-46BB-4B14-B931-B24F55CE8AB9}"/>
                </a:ext>
              </a:extLst>
            </p:cNvPr>
            <p:cNvSpPr/>
            <p:nvPr/>
          </p:nvSpPr>
          <p:spPr>
            <a:xfrm>
              <a:off x="10494915" y="828090"/>
              <a:ext cx="940863" cy="978333"/>
            </a:xfrm>
            <a:custGeom>
              <a:avLst/>
              <a:gdLst>
                <a:gd name="connsiteX0" fmla="*/ 467667 w 940863"/>
                <a:gd name="connsiteY0" fmla="*/ 977852 h 978333"/>
                <a:gd name="connsiteX1" fmla="*/ 51901 w 940863"/>
                <a:gd name="connsiteY1" fmla="*/ 977852 h 978333"/>
                <a:gd name="connsiteX2" fmla="*/ 180 w 940863"/>
                <a:gd name="connsiteY2" fmla="*/ 925274 h 978333"/>
                <a:gd name="connsiteX3" fmla="*/ 180 w 940863"/>
                <a:gd name="connsiteY3" fmla="*/ 713819 h 978333"/>
                <a:gd name="connsiteX4" fmla="*/ 21040 w 940863"/>
                <a:gd name="connsiteY4" fmla="*/ 665718 h 978333"/>
                <a:gd name="connsiteX5" fmla="*/ 64093 w 940863"/>
                <a:gd name="connsiteY5" fmla="*/ 694293 h 978333"/>
                <a:gd name="connsiteX6" fmla="*/ 241925 w 940863"/>
                <a:gd name="connsiteY6" fmla="*/ 740584 h 978333"/>
                <a:gd name="connsiteX7" fmla="*/ 294027 w 940863"/>
                <a:gd name="connsiteY7" fmla="*/ 566467 h 978333"/>
                <a:gd name="connsiteX8" fmla="*/ 72475 w 940863"/>
                <a:gd name="connsiteY8" fmla="*/ 547036 h 978333"/>
                <a:gd name="connsiteX9" fmla="*/ 52758 w 940863"/>
                <a:gd name="connsiteY9" fmla="*/ 576849 h 978333"/>
                <a:gd name="connsiteX10" fmla="*/ 21231 w 940863"/>
                <a:gd name="connsiteY10" fmla="*/ 588470 h 978333"/>
                <a:gd name="connsiteX11" fmla="*/ 1038 w 940863"/>
                <a:gd name="connsiteY11" fmla="*/ 561800 h 978333"/>
                <a:gd name="connsiteX12" fmla="*/ 1324 w 940863"/>
                <a:gd name="connsiteY12" fmla="*/ 303768 h 978333"/>
                <a:gd name="connsiteX13" fmla="*/ 40185 w 940863"/>
                <a:gd name="connsiteY13" fmla="*/ 275669 h 978333"/>
                <a:gd name="connsiteX14" fmla="*/ 248021 w 940863"/>
                <a:gd name="connsiteY14" fmla="*/ 273669 h 978333"/>
                <a:gd name="connsiteX15" fmla="*/ 283073 w 940863"/>
                <a:gd name="connsiteY15" fmla="*/ 230997 h 978333"/>
                <a:gd name="connsiteX16" fmla="*/ 362607 w 940863"/>
                <a:gd name="connsiteY16" fmla="*/ 33924 h 978333"/>
                <a:gd name="connsiteX17" fmla="*/ 574823 w 940863"/>
                <a:gd name="connsiteY17" fmla="*/ 32591 h 978333"/>
                <a:gd name="connsiteX18" fmla="*/ 654167 w 940863"/>
                <a:gd name="connsiteY18" fmla="*/ 232235 h 978333"/>
                <a:gd name="connsiteX19" fmla="*/ 687600 w 940863"/>
                <a:gd name="connsiteY19" fmla="*/ 274145 h 978333"/>
                <a:gd name="connsiteX20" fmla="*/ 888292 w 940863"/>
                <a:gd name="connsiteY20" fmla="*/ 273859 h 978333"/>
                <a:gd name="connsiteX21" fmla="*/ 940393 w 940863"/>
                <a:gd name="connsiteY21" fmla="*/ 324913 h 978333"/>
                <a:gd name="connsiteX22" fmla="*/ 940012 w 940863"/>
                <a:gd name="connsiteY22" fmla="*/ 539988 h 978333"/>
                <a:gd name="connsiteX23" fmla="*/ 917057 w 940863"/>
                <a:gd name="connsiteY23" fmla="*/ 587803 h 978333"/>
                <a:gd name="connsiteX24" fmla="*/ 874004 w 940863"/>
                <a:gd name="connsiteY24" fmla="*/ 558466 h 978333"/>
                <a:gd name="connsiteX25" fmla="*/ 721128 w 940863"/>
                <a:gd name="connsiteY25" fmla="*/ 501888 h 978333"/>
                <a:gd name="connsiteX26" fmla="*/ 628926 w 940863"/>
                <a:gd name="connsiteY26" fmla="*/ 625998 h 978333"/>
                <a:gd name="connsiteX27" fmla="*/ 723223 w 940863"/>
                <a:gd name="connsiteY27" fmla="*/ 752395 h 978333"/>
                <a:gd name="connsiteX28" fmla="*/ 873051 w 940863"/>
                <a:gd name="connsiteY28" fmla="*/ 696960 h 978333"/>
                <a:gd name="connsiteX29" fmla="*/ 880576 w 940863"/>
                <a:gd name="connsiteY29" fmla="*/ 684768 h 978333"/>
                <a:gd name="connsiteX30" fmla="*/ 915057 w 940863"/>
                <a:gd name="connsiteY30" fmla="*/ 664670 h 978333"/>
                <a:gd name="connsiteX31" fmla="*/ 938774 w 940863"/>
                <a:gd name="connsiteY31" fmla="*/ 699912 h 978333"/>
                <a:gd name="connsiteX32" fmla="*/ 940584 w 940863"/>
                <a:gd name="connsiteY32" fmla="*/ 800211 h 978333"/>
                <a:gd name="connsiteX33" fmla="*/ 939250 w 940863"/>
                <a:gd name="connsiteY33" fmla="*/ 932799 h 978333"/>
                <a:gd name="connsiteX34" fmla="*/ 890673 w 940863"/>
                <a:gd name="connsiteY34" fmla="*/ 978328 h 978333"/>
                <a:gd name="connsiteX35" fmla="*/ 467763 w 940863"/>
                <a:gd name="connsiteY35" fmla="*/ 977947 h 978333"/>
                <a:gd name="connsiteX36" fmla="*/ 468049 w 940863"/>
                <a:gd name="connsiteY36" fmla="*/ 918130 h 978333"/>
                <a:gd name="connsiteX37" fmla="*/ 844381 w 940863"/>
                <a:gd name="connsiteY37" fmla="*/ 918511 h 978333"/>
                <a:gd name="connsiteX38" fmla="*/ 881719 w 940863"/>
                <a:gd name="connsiteY38" fmla="*/ 881173 h 978333"/>
                <a:gd name="connsiteX39" fmla="*/ 881719 w 940863"/>
                <a:gd name="connsiteY39" fmla="*/ 816689 h 978333"/>
                <a:gd name="connsiteX40" fmla="*/ 848096 w 940863"/>
                <a:gd name="connsiteY40" fmla="*/ 795924 h 978333"/>
                <a:gd name="connsiteX41" fmla="*/ 629688 w 940863"/>
                <a:gd name="connsiteY41" fmla="*/ 763349 h 978333"/>
                <a:gd name="connsiteX42" fmla="*/ 589206 w 940863"/>
                <a:gd name="connsiteY42" fmla="*/ 545893 h 978333"/>
                <a:gd name="connsiteX43" fmla="*/ 847143 w 940863"/>
                <a:gd name="connsiteY43" fmla="*/ 457596 h 978333"/>
                <a:gd name="connsiteX44" fmla="*/ 881624 w 940863"/>
                <a:gd name="connsiteY44" fmla="*/ 435022 h 978333"/>
                <a:gd name="connsiteX45" fmla="*/ 881719 w 940863"/>
                <a:gd name="connsiteY45" fmla="*/ 374157 h 978333"/>
                <a:gd name="connsiteX46" fmla="*/ 841143 w 940863"/>
                <a:gd name="connsiteY46" fmla="*/ 332533 h 978333"/>
                <a:gd name="connsiteX47" fmla="*/ 608256 w 940863"/>
                <a:gd name="connsiteY47" fmla="*/ 333009 h 978333"/>
                <a:gd name="connsiteX48" fmla="*/ 559964 w 940863"/>
                <a:gd name="connsiteY48" fmla="*/ 317674 h 978333"/>
                <a:gd name="connsiteX49" fmla="*/ 574252 w 940863"/>
                <a:gd name="connsiteY49" fmla="*/ 269954 h 978333"/>
                <a:gd name="connsiteX50" fmla="*/ 599684 w 940863"/>
                <a:gd name="connsiteY50" fmla="*/ 172132 h 978333"/>
                <a:gd name="connsiteX51" fmla="*/ 499195 w 940863"/>
                <a:gd name="connsiteY51" fmla="*/ 62404 h 978333"/>
                <a:gd name="connsiteX52" fmla="*/ 360892 w 940863"/>
                <a:gd name="connsiteY52" fmla="*/ 117173 h 978333"/>
                <a:gd name="connsiteX53" fmla="*/ 365274 w 940863"/>
                <a:gd name="connsiteY53" fmla="*/ 271668 h 978333"/>
                <a:gd name="connsiteX54" fmla="*/ 378894 w 940863"/>
                <a:gd name="connsiteY54" fmla="*/ 316341 h 978333"/>
                <a:gd name="connsiteX55" fmla="*/ 335079 w 940863"/>
                <a:gd name="connsiteY55" fmla="*/ 333200 h 978333"/>
                <a:gd name="connsiteX56" fmla="*/ 155914 w 940863"/>
                <a:gd name="connsiteY56" fmla="*/ 333200 h 978333"/>
                <a:gd name="connsiteX57" fmla="*/ 59902 w 940863"/>
                <a:gd name="connsiteY57" fmla="*/ 429402 h 978333"/>
                <a:gd name="connsiteX58" fmla="*/ 97621 w 940863"/>
                <a:gd name="connsiteY58" fmla="*/ 453691 h 978333"/>
                <a:gd name="connsiteX59" fmla="*/ 329174 w 940863"/>
                <a:gd name="connsiteY59" fmla="*/ 512079 h 978333"/>
                <a:gd name="connsiteX60" fmla="*/ 325745 w 940863"/>
                <a:gd name="connsiteY60" fmla="*/ 744775 h 978333"/>
                <a:gd name="connsiteX61" fmla="*/ 87429 w 940863"/>
                <a:gd name="connsiteY61" fmla="*/ 793924 h 978333"/>
                <a:gd name="connsiteX62" fmla="*/ 59712 w 940863"/>
                <a:gd name="connsiteY62" fmla="*/ 810783 h 978333"/>
                <a:gd name="connsiteX63" fmla="*/ 59617 w 940863"/>
                <a:gd name="connsiteY63" fmla="*/ 875268 h 978333"/>
                <a:gd name="connsiteX64" fmla="*/ 102574 w 940863"/>
                <a:gd name="connsiteY64" fmla="*/ 918797 h 978333"/>
                <a:gd name="connsiteX65" fmla="*/ 468144 w 940863"/>
                <a:gd name="connsiteY65" fmla="*/ 918225 h 97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0863" h="978333">
                  <a:moveTo>
                    <a:pt x="467667" y="977852"/>
                  </a:moveTo>
                  <a:cubicBezTo>
                    <a:pt x="329079" y="977852"/>
                    <a:pt x="190490" y="978042"/>
                    <a:pt x="51901" y="977852"/>
                  </a:cubicBezTo>
                  <a:cubicBezTo>
                    <a:pt x="7324" y="977852"/>
                    <a:pt x="371" y="970708"/>
                    <a:pt x="180" y="925274"/>
                  </a:cubicBezTo>
                  <a:cubicBezTo>
                    <a:pt x="-105" y="854789"/>
                    <a:pt x="-10" y="784304"/>
                    <a:pt x="180" y="713819"/>
                  </a:cubicBezTo>
                  <a:cubicBezTo>
                    <a:pt x="180" y="695055"/>
                    <a:pt x="-2963" y="673433"/>
                    <a:pt x="21040" y="665718"/>
                  </a:cubicBezTo>
                  <a:cubicBezTo>
                    <a:pt x="46091" y="657717"/>
                    <a:pt x="53711" y="678576"/>
                    <a:pt x="64093" y="694293"/>
                  </a:cubicBezTo>
                  <a:cubicBezTo>
                    <a:pt x="106194" y="758015"/>
                    <a:pt x="178965" y="776970"/>
                    <a:pt x="241925" y="740584"/>
                  </a:cubicBezTo>
                  <a:cubicBezTo>
                    <a:pt x="302980" y="705342"/>
                    <a:pt x="325554" y="629904"/>
                    <a:pt x="294027" y="566467"/>
                  </a:cubicBezTo>
                  <a:cubicBezTo>
                    <a:pt x="251831" y="481314"/>
                    <a:pt x="129530" y="470550"/>
                    <a:pt x="72475" y="547036"/>
                  </a:cubicBezTo>
                  <a:cubicBezTo>
                    <a:pt x="65331" y="556561"/>
                    <a:pt x="59997" y="567420"/>
                    <a:pt x="52758" y="576849"/>
                  </a:cubicBezTo>
                  <a:cubicBezTo>
                    <a:pt x="44948" y="587041"/>
                    <a:pt x="34089" y="592185"/>
                    <a:pt x="21231" y="588470"/>
                  </a:cubicBezTo>
                  <a:cubicBezTo>
                    <a:pt x="8372" y="584660"/>
                    <a:pt x="1038" y="574754"/>
                    <a:pt x="1038" y="561800"/>
                  </a:cubicBezTo>
                  <a:cubicBezTo>
                    <a:pt x="657" y="475789"/>
                    <a:pt x="180" y="389778"/>
                    <a:pt x="1324" y="303768"/>
                  </a:cubicBezTo>
                  <a:cubicBezTo>
                    <a:pt x="1609" y="280622"/>
                    <a:pt x="21135" y="275955"/>
                    <a:pt x="40185" y="275669"/>
                  </a:cubicBezTo>
                  <a:cubicBezTo>
                    <a:pt x="109432" y="274716"/>
                    <a:pt x="178679" y="274240"/>
                    <a:pt x="248021" y="273669"/>
                  </a:cubicBezTo>
                  <a:cubicBezTo>
                    <a:pt x="277482" y="273414"/>
                    <a:pt x="289169" y="259191"/>
                    <a:pt x="283073" y="230997"/>
                  </a:cubicBezTo>
                  <a:cubicBezTo>
                    <a:pt x="266690" y="154511"/>
                    <a:pt x="297075" y="79073"/>
                    <a:pt x="362607" y="33924"/>
                  </a:cubicBezTo>
                  <a:cubicBezTo>
                    <a:pt x="427567" y="-10843"/>
                    <a:pt x="507672" y="-11319"/>
                    <a:pt x="574823" y="32591"/>
                  </a:cubicBezTo>
                  <a:cubicBezTo>
                    <a:pt x="640165" y="75358"/>
                    <a:pt x="673788" y="153463"/>
                    <a:pt x="654167" y="232235"/>
                  </a:cubicBezTo>
                  <a:cubicBezTo>
                    <a:pt x="645213" y="268239"/>
                    <a:pt x="653881" y="275097"/>
                    <a:pt x="687600" y="274145"/>
                  </a:cubicBezTo>
                  <a:cubicBezTo>
                    <a:pt x="754465" y="272240"/>
                    <a:pt x="821426" y="273097"/>
                    <a:pt x="888292" y="273859"/>
                  </a:cubicBezTo>
                  <a:cubicBezTo>
                    <a:pt x="929058" y="274335"/>
                    <a:pt x="940012" y="284813"/>
                    <a:pt x="940393" y="324913"/>
                  </a:cubicBezTo>
                  <a:cubicBezTo>
                    <a:pt x="941155" y="396541"/>
                    <a:pt x="940964" y="468264"/>
                    <a:pt x="940012" y="539988"/>
                  </a:cubicBezTo>
                  <a:cubicBezTo>
                    <a:pt x="939726" y="558561"/>
                    <a:pt x="940393" y="581040"/>
                    <a:pt x="917057" y="587803"/>
                  </a:cubicBezTo>
                  <a:cubicBezTo>
                    <a:pt x="893054" y="594661"/>
                    <a:pt x="884672" y="574468"/>
                    <a:pt x="874004" y="558466"/>
                  </a:cubicBezTo>
                  <a:cubicBezTo>
                    <a:pt x="838666" y="504936"/>
                    <a:pt x="780659" y="483695"/>
                    <a:pt x="721128" y="501888"/>
                  </a:cubicBezTo>
                  <a:cubicBezTo>
                    <a:pt x="669407" y="517699"/>
                    <a:pt x="628640" y="572468"/>
                    <a:pt x="628926" y="625998"/>
                  </a:cubicBezTo>
                  <a:cubicBezTo>
                    <a:pt x="629211" y="683910"/>
                    <a:pt x="668169" y="736203"/>
                    <a:pt x="723223" y="752395"/>
                  </a:cubicBezTo>
                  <a:cubicBezTo>
                    <a:pt x="782088" y="769731"/>
                    <a:pt x="837714" y="749252"/>
                    <a:pt x="873051" y="696960"/>
                  </a:cubicBezTo>
                  <a:cubicBezTo>
                    <a:pt x="875718" y="692959"/>
                    <a:pt x="878195" y="688959"/>
                    <a:pt x="880576" y="684768"/>
                  </a:cubicBezTo>
                  <a:cubicBezTo>
                    <a:pt x="888101" y="671147"/>
                    <a:pt x="898483" y="661717"/>
                    <a:pt x="915057" y="664670"/>
                  </a:cubicBezTo>
                  <a:cubicBezTo>
                    <a:pt x="934392" y="668099"/>
                    <a:pt x="938202" y="683815"/>
                    <a:pt x="938774" y="699912"/>
                  </a:cubicBezTo>
                  <a:cubicBezTo>
                    <a:pt x="939917" y="733345"/>
                    <a:pt x="940584" y="766778"/>
                    <a:pt x="940584" y="800211"/>
                  </a:cubicBezTo>
                  <a:cubicBezTo>
                    <a:pt x="940584" y="844407"/>
                    <a:pt x="938774" y="888603"/>
                    <a:pt x="939250" y="932799"/>
                  </a:cubicBezTo>
                  <a:cubicBezTo>
                    <a:pt x="939631" y="966898"/>
                    <a:pt x="923534" y="978614"/>
                    <a:pt x="890673" y="978328"/>
                  </a:cubicBezTo>
                  <a:cubicBezTo>
                    <a:pt x="749703" y="977376"/>
                    <a:pt x="608732" y="977947"/>
                    <a:pt x="467763" y="977947"/>
                  </a:cubicBezTo>
                  <a:close/>
                  <a:moveTo>
                    <a:pt x="468049" y="918130"/>
                  </a:moveTo>
                  <a:cubicBezTo>
                    <a:pt x="593493" y="918130"/>
                    <a:pt x="718937" y="917654"/>
                    <a:pt x="844381" y="918511"/>
                  </a:cubicBezTo>
                  <a:cubicBezTo>
                    <a:pt x="872004" y="918702"/>
                    <a:pt x="884005" y="909653"/>
                    <a:pt x="881719" y="881173"/>
                  </a:cubicBezTo>
                  <a:cubicBezTo>
                    <a:pt x="880005" y="859837"/>
                    <a:pt x="880386" y="838120"/>
                    <a:pt x="881719" y="816689"/>
                  </a:cubicBezTo>
                  <a:cubicBezTo>
                    <a:pt x="883720" y="786876"/>
                    <a:pt x="879529" y="778494"/>
                    <a:pt x="848096" y="795924"/>
                  </a:cubicBezTo>
                  <a:cubicBezTo>
                    <a:pt x="776087" y="835739"/>
                    <a:pt x="689219" y="820689"/>
                    <a:pt x="629688" y="763349"/>
                  </a:cubicBezTo>
                  <a:cubicBezTo>
                    <a:pt x="570061" y="705818"/>
                    <a:pt x="554345" y="621236"/>
                    <a:pt x="589206" y="545893"/>
                  </a:cubicBezTo>
                  <a:cubicBezTo>
                    <a:pt x="634165" y="448929"/>
                    <a:pt x="749798" y="407876"/>
                    <a:pt x="847143" y="457596"/>
                  </a:cubicBezTo>
                  <a:cubicBezTo>
                    <a:pt x="879338" y="473979"/>
                    <a:pt x="883434" y="464073"/>
                    <a:pt x="881624" y="435022"/>
                  </a:cubicBezTo>
                  <a:cubicBezTo>
                    <a:pt x="880386" y="414829"/>
                    <a:pt x="879909" y="394255"/>
                    <a:pt x="881719" y="374157"/>
                  </a:cubicBezTo>
                  <a:cubicBezTo>
                    <a:pt x="884481" y="343201"/>
                    <a:pt x="873051" y="331771"/>
                    <a:pt x="841143" y="332533"/>
                  </a:cubicBezTo>
                  <a:cubicBezTo>
                    <a:pt x="763514" y="334343"/>
                    <a:pt x="685885" y="333295"/>
                    <a:pt x="608256" y="333009"/>
                  </a:cubicBezTo>
                  <a:cubicBezTo>
                    <a:pt x="590731" y="333009"/>
                    <a:pt x="570823" y="336819"/>
                    <a:pt x="559964" y="317674"/>
                  </a:cubicBezTo>
                  <a:cubicBezTo>
                    <a:pt x="548630" y="297672"/>
                    <a:pt x="564251" y="284337"/>
                    <a:pt x="574252" y="269954"/>
                  </a:cubicBezTo>
                  <a:cubicBezTo>
                    <a:pt x="594636" y="240426"/>
                    <a:pt x="606161" y="208518"/>
                    <a:pt x="599684" y="172132"/>
                  </a:cubicBezTo>
                  <a:cubicBezTo>
                    <a:pt x="589873" y="117554"/>
                    <a:pt x="549011" y="73167"/>
                    <a:pt x="499195" y="62404"/>
                  </a:cubicBezTo>
                  <a:cubicBezTo>
                    <a:pt x="446998" y="51069"/>
                    <a:pt x="389181" y="73929"/>
                    <a:pt x="360892" y="117173"/>
                  </a:cubicBezTo>
                  <a:cubicBezTo>
                    <a:pt x="329745" y="164607"/>
                    <a:pt x="331460" y="223472"/>
                    <a:pt x="365274" y="271668"/>
                  </a:cubicBezTo>
                  <a:cubicBezTo>
                    <a:pt x="374703" y="285099"/>
                    <a:pt x="388610" y="297195"/>
                    <a:pt x="378894" y="316341"/>
                  </a:cubicBezTo>
                  <a:cubicBezTo>
                    <a:pt x="369465" y="335105"/>
                    <a:pt x="351653" y="333105"/>
                    <a:pt x="335079" y="333200"/>
                  </a:cubicBezTo>
                  <a:cubicBezTo>
                    <a:pt x="275358" y="333390"/>
                    <a:pt x="215636" y="333200"/>
                    <a:pt x="155914" y="333200"/>
                  </a:cubicBezTo>
                  <a:cubicBezTo>
                    <a:pt x="91525" y="333200"/>
                    <a:pt x="59521" y="365268"/>
                    <a:pt x="59902" y="429402"/>
                  </a:cubicBezTo>
                  <a:cubicBezTo>
                    <a:pt x="60093" y="456834"/>
                    <a:pt x="72666" y="464931"/>
                    <a:pt x="97621" y="453691"/>
                  </a:cubicBezTo>
                  <a:cubicBezTo>
                    <a:pt x="179822" y="416639"/>
                    <a:pt x="274119" y="440451"/>
                    <a:pt x="329174" y="512079"/>
                  </a:cubicBezTo>
                  <a:cubicBezTo>
                    <a:pt x="381657" y="580278"/>
                    <a:pt x="380323" y="675147"/>
                    <a:pt x="325745" y="744775"/>
                  </a:cubicBezTo>
                  <a:cubicBezTo>
                    <a:pt x="269262" y="816975"/>
                    <a:pt x="173726" y="837739"/>
                    <a:pt x="87429" y="793924"/>
                  </a:cubicBezTo>
                  <a:cubicBezTo>
                    <a:pt x="63712" y="781923"/>
                    <a:pt x="58569" y="786780"/>
                    <a:pt x="59712" y="810783"/>
                  </a:cubicBezTo>
                  <a:cubicBezTo>
                    <a:pt x="60664" y="832215"/>
                    <a:pt x="61426" y="853932"/>
                    <a:pt x="59617" y="875268"/>
                  </a:cubicBezTo>
                  <a:cubicBezTo>
                    <a:pt x="56759" y="908034"/>
                    <a:pt x="69713" y="919178"/>
                    <a:pt x="102574" y="918797"/>
                  </a:cubicBezTo>
                  <a:cubicBezTo>
                    <a:pt x="224399" y="917368"/>
                    <a:pt x="346224" y="918225"/>
                    <a:pt x="468144" y="918225"/>
                  </a:cubicBezTo>
                  <a:close/>
                </a:path>
              </a:pathLst>
            </a:custGeom>
            <a:grpFill/>
            <a:ln w="9525" cap="flat">
              <a:noFill/>
              <a:prstDash val="solid"/>
              <a:miter/>
            </a:ln>
          </p:spPr>
          <p:txBody>
            <a:bodyPr rtlCol="0" anchor="ctr"/>
            <a:lstStyle/>
            <a:p>
              <a:endParaRPr lang="es-PE"/>
            </a:p>
          </p:txBody>
        </p:sp>
        <p:sp>
          <p:nvSpPr>
            <p:cNvPr id="111" name="Forma libre: forma 110">
              <a:extLst>
                <a:ext uri="{FF2B5EF4-FFF2-40B4-BE49-F238E27FC236}">
                  <a16:creationId xmlns:a16="http://schemas.microsoft.com/office/drawing/2014/main" id="{F142C964-A4A6-4DE7-84AE-904CFCD94211}"/>
                </a:ext>
              </a:extLst>
            </p:cNvPr>
            <p:cNvSpPr/>
            <p:nvPr/>
          </p:nvSpPr>
          <p:spPr>
            <a:xfrm>
              <a:off x="7655549" y="907856"/>
              <a:ext cx="934512" cy="818281"/>
            </a:xfrm>
            <a:custGeom>
              <a:avLst/>
              <a:gdLst>
                <a:gd name="connsiteX0" fmla="*/ 465250 w 934512"/>
                <a:gd name="connsiteY0" fmla="*/ 818172 h 818281"/>
                <a:gd name="connsiteX1" fmla="*/ 75010 w 934512"/>
                <a:gd name="connsiteY1" fmla="*/ 818172 h 818281"/>
                <a:gd name="connsiteX2" fmla="*/ 16527 w 934512"/>
                <a:gd name="connsiteY2" fmla="*/ 759784 h 818281"/>
                <a:gd name="connsiteX3" fmla="*/ 16813 w 934512"/>
                <a:gd name="connsiteY3" fmla="*/ 655961 h 818281"/>
                <a:gd name="connsiteX4" fmla="*/ 525 w 934512"/>
                <a:gd name="connsiteY4" fmla="*/ 206857 h 818281"/>
                <a:gd name="connsiteX5" fmla="*/ 66819 w 934512"/>
                <a:gd name="connsiteY5" fmla="*/ 142468 h 818281"/>
                <a:gd name="connsiteX6" fmla="*/ 253033 w 934512"/>
                <a:gd name="connsiteY6" fmla="*/ 142754 h 818281"/>
                <a:gd name="connsiteX7" fmla="*/ 289132 w 934512"/>
                <a:gd name="connsiteY7" fmla="*/ 107321 h 818281"/>
                <a:gd name="connsiteX8" fmla="*/ 399908 w 934512"/>
                <a:gd name="connsiteY8" fmla="*/ 165 h 818281"/>
                <a:gd name="connsiteX9" fmla="*/ 571739 w 934512"/>
                <a:gd name="connsiteY9" fmla="*/ 355 h 818281"/>
                <a:gd name="connsiteX10" fmla="*/ 642891 w 934512"/>
                <a:gd name="connsiteY10" fmla="*/ 70840 h 818281"/>
                <a:gd name="connsiteX11" fmla="*/ 716519 w 934512"/>
                <a:gd name="connsiteY11" fmla="*/ 142373 h 818281"/>
                <a:gd name="connsiteX12" fmla="*/ 884826 w 934512"/>
                <a:gd name="connsiteY12" fmla="*/ 142087 h 818281"/>
                <a:gd name="connsiteX13" fmla="*/ 934356 w 934512"/>
                <a:gd name="connsiteY13" fmla="*/ 191617 h 818281"/>
                <a:gd name="connsiteX14" fmla="*/ 918544 w 934512"/>
                <a:gd name="connsiteY14" fmla="*/ 422408 h 818281"/>
                <a:gd name="connsiteX15" fmla="*/ 915306 w 934512"/>
                <a:gd name="connsiteY15" fmla="*/ 536327 h 818281"/>
                <a:gd name="connsiteX16" fmla="*/ 915115 w 934512"/>
                <a:gd name="connsiteY16" fmla="*/ 765499 h 818281"/>
                <a:gd name="connsiteX17" fmla="*/ 862633 w 934512"/>
                <a:gd name="connsiteY17" fmla="*/ 818077 h 818281"/>
                <a:gd name="connsiteX18" fmla="*/ 465154 w 934512"/>
                <a:gd name="connsiteY18" fmla="*/ 818267 h 818281"/>
                <a:gd name="connsiteX19" fmla="*/ 468774 w 934512"/>
                <a:gd name="connsiteY19" fmla="*/ 758260 h 818281"/>
                <a:gd name="connsiteX20" fmla="*/ 816151 w 934512"/>
                <a:gd name="connsiteY20" fmla="*/ 758260 h 818281"/>
                <a:gd name="connsiteX21" fmla="*/ 855679 w 934512"/>
                <a:gd name="connsiteY21" fmla="*/ 730732 h 818281"/>
                <a:gd name="connsiteX22" fmla="*/ 855679 w 934512"/>
                <a:gd name="connsiteY22" fmla="*/ 480034 h 818281"/>
                <a:gd name="connsiteX23" fmla="*/ 832057 w 934512"/>
                <a:gd name="connsiteY23" fmla="*/ 457079 h 818281"/>
                <a:gd name="connsiteX24" fmla="*/ 574216 w 934512"/>
                <a:gd name="connsiteY24" fmla="*/ 458222 h 818281"/>
                <a:gd name="connsiteX25" fmla="*/ 541259 w 934512"/>
                <a:gd name="connsiteY25" fmla="*/ 489655 h 818281"/>
                <a:gd name="connsiteX26" fmla="*/ 474489 w 934512"/>
                <a:gd name="connsiteY26" fmla="*/ 553758 h 818281"/>
                <a:gd name="connsiteX27" fmla="*/ 452962 w 934512"/>
                <a:gd name="connsiteY27" fmla="*/ 553758 h 818281"/>
                <a:gd name="connsiteX28" fmla="*/ 394765 w 934512"/>
                <a:gd name="connsiteY28" fmla="*/ 496989 h 818281"/>
                <a:gd name="connsiteX29" fmla="*/ 355522 w 934512"/>
                <a:gd name="connsiteY29" fmla="*/ 457841 h 818281"/>
                <a:gd name="connsiteX30" fmla="*/ 108443 w 934512"/>
                <a:gd name="connsiteY30" fmla="*/ 457555 h 818281"/>
                <a:gd name="connsiteX31" fmla="*/ 75868 w 934512"/>
                <a:gd name="connsiteY31" fmla="*/ 489655 h 818281"/>
                <a:gd name="connsiteX32" fmla="*/ 75582 w 934512"/>
                <a:gd name="connsiteY32" fmla="*/ 711682 h 818281"/>
                <a:gd name="connsiteX33" fmla="*/ 121397 w 934512"/>
                <a:gd name="connsiteY33" fmla="*/ 758926 h 818281"/>
                <a:gd name="connsiteX34" fmla="*/ 468774 w 934512"/>
                <a:gd name="connsiteY34" fmla="*/ 758164 h 818281"/>
                <a:gd name="connsiteX35" fmla="*/ 469917 w 934512"/>
                <a:gd name="connsiteY35" fmla="*/ 202381 h 818281"/>
                <a:gd name="connsiteX36" fmla="*/ 97585 w 934512"/>
                <a:gd name="connsiteY36" fmla="*/ 201904 h 818281"/>
                <a:gd name="connsiteX37" fmla="*/ 60247 w 934512"/>
                <a:gd name="connsiteY37" fmla="*/ 239433 h 818281"/>
                <a:gd name="connsiteX38" fmla="*/ 60628 w 934512"/>
                <a:gd name="connsiteY38" fmla="*/ 350399 h 818281"/>
                <a:gd name="connsiteX39" fmla="*/ 105586 w 934512"/>
                <a:gd name="connsiteY39" fmla="*/ 398500 h 818281"/>
                <a:gd name="connsiteX40" fmla="*/ 366952 w 934512"/>
                <a:gd name="connsiteY40" fmla="*/ 398977 h 818281"/>
                <a:gd name="connsiteX41" fmla="*/ 393526 w 934512"/>
                <a:gd name="connsiteY41" fmla="*/ 377641 h 818281"/>
                <a:gd name="connsiteX42" fmla="*/ 445438 w 934512"/>
                <a:gd name="connsiteY42" fmla="*/ 334588 h 818281"/>
                <a:gd name="connsiteX43" fmla="*/ 502683 w 934512"/>
                <a:gd name="connsiteY43" fmla="*/ 334778 h 818281"/>
                <a:gd name="connsiteX44" fmla="*/ 541259 w 934512"/>
                <a:gd name="connsiteY44" fmla="*/ 369449 h 818281"/>
                <a:gd name="connsiteX45" fmla="*/ 574597 w 934512"/>
                <a:gd name="connsiteY45" fmla="*/ 399262 h 818281"/>
                <a:gd name="connsiteX46" fmla="*/ 818056 w 934512"/>
                <a:gd name="connsiteY46" fmla="*/ 398786 h 818281"/>
                <a:gd name="connsiteX47" fmla="*/ 875206 w 934512"/>
                <a:gd name="connsiteY47" fmla="*/ 339541 h 818281"/>
                <a:gd name="connsiteX48" fmla="*/ 875777 w 934512"/>
                <a:gd name="connsiteY48" fmla="*/ 242957 h 818281"/>
                <a:gd name="connsiteX49" fmla="*/ 835105 w 934512"/>
                <a:gd name="connsiteY49" fmla="*/ 201809 h 818281"/>
                <a:gd name="connsiteX50" fmla="*/ 469917 w 934512"/>
                <a:gd name="connsiteY50" fmla="*/ 202476 h 818281"/>
                <a:gd name="connsiteX51" fmla="*/ 463154 w 934512"/>
                <a:gd name="connsiteY51" fmla="*/ 142183 h 818281"/>
                <a:gd name="connsiteX52" fmla="*/ 463154 w 934512"/>
                <a:gd name="connsiteY52" fmla="*/ 142183 h 818281"/>
                <a:gd name="connsiteX53" fmla="*/ 538116 w 934512"/>
                <a:gd name="connsiteY53" fmla="*/ 142468 h 818281"/>
                <a:gd name="connsiteX54" fmla="*/ 567929 w 934512"/>
                <a:gd name="connsiteY54" fmla="*/ 112655 h 818281"/>
                <a:gd name="connsiteX55" fmla="*/ 538116 w 934512"/>
                <a:gd name="connsiteY55" fmla="*/ 78556 h 818281"/>
                <a:gd name="connsiteX56" fmla="*/ 395336 w 934512"/>
                <a:gd name="connsiteY56" fmla="*/ 78556 h 818281"/>
                <a:gd name="connsiteX57" fmla="*/ 363427 w 934512"/>
                <a:gd name="connsiteY57" fmla="*/ 110179 h 818281"/>
                <a:gd name="connsiteX58" fmla="*/ 395336 w 934512"/>
                <a:gd name="connsiteY58" fmla="*/ 142278 h 818281"/>
                <a:gd name="connsiteX59" fmla="*/ 463154 w 934512"/>
                <a:gd name="connsiteY59" fmla="*/ 142087 h 818281"/>
                <a:gd name="connsiteX60" fmla="*/ 434865 w 934512"/>
                <a:gd name="connsiteY60" fmla="*/ 441839 h 818281"/>
                <a:gd name="connsiteX61" fmla="*/ 434674 w 934512"/>
                <a:gd name="connsiteY61" fmla="*/ 481273 h 818281"/>
                <a:gd name="connsiteX62" fmla="*/ 464964 w 934512"/>
                <a:gd name="connsiteY62" fmla="*/ 513943 h 818281"/>
                <a:gd name="connsiteX63" fmla="*/ 497254 w 934512"/>
                <a:gd name="connsiteY63" fmla="*/ 482511 h 818281"/>
                <a:gd name="connsiteX64" fmla="*/ 497254 w 934512"/>
                <a:gd name="connsiteY64" fmla="*/ 407359 h 818281"/>
                <a:gd name="connsiteX65" fmla="*/ 466297 w 934512"/>
                <a:gd name="connsiteY65" fmla="*/ 374688 h 818281"/>
                <a:gd name="connsiteX66" fmla="*/ 434674 w 934512"/>
                <a:gd name="connsiteY66" fmla="*/ 406025 h 818281"/>
                <a:gd name="connsiteX67" fmla="*/ 434770 w 934512"/>
                <a:gd name="connsiteY67" fmla="*/ 441839 h 81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34512" h="818281">
                  <a:moveTo>
                    <a:pt x="465250" y="818172"/>
                  </a:moveTo>
                  <a:cubicBezTo>
                    <a:pt x="335138" y="818172"/>
                    <a:pt x="205027" y="818267"/>
                    <a:pt x="75010" y="818172"/>
                  </a:cubicBezTo>
                  <a:cubicBezTo>
                    <a:pt x="25290" y="818172"/>
                    <a:pt x="17003" y="809790"/>
                    <a:pt x="16527" y="759784"/>
                  </a:cubicBezTo>
                  <a:cubicBezTo>
                    <a:pt x="16146" y="725208"/>
                    <a:pt x="14336" y="690442"/>
                    <a:pt x="16813" y="655961"/>
                  </a:cubicBezTo>
                  <a:cubicBezTo>
                    <a:pt x="27576" y="505657"/>
                    <a:pt x="-4428" y="356971"/>
                    <a:pt x="525" y="206857"/>
                  </a:cubicBezTo>
                  <a:cubicBezTo>
                    <a:pt x="2525" y="147040"/>
                    <a:pt x="5478" y="142564"/>
                    <a:pt x="66819" y="142468"/>
                  </a:cubicBezTo>
                  <a:cubicBezTo>
                    <a:pt x="128922" y="142373"/>
                    <a:pt x="190930" y="141706"/>
                    <a:pt x="253033" y="142754"/>
                  </a:cubicBezTo>
                  <a:cubicBezTo>
                    <a:pt x="279036" y="143230"/>
                    <a:pt x="288370" y="133705"/>
                    <a:pt x="289132" y="107321"/>
                  </a:cubicBezTo>
                  <a:cubicBezTo>
                    <a:pt x="291990" y="2641"/>
                    <a:pt x="295228" y="165"/>
                    <a:pt x="399908" y="165"/>
                  </a:cubicBezTo>
                  <a:cubicBezTo>
                    <a:pt x="457153" y="165"/>
                    <a:pt x="514494" y="-311"/>
                    <a:pt x="571739" y="355"/>
                  </a:cubicBezTo>
                  <a:cubicBezTo>
                    <a:pt x="626317" y="927"/>
                    <a:pt x="642319" y="17500"/>
                    <a:pt x="642891" y="70840"/>
                  </a:cubicBezTo>
                  <a:cubicBezTo>
                    <a:pt x="643843" y="150279"/>
                    <a:pt x="631937" y="141992"/>
                    <a:pt x="716519" y="142373"/>
                  </a:cubicBezTo>
                  <a:cubicBezTo>
                    <a:pt x="772621" y="142659"/>
                    <a:pt x="828724" y="143326"/>
                    <a:pt x="884826" y="142087"/>
                  </a:cubicBezTo>
                  <a:cubicBezTo>
                    <a:pt x="920164" y="141325"/>
                    <a:pt x="936070" y="157708"/>
                    <a:pt x="934356" y="191617"/>
                  </a:cubicBezTo>
                  <a:cubicBezTo>
                    <a:pt x="930451" y="268484"/>
                    <a:pt x="943881" y="345637"/>
                    <a:pt x="918544" y="422408"/>
                  </a:cubicBezTo>
                  <a:cubicBezTo>
                    <a:pt x="907114" y="456984"/>
                    <a:pt x="915401" y="498132"/>
                    <a:pt x="915306" y="536327"/>
                  </a:cubicBezTo>
                  <a:cubicBezTo>
                    <a:pt x="915115" y="612718"/>
                    <a:pt x="915401" y="689108"/>
                    <a:pt x="915115" y="765499"/>
                  </a:cubicBezTo>
                  <a:cubicBezTo>
                    <a:pt x="914925" y="809218"/>
                    <a:pt x="906543" y="817981"/>
                    <a:pt x="862633" y="818077"/>
                  </a:cubicBezTo>
                  <a:cubicBezTo>
                    <a:pt x="730140" y="818458"/>
                    <a:pt x="597647" y="818172"/>
                    <a:pt x="465154" y="818267"/>
                  </a:cubicBezTo>
                  <a:close/>
                  <a:moveTo>
                    <a:pt x="468774" y="758260"/>
                  </a:moveTo>
                  <a:cubicBezTo>
                    <a:pt x="584598" y="758260"/>
                    <a:pt x="700422" y="758260"/>
                    <a:pt x="816151" y="758260"/>
                  </a:cubicBezTo>
                  <a:cubicBezTo>
                    <a:pt x="835772" y="758260"/>
                    <a:pt x="855775" y="759879"/>
                    <a:pt x="855679" y="730732"/>
                  </a:cubicBezTo>
                  <a:cubicBezTo>
                    <a:pt x="855394" y="647198"/>
                    <a:pt x="855489" y="563569"/>
                    <a:pt x="855679" y="480034"/>
                  </a:cubicBezTo>
                  <a:cubicBezTo>
                    <a:pt x="855679" y="463937"/>
                    <a:pt x="849583" y="456889"/>
                    <a:pt x="832057" y="457079"/>
                  </a:cubicBezTo>
                  <a:cubicBezTo>
                    <a:pt x="746142" y="458127"/>
                    <a:pt x="660131" y="458317"/>
                    <a:pt x="574216" y="458222"/>
                  </a:cubicBezTo>
                  <a:cubicBezTo>
                    <a:pt x="552213" y="458222"/>
                    <a:pt x="542402" y="466223"/>
                    <a:pt x="541259" y="489655"/>
                  </a:cubicBezTo>
                  <a:cubicBezTo>
                    <a:pt x="538211" y="553758"/>
                    <a:pt x="537354" y="553758"/>
                    <a:pt x="474489" y="553758"/>
                  </a:cubicBezTo>
                  <a:cubicBezTo>
                    <a:pt x="467345" y="553758"/>
                    <a:pt x="460201" y="553758"/>
                    <a:pt x="452962" y="553758"/>
                  </a:cubicBezTo>
                  <a:cubicBezTo>
                    <a:pt x="394574" y="553758"/>
                    <a:pt x="392860" y="553663"/>
                    <a:pt x="394765" y="496989"/>
                  </a:cubicBezTo>
                  <a:cubicBezTo>
                    <a:pt x="395812" y="466318"/>
                    <a:pt x="384478" y="457460"/>
                    <a:pt x="355522" y="457841"/>
                  </a:cubicBezTo>
                  <a:cubicBezTo>
                    <a:pt x="273130" y="458984"/>
                    <a:pt x="190739" y="459175"/>
                    <a:pt x="108443" y="457555"/>
                  </a:cubicBezTo>
                  <a:cubicBezTo>
                    <a:pt x="83202" y="457079"/>
                    <a:pt x="75391" y="464509"/>
                    <a:pt x="75868" y="489655"/>
                  </a:cubicBezTo>
                  <a:cubicBezTo>
                    <a:pt x="77201" y="563664"/>
                    <a:pt x="78058" y="637768"/>
                    <a:pt x="75582" y="711682"/>
                  </a:cubicBezTo>
                  <a:cubicBezTo>
                    <a:pt x="74439" y="747115"/>
                    <a:pt x="84059" y="759688"/>
                    <a:pt x="121397" y="758926"/>
                  </a:cubicBezTo>
                  <a:cubicBezTo>
                    <a:pt x="237126" y="756640"/>
                    <a:pt x="352950" y="758069"/>
                    <a:pt x="468774" y="758164"/>
                  </a:cubicBezTo>
                  <a:close/>
                  <a:moveTo>
                    <a:pt x="469917" y="202381"/>
                  </a:moveTo>
                  <a:cubicBezTo>
                    <a:pt x="345806" y="202381"/>
                    <a:pt x="221695" y="202952"/>
                    <a:pt x="97585" y="201904"/>
                  </a:cubicBezTo>
                  <a:cubicBezTo>
                    <a:pt x="69486" y="201619"/>
                    <a:pt x="59008" y="211525"/>
                    <a:pt x="60247" y="239433"/>
                  </a:cubicBezTo>
                  <a:cubicBezTo>
                    <a:pt x="61771" y="276390"/>
                    <a:pt x="60913" y="313442"/>
                    <a:pt x="60628" y="350399"/>
                  </a:cubicBezTo>
                  <a:cubicBezTo>
                    <a:pt x="60437" y="380974"/>
                    <a:pt x="75106" y="398215"/>
                    <a:pt x="105586" y="398500"/>
                  </a:cubicBezTo>
                  <a:cubicBezTo>
                    <a:pt x="192739" y="399167"/>
                    <a:pt x="279798" y="398786"/>
                    <a:pt x="366952" y="398977"/>
                  </a:cubicBezTo>
                  <a:cubicBezTo>
                    <a:pt x="381906" y="398977"/>
                    <a:pt x="394765" y="394595"/>
                    <a:pt x="393526" y="377641"/>
                  </a:cubicBezTo>
                  <a:cubicBezTo>
                    <a:pt x="390478" y="337540"/>
                    <a:pt x="414005" y="332587"/>
                    <a:pt x="445438" y="334588"/>
                  </a:cubicBezTo>
                  <a:cubicBezTo>
                    <a:pt x="464488" y="335826"/>
                    <a:pt x="483633" y="335540"/>
                    <a:pt x="502683" y="334778"/>
                  </a:cubicBezTo>
                  <a:cubicBezTo>
                    <a:pt x="527257" y="333826"/>
                    <a:pt x="542307" y="343160"/>
                    <a:pt x="541259" y="369449"/>
                  </a:cubicBezTo>
                  <a:cubicBezTo>
                    <a:pt x="540307" y="393738"/>
                    <a:pt x="552880" y="399453"/>
                    <a:pt x="574597" y="399262"/>
                  </a:cubicBezTo>
                  <a:cubicBezTo>
                    <a:pt x="655750" y="398500"/>
                    <a:pt x="736903" y="399453"/>
                    <a:pt x="818056" y="398786"/>
                  </a:cubicBezTo>
                  <a:cubicBezTo>
                    <a:pt x="861490" y="398405"/>
                    <a:pt x="874729" y="383832"/>
                    <a:pt x="875206" y="339541"/>
                  </a:cubicBezTo>
                  <a:cubicBezTo>
                    <a:pt x="875491" y="307346"/>
                    <a:pt x="873491" y="274961"/>
                    <a:pt x="875777" y="242957"/>
                  </a:cubicBezTo>
                  <a:cubicBezTo>
                    <a:pt x="877968" y="211620"/>
                    <a:pt x="866633" y="201428"/>
                    <a:pt x="835105" y="201809"/>
                  </a:cubicBezTo>
                  <a:cubicBezTo>
                    <a:pt x="713376" y="203333"/>
                    <a:pt x="591646" y="202381"/>
                    <a:pt x="469917" y="202476"/>
                  </a:cubicBezTo>
                  <a:close/>
                  <a:moveTo>
                    <a:pt x="463154" y="142183"/>
                  </a:moveTo>
                  <a:lnTo>
                    <a:pt x="463154" y="142183"/>
                  </a:lnTo>
                  <a:cubicBezTo>
                    <a:pt x="488110" y="142278"/>
                    <a:pt x="513160" y="141706"/>
                    <a:pt x="538116" y="142468"/>
                  </a:cubicBezTo>
                  <a:cubicBezTo>
                    <a:pt x="559357" y="143040"/>
                    <a:pt x="567929" y="133896"/>
                    <a:pt x="567929" y="112655"/>
                  </a:cubicBezTo>
                  <a:cubicBezTo>
                    <a:pt x="567929" y="91414"/>
                    <a:pt x="562309" y="78270"/>
                    <a:pt x="538116" y="78556"/>
                  </a:cubicBezTo>
                  <a:cubicBezTo>
                    <a:pt x="490491" y="79127"/>
                    <a:pt x="442961" y="79127"/>
                    <a:pt x="395336" y="78556"/>
                  </a:cubicBezTo>
                  <a:cubicBezTo>
                    <a:pt x="372952" y="78270"/>
                    <a:pt x="363142" y="86842"/>
                    <a:pt x="363427" y="110179"/>
                  </a:cubicBezTo>
                  <a:cubicBezTo>
                    <a:pt x="363713" y="132943"/>
                    <a:pt x="372667" y="142945"/>
                    <a:pt x="395336" y="142278"/>
                  </a:cubicBezTo>
                  <a:cubicBezTo>
                    <a:pt x="417910" y="141611"/>
                    <a:pt x="440580" y="142087"/>
                    <a:pt x="463154" y="142087"/>
                  </a:cubicBezTo>
                  <a:close/>
                  <a:moveTo>
                    <a:pt x="434865" y="441839"/>
                  </a:moveTo>
                  <a:cubicBezTo>
                    <a:pt x="434865" y="454984"/>
                    <a:pt x="435532" y="468128"/>
                    <a:pt x="434674" y="481273"/>
                  </a:cubicBezTo>
                  <a:cubicBezTo>
                    <a:pt x="433246" y="503275"/>
                    <a:pt x="440580" y="514134"/>
                    <a:pt x="464964" y="513943"/>
                  </a:cubicBezTo>
                  <a:cubicBezTo>
                    <a:pt x="487824" y="513753"/>
                    <a:pt x="498016" y="505752"/>
                    <a:pt x="497254" y="482511"/>
                  </a:cubicBezTo>
                  <a:cubicBezTo>
                    <a:pt x="496396" y="457460"/>
                    <a:pt x="496492" y="432314"/>
                    <a:pt x="497254" y="407359"/>
                  </a:cubicBezTo>
                  <a:cubicBezTo>
                    <a:pt x="497920" y="385356"/>
                    <a:pt x="490396" y="374688"/>
                    <a:pt x="466297" y="374688"/>
                  </a:cubicBezTo>
                  <a:cubicBezTo>
                    <a:pt x="443342" y="374688"/>
                    <a:pt x="432960" y="382689"/>
                    <a:pt x="434674" y="406025"/>
                  </a:cubicBezTo>
                  <a:cubicBezTo>
                    <a:pt x="435532" y="417931"/>
                    <a:pt x="434865" y="429933"/>
                    <a:pt x="434770" y="441839"/>
                  </a:cubicBezTo>
                  <a:close/>
                </a:path>
              </a:pathLst>
            </a:custGeom>
            <a:grpFill/>
            <a:ln w="9525" cap="flat">
              <a:noFill/>
              <a:prstDash val="solid"/>
              <a:miter/>
            </a:ln>
          </p:spPr>
          <p:txBody>
            <a:bodyPr rtlCol="0" anchor="ctr"/>
            <a:lstStyle/>
            <a:p>
              <a:endParaRPr lang="es-PE"/>
            </a:p>
          </p:txBody>
        </p:sp>
        <p:sp>
          <p:nvSpPr>
            <p:cNvPr id="112" name="Forma libre: forma 111">
              <a:extLst>
                <a:ext uri="{FF2B5EF4-FFF2-40B4-BE49-F238E27FC236}">
                  <a16:creationId xmlns:a16="http://schemas.microsoft.com/office/drawing/2014/main" id="{18B729DD-141E-4CEE-8F6A-C5A1BF90143E}"/>
                </a:ext>
              </a:extLst>
            </p:cNvPr>
            <p:cNvSpPr/>
            <p:nvPr/>
          </p:nvSpPr>
          <p:spPr>
            <a:xfrm>
              <a:off x="9154191" y="2257510"/>
              <a:ext cx="778633" cy="982752"/>
            </a:xfrm>
            <a:custGeom>
              <a:avLst/>
              <a:gdLst>
                <a:gd name="connsiteX0" fmla="*/ 369831 w 778633"/>
                <a:gd name="connsiteY0" fmla="*/ 982421 h 982752"/>
                <a:gd name="connsiteX1" fmla="*/ 73318 w 778633"/>
                <a:gd name="connsiteY1" fmla="*/ 967372 h 982752"/>
                <a:gd name="connsiteX2" fmla="*/ 3690 w 778633"/>
                <a:gd name="connsiteY2" fmla="*/ 878980 h 982752"/>
                <a:gd name="connsiteX3" fmla="*/ 27407 w 778633"/>
                <a:gd name="connsiteY3" fmla="*/ 712483 h 982752"/>
                <a:gd name="connsiteX4" fmla="*/ 91701 w 778633"/>
                <a:gd name="connsiteY4" fmla="*/ 601898 h 982752"/>
                <a:gd name="connsiteX5" fmla="*/ 200857 w 778633"/>
                <a:gd name="connsiteY5" fmla="*/ 540842 h 982752"/>
                <a:gd name="connsiteX6" fmla="*/ 215907 w 778633"/>
                <a:gd name="connsiteY6" fmla="*/ 498361 h 982752"/>
                <a:gd name="connsiteX7" fmla="*/ 151137 w 778633"/>
                <a:gd name="connsiteY7" fmla="*/ 221564 h 982752"/>
                <a:gd name="connsiteX8" fmla="*/ 153328 w 778633"/>
                <a:gd name="connsiteY8" fmla="*/ 189465 h 982752"/>
                <a:gd name="connsiteX9" fmla="*/ 137802 w 778633"/>
                <a:gd name="connsiteY9" fmla="*/ 67259 h 982752"/>
                <a:gd name="connsiteX10" fmla="*/ 139516 w 778633"/>
                <a:gd name="connsiteY10" fmla="*/ 10681 h 982752"/>
                <a:gd name="connsiteX11" fmla="*/ 189618 w 778633"/>
                <a:gd name="connsiteY11" fmla="*/ 5537 h 982752"/>
                <a:gd name="connsiteX12" fmla="*/ 363259 w 778633"/>
                <a:gd name="connsiteY12" fmla="*/ 8585 h 982752"/>
                <a:gd name="connsiteX13" fmla="*/ 484702 w 778633"/>
                <a:gd name="connsiteY13" fmla="*/ 2775 h 982752"/>
                <a:gd name="connsiteX14" fmla="*/ 617195 w 778633"/>
                <a:gd name="connsiteY14" fmla="*/ 123647 h 982752"/>
                <a:gd name="connsiteX15" fmla="*/ 558521 w 778633"/>
                <a:gd name="connsiteY15" fmla="*/ 506743 h 982752"/>
                <a:gd name="connsiteX16" fmla="*/ 572332 w 778633"/>
                <a:gd name="connsiteY16" fmla="*/ 539223 h 982752"/>
                <a:gd name="connsiteX17" fmla="*/ 598812 w 778633"/>
                <a:gd name="connsiteY17" fmla="*/ 550082 h 982752"/>
                <a:gd name="connsiteX18" fmla="*/ 758641 w 778633"/>
                <a:gd name="connsiteY18" fmla="*/ 763918 h 982752"/>
                <a:gd name="connsiteX19" fmla="*/ 777215 w 778633"/>
                <a:gd name="connsiteY19" fmla="*/ 898601 h 982752"/>
                <a:gd name="connsiteX20" fmla="*/ 730638 w 778633"/>
                <a:gd name="connsiteY20" fmla="*/ 961752 h 982752"/>
                <a:gd name="connsiteX21" fmla="*/ 369736 w 778633"/>
                <a:gd name="connsiteY21" fmla="*/ 982326 h 982752"/>
                <a:gd name="connsiteX22" fmla="*/ 550996 w 778633"/>
                <a:gd name="connsiteY22" fmla="*/ 928319 h 982752"/>
                <a:gd name="connsiteX23" fmla="*/ 691300 w 778633"/>
                <a:gd name="connsiteY23" fmla="*/ 916223 h 982752"/>
                <a:gd name="connsiteX24" fmla="*/ 720922 w 778633"/>
                <a:gd name="connsiteY24" fmla="*/ 878123 h 982752"/>
                <a:gd name="connsiteX25" fmla="*/ 704063 w 778633"/>
                <a:gd name="connsiteY25" fmla="*/ 757917 h 982752"/>
                <a:gd name="connsiteX26" fmla="*/ 608718 w 778633"/>
                <a:gd name="connsiteY26" fmla="*/ 616471 h 982752"/>
                <a:gd name="connsiteX27" fmla="*/ 513849 w 778633"/>
                <a:gd name="connsiteY27" fmla="*/ 574561 h 982752"/>
                <a:gd name="connsiteX28" fmla="*/ 466510 w 778633"/>
                <a:gd name="connsiteY28" fmla="*/ 577418 h 982752"/>
                <a:gd name="connsiteX29" fmla="*/ 308490 w 778633"/>
                <a:gd name="connsiteY29" fmla="*/ 576371 h 982752"/>
                <a:gd name="connsiteX30" fmla="*/ 271437 w 778633"/>
                <a:gd name="connsiteY30" fmla="*/ 572465 h 982752"/>
                <a:gd name="connsiteX31" fmla="*/ 127038 w 778633"/>
                <a:gd name="connsiteY31" fmla="*/ 642665 h 982752"/>
                <a:gd name="connsiteX32" fmla="*/ 80937 w 778633"/>
                <a:gd name="connsiteY32" fmla="*/ 715436 h 982752"/>
                <a:gd name="connsiteX33" fmla="*/ 57601 w 778633"/>
                <a:gd name="connsiteY33" fmla="*/ 878218 h 982752"/>
                <a:gd name="connsiteX34" fmla="*/ 87319 w 778633"/>
                <a:gd name="connsiteY34" fmla="*/ 917175 h 982752"/>
                <a:gd name="connsiteX35" fmla="*/ 262103 w 778633"/>
                <a:gd name="connsiteY35" fmla="*/ 928700 h 982752"/>
                <a:gd name="connsiteX36" fmla="*/ 324301 w 778633"/>
                <a:gd name="connsiteY36" fmla="*/ 877075 h 982752"/>
                <a:gd name="connsiteX37" fmla="*/ 332112 w 778633"/>
                <a:gd name="connsiteY37" fmla="*/ 824021 h 982752"/>
                <a:gd name="connsiteX38" fmla="*/ 353162 w 778633"/>
                <a:gd name="connsiteY38" fmla="*/ 704577 h 982752"/>
                <a:gd name="connsiteX39" fmla="*/ 353829 w 778633"/>
                <a:gd name="connsiteY39" fmla="*/ 675812 h 982752"/>
                <a:gd name="connsiteX40" fmla="*/ 360687 w 778633"/>
                <a:gd name="connsiteY40" fmla="*/ 625520 h 982752"/>
                <a:gd name="connsiteX41" fmla="*/ 406693 w 778633"/>
                <a:gd name="connsiteY41" fmla="*/ 626663 h 982752"/>
                <a:gd name="connsiteX42" fmla="*/ 411645 w 778633"/>
                <a:gd name="connsiteY42" fmla="*/ 678002 h 982752"/>
                <a:gd name="connsiteX43" fmla="*/ 402883 w 778633"/>
                <a:gd name="connsiteY43" fmla="*/ 695243 h 982752"/>
                <a:gd name="connsiteX44" fmla="*/ 433648 w 778633"/>
                <a:gd name="connsiteY44" fmla="*/ 851548 h 982752"/>
                <a:gd name="connsiteX45" fmla="*/ 550901 w 778633"/>
                <a:gd name="connsiteY45" fmla="*/ 928510 h 982752"/>
                <a:gd name="connsiteX46" fmla="*/ 381261 w 778633"/>
                <a:gd name="connsiteY46" fmla="*/ 569513 h 982752"/>
                <a:gd name="connsiteX47" fmla="*/ 515754 w 778633"/>
                <a:gd name="connsiteY47" fmla="*/ 479882 h 982752"/>
                <a:gd name="connsiteX48" fmla="*/ 529184 w 778633"/>
                <a:gd name="connsiteY48" fmla="*/ 240995 h 982752"/>
                <a:gd name="connsiteX49" fmla="*/ 479368 w 778633"/>
                <a:gd name="connsiteY49" fmla="*/ 208420 h 982752"/>
                <a:gd name="connsiteX50" fmla="*/ 287535 w 778633"/>
                <a:gd name="connsiteY50" fmla="*/ 200705 h 982752"/>
                <a:gd name="connsiteX51" fmla="*/ 257341 w 778633"/>
                <a:gd name="connsiteY51" fmla="*/ 216326 h 982752"/>
                <a:gd name="connsiteX52" fmla="*/ 263913 w 778633"/>
                <a:gd name="connsiteY52" fmla="*/ 482168 h 982752"/>
                <a:gd name="connsiteX53" fmla="*/ 381356 w 778633"/>
                <a:gd name="connsiteY53" fmla="*/ 569513 h 9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78633" h="982752">
                  <a:moveTo>
                    <a:pt x="369831" y="982421"/>
                  </a:moveTo>
                  <a:cubicBezTo>
                    <a:pt x="280391" y="984326"/>
                    <a:pt x="176759" y="977849"/>
                    <a:pt x="73318" y="967372"/>
                  </a:cubicBezTo>
                  <a:cubicBezTo>
                    <a:pt x="2737" y="960228"/>
                    <a:pt x="-7073" y="947846"/>
                    <a:pt x="3690" y="878980"/>
                  </a:cubicBezTo>
                  <a:cubicBezTo>
                    <a:pt x="12358" y="823544"/>
                    <a:pt x="22359" y="768204"/>
                    <a:pt x="27407" y="712483"/>
                  </a:cubicBezTo>
                  <a:cubicBezTo>
                    <a:pt x="31788" y="664286"/>
                    <a:pt x="54649" y="629806"/>
                    <a:pt x="91701" y="601898"/>
                  </a:cubicBezTo>
                  <a:cubicBezTo>
                    <a:pt x="125324" y="576561"/>
                    <a:pt x="161900" y="556082"/>
                    <a:pt x="200857" y="540842"/>
                  </a:cubicBezTo>
                  <a:cubicBezTo>
                    <a:pt x="225241" y="531317"/>
                    <a:pt x="225241" y="521030"/>
                    <a:pt x="215907" y="498361"/>
                  </a:cubicBezTo>
                  <a:cubicBezTo>
                    <a:pt x="179617" y="409778"/>
                    <a:pt x="151423" y="318815"/>
                    <a:pt x="151137" y="221564"/>
                  </a:cubicBezTo>
                  <a:cubicBezTo>
                    <a:pt x="151137" y="210801"/>
                    <a:pt x="150565" y="199657"/>
                    <a:pt x="153328" y="189465"/>
                  </a:cubicBezTo>
                  <a:cubicBezTo>
                    <a:pt x="164758" y="146412"/>
                    <a:pt x="165424" y="106121"/>
                    <a:pt x="137802" y="67259"/>
                  </a:cubicBezTo>
                  <a:cubicBezTo>
                    <a:pt x="125991" y="50591"/>
                    <a:pt x="123133" y="28397"/>
                    <a:pt x="139516" y="10681"/>
                  </a:cubicBezTo>
                  <a:cubicBezTo>
                    <a:pt x="154090" y="-5035"/>
                    <a:pt x="172282" y="-368"/>
                    <a:pt x="189618" y="5537"/>
                  </a:cubicBezTo>
                  <a:cubicBezTo>
                    <a:pt x="247149" y="25349"/>
                    <a:pt x="305346" y="18110"/>
                    <a:pt x="363259" y="8585"/>
                  </a:cubicBezTo>
                  <a:cubicBezTo>
                    <a:pt x="403645" y="1918"/>
                    <a:pt x="444126" y="2775"/>
                    <a:pt x="484702" y="2775"/>
                  </a:cubicBezTo>
                  <a:cubicBezTo>
                    <a:pt x="553568" y="2870"/>
                    <a:pt x="604908" y="49257"/>
                    <a:pt x="617195" y="123647"/>
                  </a:cubicBezTo>
                  <a:cubicBezTo>
                    <a:pt x="639769" y="260807"/>
                    <a:pt x="607479" y="383775"/>
                    <a:pt x="558521" y="506743"/>
                  </a:cubicBezTo>
                  <a:cubicBezTo>
                    <a:pt x="551187" y="525126"/>
                    <a:pt x="555854" y="533222"/>
                    <a:pt x="572332" y="539223"/>
                  </a:cubicBezTo>
                  <a:cubicBezTo>
                    <a:pt x="581286" y="542462"/>
                    <a:pt x="590049" y="546462"/>
                    <a:pt x="598812" y="550082"/>
                  </a:cubicBezTo>
                  <a:cubicBezTo>
                    <a:pt x="694157" y="589896"/>
                    <a:pt x="757879" y="651618"/>
                    <a:pt x="758641" y="763918"/>
                  </a:cubicBezTo>
                  <a:cubicBezTo>
                    <a:pt x="758927" y="808876"/>
                    <a:pt x="771691" y="853548"/>
                    <a:pt x="777215" y="898601"/>
                  </a:cubicBezTo>
                  <a:cubicBezTo>
                    <a:pt x="782644" y="942893"/>
                    <a:pt x="773595" y="955085"/>
                    <a:pt x="730638" y="961752"/>
                  </a:cubicBezTo>
                  <a:cubicBezTo>
                    <a:pt x="615862" y="979469"/>
                    <a:pt x="500133" y="982898"/>
                    <a:pt x="369736" y="982326"/>
                  </a:cubicBezTo>
                  <a:close/>
                  <a:moveTo>
                    <a:pt x="550996" y="928319"/>
                  </a:moveTo>
                  <a:cubicBezTo>
                    <a:pt x="579667" y="925748"/>
                    <a:pt x="635483" y="920128"/>
                    <a:pt x="691300" y="916223"/>
                  </a:cubicBezTo>
                  <a:cubicBezTo>
                    <a:pt x="717208" y="914413"/>
                    <a:pt x="726828" y="906031"/>
                    <a:pt x="720922" y="878123"/>
                  </a:cubicBezTo>
                  <a:cubicBezTo>
                    <a:pt x="712636" y="838594"/>
                    <a:pt x="704444" y="798017"/>
                    <a:pt x="704063" y="757917"/>
                  </a:cubicBezTo>
                  <a:cubicBezTo>
                    <a:pt x="703492" y="687813"/>
                    <a:pt x="669297" y="643998"/>
                    <a:pt x="608718" y="616471"/>
                  </a:cubicBezTo>
                  <a:cubicBezTo>
                    <a:pt x="577285" y="602183"/>
                    <a:pt x="545472" y="588467"/>
                    <a:pt x="513849" y="574561"/>
                  </a:cubicBezTo>
                  <a:cubicBezTo>
                    <a:pt x="497561" y="567417"/>
                    <a:pt x="482702" y="567512"/>
                    <a:pt x="466510" y="577418"/>
                  </a:cubicBezTo>
                  <a:cubicBezTo>
                    <a:pt x="414027" y="609613"/>
                    <a:pt x="360782" y="611518"/>
                    <a:pt x="308490" y="576371"/>
                  </a:cubicBezTo>
                  <a:cubicBezTo>
                    <a:pt x="296488" y="568274"/>
                    <a:pt x="284868" y="567417"/>
                    <a:pt x="271437" y="572465"/>
                  </a:cubicBezTo>
                  <a:cubicBezTo>
                    <a:pt x="221145" y="591515"/>
                    <a:pt x="171235" y="611137"/>
                    <a:pt x="127038" y="642665"/>
                  </a:cubicBezTo>
                  <a:cubicBezTo>
                    <a:pt x="101797" y="660667"/>
                    <a:pt x="84557" y="682479"/>
                    <a:pt x="80937" y="715436"/>
                  </a:cubicBezTo>
                  <a:cubicBezTo>
                    <a:pt x="75032" y="769919"/>
                    <a:pt x="67698" y="824402"/>
                    <a:pt x="57601" y="878218"/>
                  </a:cubicBezTo>
                  <a:cubicBezTo>
                    <a:pt x="52362" y="906031"/>
                    <a:pt x="61983" y="915556"/>
                    <a:pt x="87319" y="917175"/>
                  </a:cubicBezTo>
                  <a:cubicBezTo>
                    <a:pt x="145612" y="920890"/>
                    <a:pt x="203810" y="926033"/>
                    <a:pt x="262103" y="928700"/>
                  </a:cubicBezTo>
                  <a:cubicBezTo>
                    <a:pt x="316777" y="931272"/>
                    <a:pt x="316872" y="930129"/>
                    <a:pt x="324301" y="877075"/>
                  </a:cubicBezTo>
                  <a:cubicBezTo>
                    <a:pt x="326778" y="859358"/>
                    <a:pt x="329254" y="841642"/>
                    <a:pt x="332112" y="824021"/>
                  </a:cubicBezTo>
                  <a:cubicBezTo>
                    <a:pt x="338589" y="784111"/>
                    <a:pt x="343828" y="743820"/>
                    <a:pt x="353162" y="704577"/>
                  </a:cubicBezTo>
                  <a:cubicBezTo>
                    <a:pt x="355638" y="693909"/>
                    <a:pt x="364878" y="688385"/>
                    <a:pt x="353829" y="675812"/>
                  </a:cubicBezTo>
                  <a:cubicBezTo>
                    <a:pt x="338875" y="658762"/>
                    <a:pt x="343446" y="639521"/>
                    <a:pt x="360687" y="625520"/>
                  </a:cubicBezTo>
                  <a:cubicBezTo>
                    <a:pt x="375451" y="613518"/>
                    <a:pt x="392310" y="614566"/>
                    <a:pt x="406693" y="626663"/>
                  </a:cubicBezTo>
                  <a:cubicBezTo>
                    <a:pt x="424409" y="641617"/>
                    <a:pt x="422980" y="659524"/>
                    <a:pt x="411645" y="678002"/>
                  </a:cubicBezTo>
                  <a:cubicBezTo>
                    <a:pt x="408312" y="683527"/>
                    <a:pt x="398215" y="686384"/>
                    <a:pt x="402883" y="695243"/>
                  </a:cubicBezTo>
                  <a:cubicBezTo>
                    <a:pt x="428886" y="744296"/>
                    <a:pt x="424314" y="799351"/>
                    <a:pt x="433648" y="851548"/>
                  </a:cubicBezTo>
                  <a:cubicBezTo>
                    <a:pt x="449745" y="941654"/>
                    <a:pt x="432505" y="929558"/>
                    <a:pt x="550901" y="928510"/>
                  </a:cubicBezTo>
                  <a:close/>
                  <a:moveTo>
                    <a:pt x="381261" y="569513"/>
                  </a:moveTo>
                  <a:cubicBezTo>
                    <a:pt x="436792" y="568465"/>
                    <a:pt x="491846" y="528079"/>
                    <a:pt x="515754" y="479882"/>
                  </a:cubicBezTo>
                  <a:cubicBezTo>
                    <a:pt x="554425" y="401873"/>
                    <a:pt x="557854" y="323006"/>
                    <a:pt x="529184" y="240995"/>
                  </a:cubicBezTo>
                  <a:cubicBezTo>
                    <a:pt x="519945" y="214421"/>
                    <a:pt x="506229" y="204610"/>
                    <a:pt x="479368" y="208420"/>
                  </a:cubicBezTo>
                  <a:cubicBezTo>
                    <a:pt x="414979" y="217659"/>
                    <a:pt x="350876" y="216326"/>
                    <a:pt x="287535" y="200705"/>
                  </a:cubicBezTo>
                  <a:cubicBezTo>
                    <a:pt x="271533" y="196704"/>
                    <a:pt x="263055" y="201371"/>
                    <a:pt x="257341" y="216326"/>
                  </a:cubicBezTo>
                  <a:cubicBezTo>
                    <a:pt x="222669" y="305956"/>
                    <a:pt x="216764" y="394634"/>
                    <a:pt x="263913" y="482168"/>
                  </a:cubicBezTo>
                  <a:cubicBezTo>
                    <a:pt x="291154" y="532841"/>
                    <a:pt x="332588" y="563036"/>
                    <a:pt x="381356" y="569513"/>
                  </a:cubicBezTo>
                  <a:close/>
                </a:path>
              </a:pathLst>
            </a:custGeom>
            <a:grpFill/>
            <a:ln w="9525" cap="flat">
              <a:noFill/>
              <a:prstDash val="solid"/>
              <a:miter/>
            </a:ln>
          </p:spPr>
          <p:txBody>
            <a:bodyPr rtlCol="0" anchor="ctr"/>
            <a:lstStyle/>
            <a:p>
              <a:endParaRPr lang="es-PE"/>
            </a:p>
          </p:txBody>
        </p:sp>
        <p:sp>
          <p:nvSpPr>
            <p:cNvPr id="114" name="Forma libre: forma 113">
              <a:extLst>
                <a:ext uri="{FF2B5EF4-FFF2-40B4-BE49-F238E27FC236}">
                  <a16:creationId xmlns:a16="http://schemas.microsoft.com/office/drawing/2014/main" id="{B122437C-843F-49BF-A078-B9CB6ED6192C}"/>
                </a:ext>
              </a:extLst>
            </p:cNvPr>
            <p:cNvSpPr/>
            <p:nvPr/>
          </p:nvSpPr>
          <p:spPr>
            <a:xfrm>
              <a:off x="7756834" y="3923178"/>
              <a:ext cx="744938" cy="601626"/>
            </a:xfrm>
            <a:custGeom>
              <a:avLst/>
              <a:gdLst>
                <a:gd name="connsiteX0" fmla="*/ 732773 w 744938"/>
                <a:gd name="connsiteY0" fmla="*/ 173241 h 601626"/>
                <a:gd name="connsiteX1" fmla="*/ 677623 w 744938"/>
                <a:gd name="connsiteY1" fmla="*/ 336309 h 601626"/>
                <a:gd name="connsiteX2" fmla="*/ 668765 w 744938"/>
                <a:gd name="connsiteY2" fmla="*/ 375457 h 601626"/>
                <a:gd name="connsiteX3" fmla="*/ 637142 w 744938"/>
                <a:gd name="connsiteY3" fmla="*/ 469278 h 601626"/>
                <a:gd name="connsiteX4" fmla="*/ 601137 w 744938"/>
                <a:gd name="connsiteY4" fmla="*/ 501949 h 601626"/>
                <a:gd name="connsiteX5" fmla="*/ 588755 w 744938"/>
                <a:gd name="connsiteY5" fmla="*/ 514427 h 601626"/>
                <a:gd name="connsiteX6" fmla="*/ 487409 w 744938"/>
                <a:gd name="connsiteY6" fmla="*/ 560813 h 601626"/>
                <a:gd name="connsiteX7" fmla="*/ 432926 w 744938"/>
                <a:gd name="connsiteY7" fmla="*/ 588722 h 601626"/>
                <a:gd name="connsiteX8" fmla="*/ 328817 w 744938"/>
                <a:gd name="connsiteY8" fmla="*/ 573291 h 601626"/>
                <a:gd name="connsiteX9" fmla="*/ 274049 w 744938"/>
                <a:gd name="connsiteY9" fmla="*/ 549098 h 601626"/>
                <a:gd name="connsiteX10" fmla="*/ 260333 w 744938"/>
                <a:gd name="connsiteY10" fmla="*/ 546717 h 601626"/>
                <a:gd name="connsiteX11" fmla="*/ 174608 w 744938"/>
                <a:gd name="connsiteY11" fmla="*/ 483566 h 601626"/>
                <a:gd name="connsiteX12" fmla="*/ 126792 w 744938"/>
                <a:gd name="connsiteY12" fmla="*/ 455848 h 601626"/>
                <a:gd name="connsiteX13" fmla="*/ 38876 w 744938"/>
                <a:gd name="connsiteY13" fmla="*/ 342786 h 601626"/>
                <a:gd name="connsiteX14" fmla="*/ 40400 w 744938"/>
                <a:gd name="connsiteY14" fmla="*/ 335928 h 601626"/>
                <a:gd name="connsiteX15" fmla="*/ 18874 w 744938"/>
                <a:gd name="connsiteY15" fmla="*/ 248108 h 601626"/>
                <a:gd name="connsiteX16" fmla="*/ 2396 w 744938"/>
                <a:gd name="connsiteY16" fmla="*/ 166764 h 601626"/>
                <a:gd name="connsiteX17" fmla="*/ 98789 w 744938"/>
                <a:gd name="connsiteY17" fmla="*/ 13317 h 601626"/>
                <a:gd name="connsiteX18" fmla="*/ 142413 w 744938"/>
                <a:gd name="connsiteY18" fmla="*/ 6744 h 601626"/>
                <a:gd name="connsiteX19" fmla="*/ 362917 w 744938"/>
                <a:gd name="connsiteY19" fmla="*/ 4934 h 601626"/>
                <a:gd name="connsiteX20" fmla="*/ 437498 w 744938"/>
                <a:gd name="connsiteY20" fmla="*/ 3696 h 601626"/>
                <a:gd name="connsiteX21" fmla="*/ 522651 w 744938"/>
                <a:gd name="connsiteY21" fmla="*/ 13983 h 601626"/>
                <a:gd name="connsiteX22" fmla="*/ 675718 w 744938"/>
                <a:gd name="connsiteY22" fmla="*/ 74753 h 601626"/>
                <a:gd name="connsiteX23" fmla="*/ 732582 w 744938"/>
                <a:gd name="connsiteY23" fmla="*/ 173336 h 601626"/>
                <a:gd name="connsiteX24" fmla="*/ 44877 w 744938"/>
                <a:gd name="connsiteY24" fmla="*/ 188576 h 601626"/>
                <a:gd name="connsiteX25" fmla="*/ 82310 w 744938"/>
                <a:gd name="connsiteY25" fmla="*/ 253823 h 601626"/>
                <a:gd name="connsiteX26" fmla="*/ 103170 w 744938"/>
                <a:gd name="connsiteY26" fmla="*/ 252108 h 601626"/>
                <a:gd name="connsiteX27" fmla="*/ 183180 w 744938"/>
                <a:gd name="connsiteY27" fmla="*/ 255728 h 601626"/>
                <a:gd name="connsiteX28" fmla="*/ 257856 w 744938"/>
                <a:gd name="connsiteY28" fmla="*/ 298876 h 601626"/>
                <a:gd name="connsiteX29" fmla="*/ 259094 w 744938"/>
                <a:gd name="connsiteY29" fmla="*/ 302210 h 601626"/>
                <a:gd name="connsiteX30" fmla="*/ 285764 w 744938"/>
                <a:gd name="connsiteY30" fmla="*/ 328784 h 601626"/>
                <a:gd name="connsiteX31" fmla="*/ 325865 w 744938"/>
                <a:gd name="connsiteY31" fmla="*/ 383458 h 601626"/>
                <a:gd name="connsiteX32" fmla="*/ 340533 w 744938"/>
                <a:gd name="connsiteY32" fmla="*/ 415176 h 601626"/>
                <a:gd name="connsiteX33" fmla="*/ 361774 w 744938"/>
                <a:gd name="connsiteY33" fmla="*/ 442227 h 601626"/>
                <a:gd name="connsiteX34" fmla="*/ 368727 w 744938"/>
                <a:gd name="connsiteY34" fmla="*/ 454134 h 601626"/>
                <a:gd name="connsiteX35" fmla="*/ 422829 w 744938"/>
                <a:gd name="connsiteY35" fmla="*/ 482804 h 601626"/>
                <a:gd name="connsiteX36" fmla="*/ 459215 w 744938"/>
                <a:gd name="connsiteY36" fmla="*/ 516808 h 601626"/>
                <a:gd name="connsiteX37" fmla="*/ 487980 w 744938"/>
                <a:gd name="connsiteY37" fmla="*/ 512712 h 601626"/>
                <a:gd name="connsiteX38" fmla="*/ 481979 w 744938"/>
                <a:gd name="connsiteY38" fmla="*/ 487947 h 601626"/>
                <a:gd name="connsiteX39" fmla="*/ 425115 w 744938"/>
                <a:gd name="connsiteY39" fmla="*/ 428321 h 601626"/>
                <a:gd name="connsiteX40" fmla="*/ 419686 w 744938"/>
                <a:gd name="connsiteY40" fmla="*/ 391078 h 601626"/>
                <a:gd name="connsiteX41" fmla="*/ 456738 w 744938"/>
                <a:gd name="connsiteY41" fmla="*/ 398698 h 601626"/>
                <a:gd name="connsiteX42" fmla="*/ 525985 w 744938"/>
                <a:gd name="connsiteY42" fmla="*/ 471278 h 601626"/>
                <a:gd name="connsiteX43" fmla="*/ 560275 w 744938"/>
                <a:gd name="connsiteY43" fmla="*/ 478803 h 601626"/>
                <a:gd name="connsiteX44" fmla="*/ 555798 w 744938"/>
                <a:gd name="connsiteY44" fmla="*/ 441179 h 601626"/>
                <a:gd name="connsiteX45" fmla="*/ 496553 w 744938"/>
                <a:gd name="connsiteY45" fmla="*/ 384029 h 601626"/>
                <a:gd name="connsiteX46" fmla="*/ 488266 w 744938"/>
                <a:gd name="connsiteY46" fmla="*/ 347358 h 601626"/>
                <a:gd name="connsiteX47" fmla="*/ 525128 w 744938"/>
                <a:gd name="connsiteY47" fmla="*/ 353359 h 601626"/>
                <a:gd name="connsiteX48" fmla="*/ 595803 w 744938"/>
                <a:gd name="connsiteY48" fmla="*/ 419177 h 601626"/>
                <a:gd name="connsiteX49" fmla="*/ 623902 w 744938"/>
                <a:gd name="connsiteY49" fmla="*/ 424511 h 601626"/>
                <a:gd name="connsiteX50" fmla="*/ 627140 w 744938"/>
                <a:gd name="connsiteY50" fmla="*/ 391650 h 601626"/>
                <a:gd name="connsiteX51" fmla="*/ 615710 w 744938"/>
                <a:gd name="connsiteY51" fmla="*/ 378029 h 601626"/>
                <a:gd name="connsiteX52" fmla="*/ 411113 w 744938"/>
                <a:gd name="connsiteY52" fmla="*/ 177242 h 601626"/>
                <a:gd name="connsiteX53" fmla="*/ 266238 w 744938"/>
                <a:gd name="connsiteY53" fmla="*/ 178861 h 601626"/>
                <a:gd name="connsiteX54" fmla="*/ 152891 w 744938"/>
                <a:gd name="connsiteY54" fmla="*/ 213532 h 601626"/>
                <a:gd name="connsiteX55" fmla="*/ 134603 w 744938"/>
                <a:gd name="connsiteY55" fmla="*/ 152191 h 601626"/>
                <a:gd name="connsiteX56" fmla="*/ 186704 w 744938"/>
                <a:gd name="connsiteY56" fmla="*/ 83801 h 601626"/>
                <a:gd name="connsiteX57" fmla="*/ 189276 w 744938"/>
                <a:gd name="connsiteY57" fmla="*/ 63418 h 601626"/>
                <a:gd name="connsiteX58" fmla="*/ 111457 w 744938"/>
                <a:gd name="connsiteY58" fmla="*/ 57608 h 601626"/>
                <a:gd name="connsiteX59" fmla="*/ 44972 w 744938"/>
                <a:gd name="connsiteY59" fmla="*/ 188386 h 60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44938" h="601626">
                  <a:moveTo>
                    <a:pt x="732773" y="173241"/>
                  </a:moveTo>
                  <a:cubicBezTo>
                    <a:pt x="759157" y="242774"/>
                    <a:pt x="743441" y="297638"/>
                    <a:pt x="677623" y="336309"/>
                  </a:cubicBezTo>
                  <a:cubicBezTo>
                    <a:pt x="662573" y="345168"/>
                    <a:pt x="660002" y="357169"/>
                    <a:pt x="668765" y="375457"/>
                  </a:cubicBezTo>
                  <a:cubicBezTo>
                    <a:pt x="687053" y="413843"/>
                    <a:pt x="674194" y="450419"/>
                    <a:pt x="637142" y="469278"/>
                  </a:cubicBezTo>
                  <a:cubicBezTo>
                    <a:pt x="621425" y="477279"/>
                    <a:pt x="609138" y="486233"/>
                    <a:pt x="601137" y="501949"/>
                  </a:cubicBezTo>
                  <a:cubicBezTo>
                    <a:pt x="598565" y="506997"/>
                    <a:pt x="593803" y="512808"/>
                    <a:pt x="588755" y="514427"/>
                  </a:cubicBezTo>
                  <a:cubicBezTo>
                    <a:pt x="553036" y="525952"/>
                    <a:pt x="520841" y="544621"/>
                    <a:pt x="487409" y="560813"/>
                  </a:cubicBezTo>
                  <a:cubicBezTo>
                    <a:pt x="469025" y="569672"/>
                    <a:pt x="449499" y="573196"/>
                    <a:pt x="432926" y="588722"/>
                  </a:cubicBezTo>
                  <a:cubicBezTo>
                    <a:pt x="408732" y="611391"/>
                    <a:pt x="357583" y="602914"/>
                    <a:pt x="328817" y="573291"/>
                  </a:cubicBezTo>
                  <a:cubicBezTo>
                    <a:pt x="313196" y="557289"/>
                    <a:pt x="299195" y="542335"/>
                    <a:pt x="274049" y="549098"/>
                  </a:cubicBezTo>
                  <a:cubicBezTo>
                    <a:pt x="269858" y="550241"/>
                    <a:pt x="263000" y="549479"/>
                    <a:pt x="260333" y="546717"/>
                  </a:cubicBezTo>
                  <a:cubicBezTo>
                    <a:pt x="235091" y="520713"/>
                    <a:pt x="200992" y="506616"/>
                    <a:pt x="174608" y="483566"/>
                  </a:cubicBezTo>
                  <a:cubicBezTo>
                    <a:pt x="159272" y="470231"/>
                    <a:pt x="150414" y="455943"/>
                    <a:pt x="126792" y="455848"/>
                  </a:cubicBezTo>
                  <a:cubicBezTo>
                    <a:pt x="103456" y="455753"/>
                    <a:pt x="36876" y="366122"/>
                    <a:pt x="38876" y="342786"/>
                  </a:cubicBezTo>
                  <a:cubicBezTo>
                    <a:pt x="39067" y="340405"/>
                    <a:pt x="39067" y="337357"/>
                    <a:pt x="40400" y="335928"/>
                  </a:cubicBezTo>
                  <a:cubicBezTo>
                    <a:pt x="77262" y="295733"/>
                    <a:pt x="42401" y="273635"/>
                    <a:pt x="18874" y="248108"/>
                  </a:cubicBezTo>
                  <a:cubicBezTo>
                    <a:pt x="-2938" y="224581"/>
                    <a:pt x="-1700" y="195149"/>
                    <a:pt x="2396" y="166764"/>
                  </a:cubicBezTo>
                  <a:cubicBezTo>
                    <a:pt x="11730" y="101709"/>
                    <a:pt x="46687" y="52083"/>
                    <a:pt x="98789" y="13317"/>
                  </a:cubicBezTo>
                  <a:cubicBezTo>
                    <a:pt x="112790" y="2934"/>
                    <a:pt x="126697" y="934"/>
                    <a:pt x="142413" y="6744"/>
                  </a:cubicBezTo>
                  <a:cubicBezTo>
                    <a:pt x="216137" y="33891"/>
                    <a:pt x="289574" y="28652"/>
                    <a:pt x="362917" y="4934"/>
                  </a:cubicBezTo>
                  <a:cubicBezTo>
                    <a:pt x="387491" y="-2971"/>
                    <a:pt x="412542" y="172"/>
                    <a:pt x="437498" y="3696"/>
                  </a:cubicBezTo>
                  <a:cubicBezTo>
                    <a:pt x="465882" y="7601"/>
                    <a:pt x="494457" y="15221"/>
                    <a:pt x="522651" y="13983"/>
                  </a:cubicBezTo>
                  <a:cubicBezTo>
                    <a:pt x="583802" y="11126"/>
                    <a:pt x="635332" y="27604"/>
                    <a:pt x="675718" y="74753"/>
                  </a:cubicBezTo>
                  <a:cubicBezTo>
                    <a:pt x="698864" y="105233"/>
                    <a:pt x="727820" y="132284"/>
                    <a:pt x="732582" y="173336"/>
                  </a:cubicBezTo>
                  <a:close/>
                  <a:moveTo>
                    <a:pt x="44877" y="188576"/>
                  </a:moveTo>
                  <a:cubicBezTo>
                    <a:pt x="38400" y="214484"/>
                    <a:pt x="63832" y="232392"/>
                    <a:pt x="82310" y="253823"/>
                  </a:cubicBezTo>
                  <a:cubicBezTo>
                    <a:pt x="90216" y="262967"/>
                    <a:pt x="96217" y="258585"/>
                    <a:pt x="103170" y="252108"/>
                  </a:cubicBezTo>
                  <a:cubicBezTo>
                    <a:pt x="130888" y="226295"/>
                    <a:pt x="156701" y="225914"/>
                    <a:pt x="183180" y="255728"/>
                  </a:cubicBezTo>
                  <a:cubicBezTo>
                    <a:pt x="202802" y="277921"/>
                    <a:pt x="247283" y="259347"/>
                    <a:pt x="257856" y="298876"/>
                  </a:cubicBezTo>
                  <a:cubicBezTo>
                    <a:pt x="258142" y="300019"/>
                    <a:pt x="259094" y="301067"/>
                    <a:pt x="259094" y="302210"/>
                  </a:cubicBezTo>
                  <a:cubicBezTo>
                    <a:pt x="259952" y="319259"/>
                    <a:pt x="269000" y="325451"/>
                    <a:pt x="285764" y="328784"/>
                  </a:cubicBezTo>
                  <a:cubicBezTo>
                    <a:pt x="314149" y="334404"/>
                    <a:pt x="328436" y="354216"/>
                    <a:pt x="325865" y="383458"/>
                  </a:cubicBezTo>
                  <a:cubicBezTo>
                    <a:pt x="324626" y="397650"/>
                    <a:pt x="324626" y="408985"/>
                    <a:pt x="340533" y="415176"/>
                  </a:cubicBezTo>
                  <a:cubicBezTo>
                    <a:pt x="352344" y="419748"/>
                    <a:pt x="358726" y="429750"/>
                    <a:pt x="361774" y="442227"/>
                  </a:cubicBezTo>
                  <a:cubicBezTo>
                    <a:pt x="362822" y="446609"/>
                    <a:pt x="359869" y="458039"/>
                    <a:pt x="368727" y="454134"/>
                  </a:cubicBezTo>
                  <a:cubicBezTo>
                    <a:pt x="400064" y="440227"/>
                    <a:pt x="407303" y="469183"/>
                    <a:pt x="422829" y="482804"/>
                  </a:cubicBezTo>
                  <a:cubicBezTo>
                    <a:pt x="435307" y="493758"/>
                    <a:pt x="443975" y="508807"/>
                    <a:pt x="459215" y="516808"/>
                  </a:cubicBezTo>
                  <a:cubicBezTo>
                    <a:pt x="469787" y="522428"/>
                    <a:pt x="479884" y="523094"/>
                    <a:pt x="487980" y="512712"/>
                  </a:cubicBezTo>
                  <a:cubicBezTo>
                    <a:pt x="496267" y="502139"/>
                    <a:pt x="488456" y="494805"/>
                    <a:pt x="481979" y="487947"/>
                  </a:cubicBezTo>
                  <a:cubicBezTo>
                    <a:pt x="463215" y="467945"/>
                    <a:pt x="443784" y="448418"/>
                    <a:pt x="425115" y="428321"/>
                  </a:cubicBezTo>
                  <a:cubicBezTo>
                    <a:pt x="414923" y="417367"/>
                    <a:pt x="405398" y="404222"/>
                    <a:pt x="419686" y="391078"/>
                  </a:cubicBezTo>
                  <a:cubicBezTo>
                    <a:pt x="433688" y="378124"/>
                    <a:pt x="446261" y="387839"/>
                    <a:pt x="456738" y="398698"/>
                  </a:cubicBezTo>
                  <a:cubicBezTo>
                    <a:pt x="479884" y="422796"/>
                    <a:pt x="502553" y="447466"/>
                    <a:pt x="525985" y="471278"/>
                  </a:cubicBezTo>
                  <a:cubicBezTo>
                    <a:pt x="535319" y="480803"/>
                    <a:pt x="547702" y="490424"/>
                    <a:pt x="560275" y="478803"/>
                  </a:cubicBezTo>
                  <a:cubicBezTo>
                    <a:pt x="573705" y="466326"/>
                    <a:pt x="566657" y="452133"/>
                    <a:pt x="555798" y="441179"/>
                  </a:cubicBezTo>
                  <a:cubicBezTo>
                    <a:pt x="536462" y="421749"/>
                    <a:pt x="515984" y="403365"/>
                    <a:pt x="496553" y="384029"/>
                  </a:cubicBezTo>
                  <a:cubicBezTo>
                    <a:pt x="486456" y="373933"/>
                    <a:pt x="474359" y="362027"/>
                    <a:pt x="488266" y="347358"/>
                  </a:cubicBezTo>
                  <a:cubicBezTo>
                    <a:pt x="501982" y="332880"/>
                    <a:pt x="514269" y="343262"/>
                    <a:pt x="525128" y="353359"/>
                  </a:cubicBezTo>
                  <a:cubicBezTo>
                    <a:pt x="548750" y="375267"/>
                    <a:pt x="572086" y="397364"/>
                    <a:pt x="595803" y="419177"/>
                  </a:cubicBezTo>
                  <a:cubicBezTo>
                    <a:pt x="603899" y="426606"/>
                    <a:pt x="613234" y="434417"/>
                    <a:pt x="623902" y="424511"/>
                  </a:cubicBezTo>
                  <a:cubicBezTo>
                    <a:pt x="633998" y="415176"/>
                    <a:pt x="633427" y="403079"/>
                    <a:pt x="627140" y="391650"/>
                  </a:cubicBezTo>
                  <a:cubicBezTo>
                    <a:pt x="624283" y="386506"/>
                    <a:pt x="619901" y="382125"/>
                    <a:pt x="615710" y="378029"/>
                  </a:cubicBezTo>
                  <a:cubicBezTo>
                    <a:pt x="547607" y="310973"/>
                    <a:pt x="479979" y="243536"/>
                    <a:pt x="411113" y="177242"/>
                  </a:cubicBezTo>
                  <a:cubicBezTo>
                    <a:pt x="374252" y="141713"/>
                    <a:pt x="303767" y="143904"/>
                    <a:pt x="266238" y="178861"/>
                  </a:cubicBezTo>
                  <a:cubicBezTo>
                    <a:pt x="234329" y="208674"/>
                    <a:pt x="198611" y="229058"/>
                    <a:pt x="152891" y="213532"/>
                  </a:cubicBezTo>
                  <a:cubicBezTo>
                    <a:pt x="116600" y="201245"/>
                    <a:pt x="111362" y="182576"/>
                    <a:pt x="134603" y="152191"/>
                  </a:cubicBezTo>
                  <a:cubicBezTo>
                    <a:pt x="151938" y="129426"/>
                    <a:pt x="169559" y="106757"/>
                    <a:pt x="186704" y="83801"/>
                  </a:cubicBezTo>
                  <a:cubicBezTo>
                    <a:pt x="191372" y="77610"/>
                    <a:pt x="200420" y="66561"/>
                    <a:pt x="189276" y="63418"/>
                  </a:cubicBezTo>
                  <a:cubicBezTo>
                    <a:pt x="164130" y="56369"/>
                    <a:pt x="137079" y="37034"/>
                    <a:pt x="111457" y="57608"/>
                  </a:cubicBezTo>
                  <a:cubicBezTo>
                    <a:pt x="72881" y="88659"/>
                    <a:pt x="48592" y="128950"/>
                    <a:pt x="44972" y="188386"/>
                  </a:cubicBezTo>
                  <a:close/>
                </a:path>
              </a:pathLst>
            </a:custGeom>
            <a:grpFill/>
            <a:ln w="9525" cap="flat">
              <a:noFill/>
              <a:prstDash val="solid"/>
              <a:miter/>
            </a:ln>
          </p:spPr>
          <p:txBody>
            <a:bodyPr rtlCol="0" anchor="ctr"/>
            <a:lstStyle/>
            <a:p>
              <a:endParaRPr lang="es-PE"/>
            </a:p>
          </p:txBody>
        </p:sp>
        <p:sp>
          <p:nvSpPr>
            <p:cNvPr id="115" name="Forma libre: forma 114">
              <a:extLst>
                <a:ext uri="{FF2B5EF4-FFF2-40B4-BE49-F238E27FC236}">
                  <a16:creationId xmlns:a16="http://schemas.microsoft.com/office/drawing/2014/main" id="{05A82B37-F1C7-4144-87CB-D5986CAD2B08}"/>
                </a:ext>
              </a:extLst>
            </p:cNvPr>
            <p:cNvSpPr/>
            <p:nvPr/>
          </p:nvSpPr>
          <p:spPr>
            <a:xfrm>
              <a:off x="10633756" y="3664749"/>
              <a:ext cx="659905" cy="1027947"/>
            </a:xfrm>
            <a:custGeom>
              <a:avLst/>
              <a:gdLst>
                <a:gd name="connsiteX0" fmla="*/ 659820 w 659905"/>
                <a:gd name="connsiteY0" fmla="*/ 640934 h 1027947"/>
                <a:gd name="connsiteX1" fmla="*/ 659820 w 659905"/>
                <a:gd name="connsiteY1" fmla="*/ 927541 h 1027947"/>
                <a:gd name="connsiteX2" fmla="*/ 562666 w 659905"/>
                <a:gd name="connsiteY2" fmla="*/ 1026982 h 1027947"/>
                <a:gd name="connsiteX3" fmla="*/ 96893 w 659905"/>
                <a:gd name="connsiteY3" fmla="*/ 1026982 h 1027947"/>
                <a:gd name="connsiteX4" fmla="*/ 786 w 659905"/>
                <a:gd name="connsiteY4" fmla="*/ 929256 h 1027947"/>
                <a:gd name="connsiteX5" fmla="*/ 786 w 659905"/>
                <a:gd name="connsiteY5" fmla="*/ 352422 h 1027947"/>
                <a:gd name="connsiteX6" fmla="*/ 98608 w 659905"/>
                <a:gd name="connsiteY6" fmla="*/ 258315 h 1027947"/>
                <a:gd name="connsiteX7" fmla="*/ 188143 w 659905"/>
                <a:gd name="connsiteY7" fmla="*/ 258124 h 1027947"/>
                <a:gd name="connsiteX8" fmla="*/ 223861 w 659905"/>
                <a:gd name="connsiteY8" fmla="*/ 248790 h 1027947"/>
                <a:gd name="connsiteX9" fmla="*/ 215956 w 659905"/>
                <a:gd name="connsiteY9" fmla="*/ 202022 h 1027947"/>
                <a:gd name="connsiteX10" fmla="*/ 99751 w 659905"/>
                <a:gd name="connsiteY10" fmla="*/ 42955 h 1027947"/>
                <a:gd name="connsiteX11" fmla="*/ 84415 w 659905"/>
                <a:gd name="connsiteY11" fmla="*/ 12379 h 1027947"/>
                <a:gd name="connsiteX12" fmla="*/ 119944 w 659905"/>
                <a:gd name="connsiteY12" fmla="*/ 3045 h 1027947"/>
                <a:gd name="connsiteX13" fmla="*/ 263390 w 659905"/>
                <a:gd name="connsiteY13" fmla="*/ 82960 h 1027947"/>
                <a:gd name="connsiteX14" fmla="*/ 286250 w 659905"/>
                <a:gd name="connsiteY14" fmla="*/ 119345 h 1027947"/>
                <a:gd name="connsiteX15" fmla="*/ 374452 w 659905"/>
                <a:gd name="connsiteY15" fmla="*/ 120107 h 1027947"/>
                <a:gd name="connsiteX16" fmla="*/ 428078 w 659905"/>
                <a:gd name="connsiteY16" fmla="*/ 35430 h 1027947"/>
                <a:gd name="connsiteX17" fmla="*/ 486180 w 659905"/>
                <a:gd name="connsiteY17" fmla="*/ 3045 h 1027947"/>
                <a:gd name="connsiteX18" fmla="*/ 554189 w 659905"/>
                <a:gd name="connsiteY18" fmla="*/ 3616 h 1027947"/>
                <a:gd name="connsiteX19" fmla="*/ 568190 w 659905"/>
                <a:gd name="connsiteY19" fmla="*/ 34287 h 1027947"/>
                <a:gd name="connsiteX20" fmla="*/ 457891 w 659905"/>
                <a:gd name="connsiteY20" fmla="*/ 184401 h 1027947"/>
                <a:gd name="connsiteX21" fmla="*/ 437983 w 659905"/>
                <a:gd name="connsiteY21" fmla="*/ 214214 h 1027947"/>
                <a:gd name="connsiteX22" fmla="*/ 463892 w 659905"/>
                <a:gd name="connsiteY22" fmla="*/ 258220 h 1027947"/>
                <a:gd name="connsiteX23" fmla="*/ 571333 w 659905"/>
                <a:gd name="connsiteY23" fmla="*/ 258505 h 1027947"/>
                <a:gd name="connsiteX24" fmla="*/ 659535 w 659905"/>
                <a:gd name="connsiteY24" fmla="*/ 347183 h 1027947"/>
                <a:gd name="connsiteX25" fmla="*/ 659726 w 659905"/>
                <a:gd name="connsiteY25" fmla="*/ 640934 h 1027947"/>
                <a:gd name="connsiteX26" fmla="*/ 599908 w 659905"/>
                <a:gd name="connsiteY26" fmla="*/ 642077 h 1027947"/>
                <a:gd name="connsiteX27" fmla="*/ 600385 w 659905"/>
                <a:gd name="connsiteY27" fmla="*/ 359185 h 1027947"/>
                <a:gd name="connsiteX28" fmla="*/ 557998 w 659905"/>
                <a:gd name="connsiteY28" fmla="*/ 317465 h 1027947"/>
                <a:gd name="connsiteX29" fmla="*/ 475798 w 659905"/>
                <a:gd name="connsiteY29" fmla="*/ 315846 h 1027947"/>
                <a:gd name="connsiteX30" fmla="*/ 431887 w 659905"/>
                <a:gd name="connsiteY30" fmla="*/ 354898 h 1027947"/>
                <a:gd name="connsiteX31" fmla="*/ 394169 w 659905"/>
                <a:gd name="connsiteY31" fmla="*/ 392998 h 1027947"/>
                <a:gd name="connsiteX32" fmla="*/ 272439 w 659905"/>
                <a:gd name="connsiteY32" fmla="*/ 393379 h 1027947"/>
                <a:gd name="connsiteX33" fmla="*/ 226814 w 659905"/>
                <a:gd name="connsiteY33" fmla="*/ 348612 h 1027947"/>
                <a:gd name="connsiteX34" fmla="*/ 193572 w 659905"/>
                <a:gd name="connsiteY34" fmla="*/ 315941 h 1027947"/>
                <a:gd name="connsiteX35" fmla="*/ 104132 w 659905"/>
                <a:gd name="connsiteY35" fmla="*/ 317370 h 1027947"/>
                <a:gd name="connsiteX36" fmla="*/ 58793 w 659905"/>
                <a:gd name="connsiteY36" fmla="*/ 363471 h 1027947"/>
                <a:gd name="connsiteX37" fmla="*/ 58793 w 659905"/>
                <a:gd name="connsiteY37" fmla="*/ 922112 h 1027947"/>
                <a:gd name="connsiteX38" fmla="*/ 104323 w 659905"/>
                <a:gd name="connsiteY38" fmla="*/ 968975 h 1027947"/>
                <a:gd name="connsiteX39" fmla="*/ 555522 w 659905"/>
                <a:gd name="connsiteY39" fmla="*/ 968975 h 1027947"/>
                <a:gd name="connsiteX40" fmla="*/ 600194 w 659905"/>
                <a:gd name="connsiteY40" fmla="*/ 925065 h 1027947"/>
                <a:gd name="connsiteX41" fmla="*/ 599813 w 659905"/>
                <a:gd name="connsiteY41" fmla="*/ 642172 h 1027947"/>
                <a:gd name="connsiteX42" fmla="*/ 391216 w 659905"/>
                <a:gd name="connsiteY42" fmla="*/ 244504 h 1027947"/>
                <a:gd name="connsiteX43" fmla="*/ 333208 w 659905"/>
                <a:gd name="connsiteY43" fmla="*/ 183829 h 1027947"/>
                <a:gd name="connsiteX44" fmla="*/ 269963 w 659905"/>
                <a:gd name="connsiteY44" fmla="*/ 242218 h 1027947"/>
                <a:gd name="connsiteX45" fmla="*/ 327493 w 659905"/>
                <a:gd name="connsiteY45" fmla="*/ 302797 h 1027947"/>
                <a:gd name="connsiteX46" fmla="*/ 391216 w 659905"/>
                <a:gd name="connsiteY46" fmla="*/ 244599 h 102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9905" h="1027947">
                  <a:moveTo>
                    <a:pt x="659820" y="640934"/>
                  </a:moveTo>
                  <a:cubicBezTo>
                    <a:pt x="659820" y="736470"/>
                    <a:pt x="660011" y="832006"/>
                    <a:pt x="659820" y="927541"/>
                  </a:cubicBezTo>
                  <a:cubicBezTo>
                    <a:pt x="659630" y="997455"/>
                    <a:pt x="633151" y="1026411"/>
                    <a:pt x="562666" y="1026982"/>
                  </a:cubicBezTo>
                  <a:cubicBezTo>
                    <a:pt x="407408" y="1028316"/>
                    <a:pt x="252151" y="1028221"/>
                    <a:pt x="96893" y="1026982"/>
                  </a:cubicBezTo>
                  <a:cubicBezTo>
                    <a:pt x="29551" y="1026411"/>
                    <a:pt x="1072" y="997646"/>
                    <a:pt x="786" y="929256"/>
                  </a:cubicBezTo>
                  <a:cubicBezTo>
                    <a:pt x="-262" y="736946"/>
                    <a:pt x="-262" y="544732"/>
                    <a:pt x="786" y="352422"/>
                  </a:cubicBezTo>
                  <a:cubicBezTo>
                    <a:pt x="1167" y="284413"/>
                    <a:pt x="30123" y="258601"/>
                    <a:pt x="98608" y="258315"/>
                  </a:cubicBezTo>
                  <a:cubicBezTo>
                    <a:pt x="128421" y="258315"/>
                    <a:pt x="158330" y="258791"/>
                    <a:pt x="188143" y="258124"/>
                  </a:cubicBezTo>
                  <a:cubicBezTo>
                    <a:pt x="200621" y="257839"/>
                    <a:pt x="216718" y="263363"/>
                    <a:pt x="223861" y="248790"/>
                  </a:cubicBezTo>
                  <a:cubicBezTo>
                    <a:pt x="231672" y="232597"/>
                    <a:pt x="226814" y="216786"/>
                    <a:pt x="215956" y="202022"/>
                  </a:cubicBezTo>
                  <a:cubicBezTo>
                    <a:pt x="176903" y="149254"/>
                    <a:pt x="138232" y="96104"/>
                    <a:pt x="99751" y="42955"/>
                  </a:cubicBezTo>
                  <a:cubicBezTo>
                    <a:pt x="92893" y="33525"/>
                    <a:pt x="79558" y="24000"/>
                    <a:pt x="84415" y="12379"/>
                  </a:cubicBezTo>
                  <a:cubicBezTo>
                    <a:pt x="90511" y="-2098"/>
                    <a:pt x="107561" y="5331"/>
                    <a:pt x="119944" y="3045"/>
                  </a:cubicBezTo>
                  <a:cubicBezTo>
                    <a:pt x="189857" y="-9814"/>
                    <a:pt x="236339" y="18285"/>
                    <a:pt x="263390" y="82960"/>
                  </a:cubicBezTo>
                  <a:cubicBezTo>
                    <a:pt x="268819" y="96009"/>
                    <a:pt x="278154" y="107439"/>
                    <a:pt x="286250" y="119345"/>
                  </a:cubicBezTo>
                  <a:cubicBezTo>
                    <a:pt x="307586" y="150778"/>
                    <a:pt x="353211" y="151540"/>
                    <a:pt x="374452" y="120107"/>
                  </a:cubicBezTo>
                  <a:cubicBezTo>
                    <a:pt x="393120" y="92389"/>
                    <a:pt x="411694" y="64481"/>
                    <a:pt x="428078" y="35430"/>
                  </a:cubicBezTo>
                  <a:cubicBezTo>
                    <a:pt x="441412" y="11808"/>
                    <a:pt x="459129" y="1235"/>
                    <a:pt x="486180" y="3045"/>
                  </a:cubicBezTo>
                  <a:cubicBezTo>
                    <a:pt x="508754" y="4569"/>
                    <a:pt x="531519" y="3236"/>
                    <a:pt x="554189" y="3616"/>
                  </a:cubicBezTo>
                  <a:cubicBezTo>
                    <a:pt x="579525" y="4093"/>
                    <a:pt x="583049" y="14380"/>
                    <a:pt x="568190" y="34287"/>
                  </a:cubicBezTo>
                  <a:cubicBezTo>
                    <a:pt x="531138" y="84103"/>
                    <a:pt x="494562" y="134299"/>
                    <a:pt x="457891" y="184401"/>
                  </a:cubicBezTo>
                  <a:cubicBezTo>
                    <a:pt x="450842" y="194021"/>
                    <a:pt x="443413" y="203641"/>
                    <a:pt x="437983" y="214214"/>
                  </a:cubicBezTo>
                  <a:cubicBezTo>
                    <a:pt x="423696" y="241837"/>
                    <a:pt x="432840" y="257553"/>
                    <a:pt x="463892" y="258220"/>
                  </a:cubicBezTo>
                  <a:cubicBezTo>
                    <a:pt x="499705" y="258982"/>
                    <a:pt x="535519" y="258220"/>
                    <a:pt x="571333" y="258505"/>
                  </a:cubicBezTo>
                  <a:cubicBezTo>
                    <a:pt x="629531" y="259077"/>
                    <a:pt x="659154" y="288128"/>
                    <a:pt x="659535" y="347183"/>
                  </a:cubicBezTo>
                  <a:cubicBezTo>
                    <a:pt x="660202" y="445100"/>
                    <a:pt x="659726" y="543017"/>
                    <a:pt x="659726" y="640934"/>
                  </a:cubicBezTo>
                  <a:close/>
                  <a:moveTo>
                    <a:pt x="599908" y="642077"/>
                  </a:moveTo>
                  <a:cubicBezTo>
                    <a:pt x="599908" y="547780"/>
                    <a:pt x="599051" y="453482"/>
                    <a:pt x="600385" y="359185"/>
                  </a:cubicBezTo>
                  <a:cubicBezTo>
                    <a:pt x="600861" y="327657"/>
                    <a:pt x="588288" y="316227"/>
                    <a:pt x="557998" y="317465"/>
                  </a:cubicBezTo>
                  <a:cubicBezTo>
                    <a:pt x="530661" y="318608"/>
                    <a:pt x="502658" y="319846"/>
                    <a:pt x="475798" y="315846"/>
                  </a:cubicBezTo>
                  <a:cubicBezTo>
                    <a:pt x="442460" y="310798"/>
                    <a:pt x="428078" y="320513"/>
                    <a:pt x="431887" y="354898"/>
                  </a:cubicBezTo>
                  <a:cubicBezTo>
                    <a:pt x="434935" y="382426"/>
                    <a:pt x="421791" y="393761"/>
                    <a:pt x="394169" y="392998"/>
                  </a:cubicBezTo>
                  <a:cubicBezTo>
                    <a:pt x="353592" y="391855"/>
                    <a:pt x="312825" y="390713"/>
                    <a:pt x="272439" y="393379"/>
                  </a:cubicBezTo>
                  <a:cubicBezTo>
                    <a:pt x="237673" y="395665"/>
                    <a:pt x="223480" y="383093"/>
                    <a:pt x="226814" y="348612"/>
                  </a:cubicBezTo>
                  <a:cubicBezTo>
                    <a:pt x="229196" y="324704"/>
                    <a:pt x="219861" y="313560"/>
                    <a:pt x="193572" y="315941"/>
                  </a:cubicBezTo>
                  <a:cubicBezTo>
                    <a:pt x="163949" y="318608"/>
                    <a:pt x="133850" y="318989"/>
                    <a:pt x="104132" y="317370"/>
                  </a:cubicBezTo>
                  <a:cubicBezTo>
                    <a:pt x="69652" y="315370"/>
                    <a:pt x="58603" y="329467"/>
                    <a:pt x="58793" y="363471"/>
                  </a:cubicBezTo>
                  <a:cubicBezTo>
                    <a:pt x="59936" y="549685"/>
                    <a:pt x="59841" y="735898"/>
                    <a:pt x="58793" y="922112"/>
                  </a:cubicBezTo>
                  <a:cubicBezTo>
                    <a:pt x="58603" y="955450"/>
                    <a:pt x="69461" y="969261"/>
                    <a:pt x="104323" y="968975"/>
                  </a:cubicBezTo>
                  <a:cubicBezTo>
                    <a:pt x="254722" y="967737"/>
                    <a:pt x="405122" y="967928"/>
                    <a:pt x="555522" y="968975"/>
                  </a:cubicBezTo>
                  <a:cubicBezTo>
                    <a:pt x="587621" y="969166"/>
                    <a:pt x="600575" y="957736"/>
                    <a:pt x="600194" y="925065"/>
                  </a:cubicBezTo>
                  <a:cubicBezTo>
                    <a:pt x="598956" y="830768"/>
                    <a:pt x="599813" y="736470"/>
                    <a:pt x="599813" y="642172"/>
                  </a:cubicBezTo>
                  <a:close/>
                  <a:moveTo>
                    <a:pt x="391216" y="244504"/>
                  </a:moveTo>
                  <a:cubicBezTo>
                    <a:pt x="392073" y="213833"/>
                    <a:pt x="364831" y="185354"/>
                    <a:pt x="333208" y="183829"/>
                  </a:cubicBezTo>
                  <a:cubicBezTo>
                    <a:pt x="298728" y="182115"/>
                    <a:pt x="270534" y="208118"/>
                    <a:pt x="269963" y="242218"/>
                  </a:cubicBezTo>
                  <a:cubicBezTo>
                    <a:pt x="269391" y="274888"/>
                    <a:pt x="294537" y="301368"/>
                    <a:pt x="327493" y="302797"/>
                  </a:cubicBezTo>
                  <a:cubicBezTo>
                    <a:pt x="361117" y="304226"/>
                    <a:pt x="390263" y="277651"/>
                    <a:pt x="391216" y="244599"/>
                  </a:cubicBezTo>
                  <a:close/>
                </a:path>
              </a:pathLst>
            </a:custGeom>
            <a:grpFill/>
            <a:ln w="9525" cap="flat">
              <a:noFill/>
              <a:prstDash val="solid"/>
              <a:miter/>
            </a:ln>
          </p:spPr>
          <p:txBody>
            <a:bodyPr rtlCol="0" anchor="ctr"/>
            <a:lstStyle/>
            <a:p>
              <a:endParaRPr lang="es-PE"/>
            </a:p>
          </p:txBody>
        </p:sp>
        <p:sp>
          <p:nvSpPr>
            <p:cNvPr id="116" name="Forma libre: forma 115">
              <a:extLst>
                <a:ext uri="{FF2B5EF4-FFF2-40B4-BE49-F238E27FC236}">
                  <a16:creationId xmlns:a16="http://schemas.microsoft.com/office/drawing/2014/main" id="{93D2E7E9-89F2-4822-B3FE-3AEAC4222FF2}"/>
                </a:ext>
              </a:extLst>
            </p:cNvPr>
            <p:cNvSpPr/>
            <p:nvPr/>
          </p:nvSpPr>
          <p:spPr>
            <a:xfrm>
              <a:off x="9118172" y="826510"/>
              <a:ext cx="848587" cy="980092"/>
            </a:xfrm>
            <a:custGeom>
              <a:avLst/>
              <a:gdLst>
                <a:gd name="connsiteX0" fmla="*/ 85 w 848587"/>
                <a:gd name="connsiteY0" fmla="*/ 450604 h 980092"/>
                <a:gd name="connsiteX1" fmla="*/ 85 w 848587"/>
                <a:gd name="connsiteY1" fmla="*/ 56364 h 980092"/>
                <a:gd name="connsiteX2" fmla="*/ 54187 w 848587"/>
                <a:gd name="connsiteY2" fmla="*/ 71 h 980092"/>
                <a:gd name="connsiteX3" fmla="*/ 663406 w 848587"/>
                <a:gd name="connsiteY3" fmla="*/ 71 h 980092"/>
                <a:gd name="connsiteX4" fmla="*/ 719508 w 848587"/>
                <a:gd name="connsiteY4" fmla="*/ 56174 h 980092"/>
                <a:gd name="connsiteX5" fmla="*/ 719222 w 848587"/>
                <a:gd name="connsiteY5" fmla="*/ 554331 h 980092"/>
                <a:gd name="connsiteX6" fmla="*/ 762751 w 848587"/>
                <a:gd name="connsiteY6" fmla="*/ 614529 h 980092"/>
                <a:gd name="connsiteX7" fmla="*/ 828664 w 848587"/>
                <a:gd name="connsiteY7" fmla="*/ 785884 h 980092"/>
                <a:gd name="connsiteX8" fmla="*/ 833522 w 848587"/>
                <a:gd name="connsiteY8" fmla="*/ 893326 h 980092"/>
                <a:gd name="connsiteX9" fmla="*/ 847334 w 848587"/>
                <a:gd name="connsiteY9" fmla="*/ 928378 h 980092"/>
                <a:gd name="connsiteX10" fmla="*/ 816853 w 848587"/>
                <a:gd name="connsiteY10" fmla="*/ 935903 h 980092"/>
                <a:gd name="connsiteX11" fmla="*/ 800566 w 848587"/>
                <a:gd name="connsiteY11" fmla="*/ 957905 h 980092"/>
                <a:gd name="connsiteX12" fmla="*/ 786278 w 848587"/>
                <a:gd name="connsiteY12" fmla="*/ 979813 h 980092"/>
                <a:gd name="connsiteX13" fmla="*/ 764085 w 848587"/>
                <a:gd name="connsiteY13" fmla="*/ 964859 h 980092"/>
                <a:gd name="connsiteX14" fmla="*/ 740653 w 848587"/>
                <a:gd name="connsiteY14" fmla="*/ 933236 h 980092"/>
                <a:gd name="connsiteX15" fmla="*/ 619876 w 848587"/>
                <a:gd name="connsiteY15" fmla="*/ 937046 h 980092"/>
                <a:gd name="connsiteX16" fmla="*/ 602731 w 848587"/>
                <a:gd name="connsiteY16" fmla="*/ 960001 h 980092"/>
                <a:gd name="connsiteX17" fmla="*/ 575585 w 848587"/>
                <a:gd name="connsiteY17" fmla="*/ 979051 h 980092"/>
                <a:gd name="connsiteX18" fmla="*/ 559774 w 848587"/>
                <a:gd name="connsiteY18" fmla="*/ 953905 h 980092"/>
                <a:gd name="connsiteX19" fmla="*/ 507100 w 848587"/>
                <a:gd name="connsiteY19" fmla="*/ 900755 h 980092"/>
                <a:gd name="connsiteX20" fmla="*/ 478430 w 848587"/>
                <a:gd name="connsiteY20" fmla="*/ 900184 h 980092"/>
                <a:gd name="connsiteX21" fmla="*/ 51996 w 848587"/>
                <a:gd name="connsiteY21" fmla="*/ 900089 h 980092"/>
                <a:gd name="connsiteX22" fmla="*/ 85 w 848587"/>
                <a:gd name="connsiteY22" fmla="*/ 848368 h 980092"/>
                <a:gd name="connsiteX23" fmla="*/ 85 w 848587"/>
                <a:gd name="connsiteY23" fmla="*/ 450604 h 980092"/>
                <a:gd name="connsiteX24" fmla="*/ 59140 w 848587"/>
                <a:gd name="connsiteY24" fmla="*/ 445365 h 980092"/>
                <a:gd name="connsiteX25" fmla="*/ 58949 w 848587"/>
                <a:gd name="connsiteY25" fmla="*/ 445365 h 980092"/>
                <a:gd name="connsiteX26" fmla="*/ 57996 w 848587"/>
                <a:gd name="connsiteY26" fmla="*/ 796266 h 980092"/>
                <a:gd name="connsiteX27" fmla="*/ 102764 w 848587"/>
                <a:gd name="connsiteY27" fmla="*/ 840843 h 980092"/>
                <a:gd name="connsiteX28" fmla="*/ 507386 w 848587"/>
                <a:gd name="connsiteY28" fmla="*/ 839986 h 980092"/>
                <a:gd name="connsiteX29" fmla="*/ 546534 w 848587"/>
                <a:gd name="connsiteY29" fmla="*/ 831794 h 980092"/>
                <a:gd name="connsiteX30" fmla="*/ 534913 w 848587"/>
                <a:gd name="connsiteY30" fmla="*/ 785693 h 980092"/>
                <a:gd name="connsiteX31" fmla="*/ 534151 w 848587"/>
                <a:gd name="connsiteY31" fmla="*/ 706350 h 980092"/>
                <a:gd name="connsiteX32" fmla="*/ 548153 w 848587"/>
                <a:gd name="connsiteY32" fmla="*/ 674060 h 980092"/>
                <a:gd name="connsiteX33" fmla="*/ 614352 w 848587"/>
                <a:gd name="connsiteY33" fmla="*/ 610243 h 980092"/>
                <a:gd name="connsiteX34" fmla="*/ 660358 w 848587"/>
                <a:gd name="connsiteY34" fmla="*/ 557093 h 980092"/>
                <a:gd name="connsiteX35" fmla="*/ 660548 w 848587"/>
                <a:gd name="connsiteY35" fmla="*/ 95131 h 980092"/>
                <a:gd name="connsiteX36" fmla="*/ 626068 w 848587"/>
                <a:gd name="connsiteY36" fmla="*/ 56840 h 980092"/>
                <a:gd name="connsiteX37" fmla="*/ 583110 w 848587"/>
                <a:gd name="connsiteY37" fmla="*/ 55602 h 980092"/>
                <a:gd name="connsiteX38" fmla="*/ 89048 w 848587"/>
                <a:gd name="connsiteY38" fmla="*/ 56078 h 980092"/>
                <a:gd name="connsiteX39" fmla="*/ 58759 w 848587"/>
                <a:gd name="connsiteY39" fmla="*/ 87225 h 980092"/>
                <a:gd name="connsiteX40" fmla="*/ 59140 w 848587"/>
                <a:gd name="connsiteY40" fmla="*/ 445270 h 980092"/>
                <a:gd name="connsiteX41" fmla="*/ 683694 w 848587"/>
                <a:gd name="connsiteY41" fmla="*/ 653105 h 980092"/>
                <a:gd name="connsiteX42" fmla="*/ 587777 w 848587"/>
                <a:gd name="connsiteY42" fmla="*/ 752165 h 980092"/>
                <a:gd name="connsiteX43" fmla="*/ 683884 w 848587"/>
                <a:gd name="connsiteY43" fmla="*/ 840367 h 980092"/>
                <a:gd name="connsiteX44" fmla="*/ 775991 w 848587"/>
                <a:gd name="connsiteY44" fmla="*/ 745688 h 980092"/>
                <a:gd name="connsiteX45" fmla="*/ 683694 w 848587"/>
                <a:gd name="connsiteY45" fmla="*/ 653105 h 98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48587" h="980092">
                  <a:moveTo>
                    <a:pt x="85" y="450604"/>
                  </a:moveTo>
                  <a:cubicBezTo>
                    <a:pt x="85" y="319159"/>
                    <a:pt x="85" y="187809"/>
                    <a:pt x="85" y="56364"/>
                  </a:cubicBezTo>
                  <a:cubicBezTo>
                    <a:pt x="85" y="4167"/>
                    <a:pt x="3990" y="71"/>
                    <a:pt x="54187" y="71"/>
                  </a:cubicBezTo>
                  <a:cubicBezTo>
                    <a:pt x="257260" y="-24"/>
                    <a:pt x="460333" y="-24"/>
                    <a:pt x="663406" y="71"/>
                  </a:cubicBezTo>
                  <a:cubicBezTo>
                    <a:pt x="711888" y="71"/>
                    <a:pt x="719413" y="7215"/>
                    <a:pt x="719508" y="56174"/>
                  </a:cubicBezTo>
                  <a:cubicBezTo>
                    <a:pt x="719794" y="222194"/>
                    <a:pt x="720079" y="388310"/>
                    <a:pt x="719222" y="554331"/>
                  </a:cubicBezTo>
                  <a:cubicBezTo>
                    <a:pt x="719032" y="586716"/>
                    <a:pt x="724461" y="606814"/>
                    <a:pt x="762751" y="614529"/>
                  </a:cubicBezTo>
                  <a:cubicBezTo>
                    <a:pt x="817996" y="625578"/>
                    <a:pt x="858763" y="738164"/>
                    <a:pt x="828664" y="785884"/>
                  </a:cubicBezTo>
                  <a:cubicBezTo>
                    <a:pt x="801899" y="828365"/>
                    <a:pt x="803042" y="850844"/>
                    <a:pt x="833522" y="893326"/>
                  </a:cubicBezTo>
                  <a:cubicBezTo>
                    <a:pt x="841047" y="903803"/>
                    <a:pt x="852382" y="914090"/>
                    <a:pt x="847334" y="928378"/>
                  </a:cubicBezTo>
                  <a:cubicBezTo>
                    <a:pt x="841714" y="944475"/>
                    <a:pt x="828569" y="937332"/>
                    <a:pt x="816853" y="935903"/>
                  </a:cubicBezTo>
                  <a:cubicBezTo>
                    <a:pt x="800185" y="933807"/>
                    <a:pt x="802280" y="947999"/>
                    <a:pt x="800566" y="957905"/>
                  </a:cubicBezTo>
                  <a:cubicBezTo>
                    <a:pt x="798851" y="967430"/>
                    <a:pt x="798470" y="977813"/>
                    <a:pt x="786278" y="979813"/>
                  </a:cubicBezTo>
                  <a:cubicBezTo>
                    <a:pt x="774658" y="981813"/>
                    <a:pt x="769705" y="972669"/>
                    <a:pt x="764085" y="964859"/>
                  </a:cubicBezTo>
                  <a:cubicBezTo>
                    <a:pt x="756465" y="954191"/>
                    <a:pt x="749131" y="943142"/>
                    <a:pt x="740653" y="933236"/>
                  </a:cubicBezTo>
                  <a:cubicBezTo>
                    <a:pt x="702839" y="889230"/>
                    <a:pt x="655405" y="890849"/>
                    <a:pt x="619876" y="937046"/>
                  </a:cubicBezTo>
                  <a:cubicBezTo>
                    <a:pt x="614066" y="944666"/>
                    <a:pt x="608542" y="952381"/>
                    <a:pt x="602731" y="960001"/>
                  </a:cubicBezTo>
                  <a:cubicBezTo>
                    <a:pt x="595683" y="969240"/>
                    <a:pt x="590635" y="982289"/>
                    <a:pt x="575585" y="979051"/>
                  </a:cubicBezTo>
                  <a:cubicBezTo>
                    <a:pt x="562250" y="976098"/>
                    <a:pt x="565393" y="961525"/>
                    <a:pt x="559774" y="953905"/>
                  </a:cubicBezTo>
                  <a:cubicBezTo>
                    <a:pt x="544819" y="933998"/>
                    <a:pt x="505862" y="937617"/>
                    <a:pt x="507100" y="900755"/>
                  </a:cubicBezTo>
                  <a:cubicBezTo>
                    <a:pt x="497575" y="900565"/>
                    <a:pt x="488050" y="900279"/>
                    <a:pt x="478430" y="900184"/>
                  </a:cubicBezTo>
                  <a:cubicBezTo>
                    <a:pt x="336317" y="900184"/>
                    <a:pt x="194109" y="900279"/>
                    <a:pt x="51996" y="900089"/>
                  </a:cubicBezTo>
                  <a:cubicBezTo>
                    <a:pt x="6180" y="900089"/>
                    <a:pt x="180" y="893993"/>
                    <a:pt x="85" y="848368"/>
                  </a:cubicBezTo>
                  <a:cubicBezTo>
                    <a:pt x="-106" y="715780"/>
                    <a:pt x="85" y="583192"/>
                    <a:pt x="85" y="450604"/>
                  </a:cubicBezTo>
                  <a:close/>
                  <a:moveTo>
                    <a:pt x="59140" y="445365"/>
                  </a:moveTo>
                  <a:cubicBezTo>
                    <a:pt x="59140" y="445365"/>
                    <a:pt x="58949" y="445365"/>
                    <a:pt x="58949" y="445365"/>
                  </a:cubicBezTo>
                  <a:cubicBezTo>
                    <a:pt x="58949" y="562332"/>
                    <a:pt x="60568" y="679299"/>
                    <a:pt x="57996" y="796266"/>
                  </a:cubicBezTo>
                  <a:cubicBezTo>
                    <a:pt x="57235" y="832557"/>
                    <a:pt x="69427" y="841224"/>
                    <a:pt x="102764" y="840843"/>
                  </a:cubicBezTo>
                  <a:cubicBezTo>
                    <a:pt x="237638" y="839510"/>
                    <a:pt x="372512" y="840462"/>
                    <a:pt x="507386" y="839986"/>
                  </a:cubicBezTo>
                  <a:cubicBezTo>
                    <a:pt x="520817" y="839986"/>
                    <a:pt x="539485" y="847320"/>
                    <a:pt x="546534" y="831794"/>
                  </a:cubicBezTo>
                  <a:cubicBezTo>
                    <a:pt x="553582" y="816173"/>
                    <a:pt x="545677" y="799790"/>
                    <a:pt x="534913" y="785693"/>
                  </a:cubicBezTo>
                  <a:cubicBezTo>
                    <a:pt x="515101" y="759785"/>
                    <a:pt x="515101" y="732734"/>
                    <a:pt x="534151" y="706350"/>
                  </a:cubicBezTo>
                  <a:cubicBezTo>
                    <a:pt x="541295" y="696444"/>
                    <a:pt x="546343" y="686348"/>
                    <a:pt x="548153" y="674060"/>
                  </a:cubicBezTo>
                  <a:cubicBezTo>
                    <a:pt x="553678" y="635960"/>
                    <a:pt x="576061" y="615958"/>
                    <a:pt x="614352" y="610243"/>
                  </a:cubicBezTo>
                  <a:cubicBezTo>
                    <a:pt x="643117" y="605957"/>
                    <a:pt x="660453" y="589859"/>
                    <a:pt x="660358" y="557093"/>
                  </a:cubicBezTo>
                  <a:cubicBezTo>
                    <a:pt x="659596" y="403169"/>
                    <a:pt x="659596" y="249150"/>
                    <a:pt x="660548" y="95131"/>
                  </a:cubicBezTo>
                  <a:cubicBezTo>
                    <a:pt x="660739" y="69223"/>
                    <a:pt x="651214" y="57317"/>
                    <a:pt x="626068" y="56840"/>
                  </a:cubicBezTo>
                  <a:cubicBezTo>
                    <a:pt x="611780" y="56555"/>
                    <a:pt x="597493" y="55602"/>
                    <a:pt x="583110" y="55602"/>
                  </a:cubicBezTo>
                  <a:cubicBezTo>
                    <a:pt x="418423" y="55888"/>
                    <a:pt x="253735" y="56745"/>
                    <a:pt x="89048" y="56078"/>
                  </a:cubicBezTo>
                  <a:cubicBezTo>
                    <a:pt x="64569" y="55983"/>
                    <a:pt x="58663" y="64365"/>
                    <a:pt x="58759" y="87225"/>
                  </a:cubicBezTo>
                  <a:cubicBezTo>
                    <a:pt x="59616" y="206573"/>
                    <a:pt x="59140" y="325922"/>
                    <a:pt x="59140" y="445270"/>
                  </a:cubicBezTo>
                  <a:close/>
                  <a:moveTo>
                    <a:pt x="683694" y="653105"/>
                  </a:moveTo>
                  <a:cubicBezTo>
                    <a:pt x="623305" y="653105"/>
                    <a:pt x="587206" y="690348"/>
                    <a:pt x="587777" y="752165"/>
                  </a:cubicBezTo>
                  <a:cubicBezTo>
                    <a:pt x="588158" y="795790"/>
                    <a:pt x="637402" y="841034"/>
                    <a:pt x="683884" y="840367"/>
                  </a:cubicBezTo>
                  <a:cubicBezTo>
                    <a:pt x="734843" y="839605"/>
                    <a:pt x="775134" y="798171"/>
                    <a:pt x="775991" y="745688"/>
                  </a:cubicBezTo>
                  <a:cubicBezTo>
                    <a:pt x="776848" y="694253"/>
                    <a:pt x="735701" y="653105"/>
                    <a:pt x="683694" y="653105"/>
                  </a:cubicBezTo>
                  <a:close/>
                </a:path>
              </a:pathLst>
            </a:custGeom>
            <a:grpFill/>
            <a:ln w="9525" cap="flat">
              <a:noFill/>
              <a:prstDash val="solid"/>
              <a:miter/>
            </a:ln>
          </p:spPr>
          <p:txBody>
            <a:bodyPr rtlCol="0" anchor="ctr"/>
            <a:lstStyle/>
            <a:p>
              <a:endParaRPr lang="es-PE"/>
            </a:p>
          </p:txBody>
        </p:sp>
        <p:sp>
          <p:nvSpPr>
            <p:cNvPr id="118" name="Forma libre: forma 117">
              <a:extLst>
                <a:ext uri="{FF2B5EF4-FFF2-40B4-BE49-F238E27FC236}">
                  <a16:creationId xmlns:a16="http://schemas.microsoft.com/office/drawing/2014/main" id="{121C9712-C7C6-40E1-A409-4F462BEAAEF0}"/>
                </a:ext>
              </a:extLst>
            </p:cNvPr>
            <p:cNvSpPr/>
            <p:nvPr/>
          </p:nvSpPr>
          <p:spPr>
            <a:xfrm>
              <a:off x="9120448" y="3680151"/>
              <a:ext cx="845957" cy="1000151"/>
            </a:xfrm>
            <a:custGeom>
              <a:avLst/>
              <a:gdLst>
                <a:gd name="connsiteX0" fmla="*/ 845915 w 845957"/>
                <a:gd name="connsiteY0" fmla="*/ 499898 h 1000151"/>
                <a:gd name="connsiteX1" fmla="*/ 845915 w 845957"/>
                <a:gd name="connsiteY1" fmla="*/ 929952 h 1000151"/>
                <a:gd name="connsiteX2" fmla="*/ 777621 w 845957"/>
                <a:gd name="connsiteY2" fmla="*/ 1000151 h 1000151"/>
                <a:gd name="connsiteX3" fmla="*/ 64484 w 845957"/>
                <a:gd name="connsiteY3" fmla="*/ 1000151 h 1000151"/>
                <a:gd name="connsiteX4" fmla="*/ 0 w 845957"/>
                <a:gd name="connsiteY4" fmla="*/ 937476 h 1000151"/>
                <a:gd name="connsiteX5" fmla="*/ 0 w 845957"/>
                <a:gd name="connsiteY5" fmla="*/ 63081 h 1000151"/>
                <a:gd name="connsiteX6" fmla="*/ 64103 w 845957"/>
                <a:gd name="connsiteY6" fmla="*/ 216 h 1000151"/>
                <a:gd name="connsiteX7" fmla="*/ 780764 w 845957"/>
                <a:gd name="connsiteY7" fmla="*/ 26 h 1000151"/>
                <a:gd name="connsiteX8" fmla="*/ 845820 w 845957"/>
                <a:gd name="connsiteY8" fmla="*/ 66320 h 1000151"/>
                <a:gd name="connsiteX9" fmla="*/ 845820 w 845957"/>
                <a:gd name="connsiteY9" fmla="*/ 499898 h 1000151"/>
                <a:gd name="connsiteX10" fmla="*/ 59531 w 845957"/>
                <a:gd name="connsiteY10" fmla="*/ 500279 h 1000151"/>
                <a:gd name="connsiteX11" fmla="*/ 58960 w 845957"/>
                <a:gd name="connsiteY11" fmla="*/ 901377 h 1000151"/>
                <a:gd name="connsiteX12" fmla="*/ 98012 w 845957"/>
                <a:gd name="connsiteY12" fmla="*/ 940715 h 1000151"/>
                <a:gd name="connsiteX13" fmla="*/ 749808 w 845957"/>
                <a:gd name="connsiteY13" fmla="*/ 940715 h 1000151"/>
                <a:gd name="connsiteX14" fmla="*/ 786765 w 845957"/>
                <a:gd name="connsiteY14" fmla="*/ 903091 h 1000151"/>
                <a:gd name="connsiteX15" fmla="*/ 786765 w 845957"/>
                <a:gd name="connsiteY15" fmla="*/ 97276 h 1000151"/>
                <a:gd name="connsiteX16" fmla="*/ 749617 w 845957"/>
                <a:gd name="connsiteY16" fmla="*/ 59748 h 1000151"/>
                <a:gd name="connsiteX17" fmla="*/ 97822 w 845957"/>
                <a:gd name="connsiteY17" fmla="*/ 59748 h 1000151"/>
                <a:gd name="connsiteX18" fmla="*/ 59055 w 845957"/>
                <a:gd name="connsiteY18" fmla="*/ 99276 h 1000151"/>
                <a:gd name="connsiteX19" fmla="*/ 59531 w 845957"/>
                <a:gd name="connsiteY19" fmla="*/ 500374 h 100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5957" h="1000151">
                  <a:moveTo>
                    <a:pt x="845915" y="499898"/>
                  </a:moveTo>
                  <a:cubicBezTo>
                    <a:pt x="845915" y="643249"/>
                    <a:pt x="846010" y="786600"/>
                    <a:pt x="845915" y="929952"/>
                  </a:cubicBezTo>
                  <a:cubicBezTo>
                    <a:pt x="845915" y="994912"/>
                    <a:pt x="840676" y="1000151"/>
                    <a:pt x="777621" y="1000151"/>
                  </a:cubicBezTo>
                  <a:cubicBezTo>
                    <a:pt x="539877" y="1000151"/>
                    <a:pt x="302228" y="1000151"/>
                    <a:pt x="64484" y="1000151"/>
                  </a:cubicBezTo>
                  <a:cubicBezTo>
                    <a:pt x="6096" y="1000151"/>
                    <a:pt x="0" y="994341"/>
                    <a:pt x="0" y="937476"/>
                  </a:cubicBezTo>
                  <a:cubicBezTo>
                    <a:pt x="0" y="646012"/>
                    <a:pt x="0" y="354547"/>
                    <a:pt x="0" y="63081"/>
                  </a:cubicBezTo>
                  <a:cubicBezTo>
                    <a:pt x="0" y="5741"/>
                    <a:pt x="5810" y="216"/>
                    <a:pt x="64103" y="216"/>
                  </a:cubicBezTo>
                  <a:cubicBezTo>
                    <a:pt x="302990" y="121"/>
                    <a:pt x="541877" y="-69"/>
                    <a:pt x="780764" y="26"/>
                  </a:cubicBezTo>
                  <a:cubicBezTo>
                    <a:pt x="839724" y="26"/>
                    <a:pt x="845725" y="6122"/>
                    <a:pt x="845820" y="66320"/>
                  </a:cubicBezTo>
                  <a:cubicBezTo>
                    <a:pt x="846010" y="210814"/>
                    <a:pt x="845820" y="355404"/>
                    <a:pt x="845820" y="499898"/>
                  </a:cubicBezTo>
                  <a:close/>
                  <a:moveTo>
                    <a:pt x="59531" y="500279"/>
                  </a:moveTo>
                  <a:cubicBezTo>
                    <a:pt x="59531" y="634010"/>
                    <a:pt x="60198" y="767741"/>
                    <a:pt x="58960" y="901377"/>
                  </a:cubicBezTo>
                  <a:cubicBezTo>
                    <a:pt x="58674" y="930904"/>
                    <a:pt x="68389" y="940810"/>
                    <a:pt x="98012" y="940715"/>
                  </a:cubicBezTo>
                  <a:cubicBezTo>
                    <a:pt x="315277" y="939858"/>
                    <a:pt x="532543" y="939858"/>
                    <a:pt x="749808" y="940715"/>
                  </a:cubicBezTo>
                  <a:cubicBezTo>
                    <a:pt x="778002" y="940810"/>
                    <a:pt x="786860" y="930809"/>
                    <a:pt x="786765" y="903091"/>
                  </a:cubicBezTo>
                  <a:cubicBezTo>
                    <a:pt x="786003" y="634486"/>
                    <a:pt x="786003" y="365881"/>
                    <a:pt x="786765" y="97276"/>
                  </a:cubicBezTo>
                  <a:cubicBezTo>
                    <a:pt x="786765" y="69368"/>
                    <a:pt x="777716" y="59652"/>
                    <a:pt x="749617" y="59748"/>
                  </a:cubicBezTo>
                  <a:cubicBezTo>
                    <a:pt x="532352" y="60510"/>
                    <a:pt x="315087" y="60605"/>
                    <a:pt x="97822" y="59748"/>
                  </a:cubicBezTo>
                  <a:cubicBezTo>
                    <a:pt x="68008" y="59652"/>
                    <a:pt x="58769" y="69749"/>
                    <a:pt x="59055" y="99276"/>
                  </a:cubicBezTo>
                  <a:cubicBezTo>
                    <a:pt x="60293" y="233007"/>
                    <a:pt x="59626" y="366643"/>
                    <a:pt x="59531" y="500374"/>
                  </a:cubicBezTo>
                  <a:close/>
                </a:path>
              </a:pathLst>
            </a:custGeom>
            <a:grpFill/>
            <a:ln w="9525" cap="flat">
              <a:noFill/>
              <a:prstDash val="solid"/>
              <a:miter/>
            </a:ln>
          </p:spPr>
          <p:txBody>
            <a:bodyPr rtlCol="0" anchor="ctr"/>
            <a:lstStyle/>
            <a:p>
              <a:endParaRPr lang="es-PE"/>
            </a:p>
          </p:txBody>
        </p:sp>
        <p:sp>
          <p:nvSpPr>
            <p:cNvPr id="119" name="Forma libre: forma 118">
              <a:extLst>
                <a:ext uri="{FF2B5EF4-FFF2-40B4-BE49-F238E27FC236}">
                  <a16:creationId xmlns:a16="http://schemas.microsoft.com/office/drawing/2014/main" id="{0FDCAE90-DF0A-45C7-A61C-9BCC25521978}"/>
                </a:ext>
              </a:extLst>
            </p:cNvPr>
            <p:cNvSpPr/>
            <p:nvPr/>
          </p:nvSpPr>
          <p:spPr>
            <a:xfrm>
              <a:off x="8359200" y="3862935"/>
              <a:ext cx="246518" cy="349517"/>
            </a:xfrm>
            <a:custGeom>
              <a:avLst/>
              <a:gdLst>
                <a:gd name="connsiteX0" fmla="*/ 130406 w 246518"/>
                <a:gd name="connsiteY0" fmla="*/ 233484 h 349517"/>
                <a:gd name="connsiteX1" fmla="*/ 73542 w 246518"/>
                <a:gd name="connsiteY1" fmla="*/ 134901 h 349517"/>
                <a:gd name="connsiteX2" fmla="*/ 16011 w 246518"/>
                <a:gd name="connsiteY2" fmla="*/ 72797 h 349517"/>
                <a:gd name="connsiteX3" fmla="*/ 18202 w 246518"/>
                <a:gd name="connsiteY3" fmla="*/ 21839 h 349517"/>
                <a:gd name="connsiteX4" fmla="*/ 118976 w 246518"/>
                <a:gd name="connsiteY4" fmla="*/ 15743 h 349517"/>
                <a:gd name="connsiteX5" fmla="*/ 246516 w 246518"/>
                <a:gd name="connsiteY5" fmla="*/ 272442 h 349517"/>
                <a:gd name="connsiteX6" fmla="*/ 177746 w 246518"/>
                <a:gd name="connsiteY6" fmla="*/ 349308 h 349517"/>
                <a:gd name="connsiteX7" fmla="*/ 150885 w 246518"/>
                <a:gd name="connsiteY7" fmla="*/ 319590 h 349517"/>
                <a:gd name="connsiteX8" fmla="*/ 130406 w 246518"/>
                <a:gd name="connsiteY8" fmla="*/ 233484 h 3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518" h="349517">
                  <a:moveTo>
                    <a:pt x="130406" y="233484"/>
                  </a:moveTo>
                  <a:cubicBezTo>
                    <a:pt x="125644" y="192431"/>
                    <a:pt x="96593" y="165380"/>
                    <a:pt x="73542" y="134901"/>
                  </a:cubicBezTo>
                  <a:cubicBezTo>
                    <a:pt x="62112" y="106992"/>
                    <a:pt x="38014" y="90800"/>
                    <a:pt x="16011" y="72797"/>
                  </a:cubicBezTo>
                  <a:cubicBezTo>
                    <a:pt x="-6563" y="54319"/>
                    <a:pt x="-4753" y="39841"/>
                    <a:pt x="18202" y="21839"/>
                  </a:cubicBezTo>
                  <a:cubicBezTo>
                    <a:pt x="51349" y="-4164"/>
                    <a:pt x="82210" y="-7879"/>
                    <a:pt x="118976" y="15743"/>
                  </a:cubicBezTo>
                  <a:cubicBezTo>
                    <a:pt x="213083" y="76322"/>
                    <a:pt x="244230" y="167190"/>
                    <a:pt x="246516" y="272442"/>
                  </a:cubicBezTo>
                  <a:cubicBezTo>
                    <a:pt x="246897" y="291587"/>
                    <a:pt x="195176" y="347498"/>
                    <a:pt x="177746" y="349308"/>
                  </a:cubicBezTo>
                  <a:cubicBezTo>
                    <a:pt x="156219" y="351499"/>
                    <a:pt x="152028" y="336164"/>
                    <a:pt x="150885" y="319590"/>
                  </a:cubicBezTo>
                  <a:cubicBezTo>
                    <a:pt x="148885" y="289682"/>
                    <a:pt x="144694" y="260440"/>
                    <a:pt x="130406" y="233484"/>
                  </a:cubicBezTo>
                  <a:close/>
                </a:path>
              </a:pathLst>
            </a:custGeom>
            <a:grpFill/>
            <a:ln w="9525" cap="flat">
              <a:noFill/>
              <a:prstDash val="solid"/>
              <a:miter/>
            </a:ln>
          </p:spPr>
          <p:txBody>
            <a:bodyPr rtlCol="0" anchor="ctr"/>
            <a:lstStyle/>
            <a:p>
              <a:endParaRPr lang="es-PE"/>
            </a:p>
          </p:txBody>
        </p:sp>
        <p:sp>
          <p:nvSpPr>
            <p:cNvPr id="120" name="Forma libre: forma 119">
              <a:extLst>
                <a:ext uri="{FF2B5EF4-FFF2-40B4-BE49-F238E27FC236}">
                  <a16:creationId xmlns:a16="http://schemas.microsoft.com/office/drawing/2014/main" id="{40582C54-30E9-435F-8CBC-D632907E2C83}"/>
                </a:ext>
              </a:extLst>
            </p:cNvPr>
            <p:cNvSpPr/>
            <p:nvPr/>
          </p:nvSpPr>
          <p:spPr>
            <a:xfrm>
              <a:off x="7637305" y="3836863"/>
              <a:ext cx="258672" cy="358655"/>
            </a:xfrm>
            <a:custGeom>
              <a:avLst/>
              <a:gdLst>
                <a:gd name="connsiteX0" fmla="*/ 184695 w 258672"/>
                <a:gd name="connsiteY0" fmla="*/ 0 h 358655"/>
                <a:gd name="connsiteX1" fmla="*/ 253275 w 258672"/>
                <a:gd name="connsiteY1" fmla="*/ 39148 h 358655"/>
                <a:gd name="connsiteX2" fmla="*/ 242035 w 258672"/>
                <a:gd name="connsiteY2" fmla="*/ 70009 h 358655"/>
                <a:gd name="connsiteX3" fmla="*/ 107161 w 258672"/>
                <a:gd name="connsiteY3" fmla="*/ 321469 h 358655"/>
                <a:gd name="connsiteX4" fmla="*/ 96017 w 258672"/>
                <a:gd name="connsiteY4" fmla="*/ 356521 h 358655"/>
                <a:gd name="connsiteX5" fmla="*/ 63156 w 258672"/>
                <a:gd name="connsiteY5" fmla="*/ 347948 h 358655"/>
                <a:gd name="connsiteX6" fmla="*/ 3529 w 258672"/>
                <a:gd name="connsiteY6" fmla="*/ 228505 h 358655"/>
                <a:gd name="connsiteX7" fmla="*/ 149452 w 258672"/>
                <a:gd name="connsiteY7" fmla="*/ 15050 h 358655"/>
                <a:gd name="connsiteX8" fmla="*/ 184695 w 258672"/>
                <a:gd name="connsiteY8" fmla="*/ 0 h 35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72" h="358655">
                  <a:moveTo>
                    <a:pt x="184695" y="0"/>
                  </a:moveTo>
                  <a:cubicBezTo>
                    <a:pt x="212413" y="7049"/>
                    <a:pt x="235463" y="19621"/>
                    <a:pt x="253275" y="39148"/>
                  </a:cubicBezTo>
                  <a:cubicBezTo>
                    <a:pt x="265276" y="52292"/>
                    <a:pt x="255370" y="63341"/>
                    <a:pt x="242035" y="70009"/>
                  </a:cubicBezTo>
                  <a:cubicBezTo>
                    <a:pt x="137546" y="122015"/>
                    <a:pt x="104685" y="212217"/>
                    <a:pt x="107161" y="321469"/>
                  </a:cubicBezTo>
                  <a:cubicBezTo>
                    <a:pt x="107447" y="334423"/>
                    <a:pt x="110495" y="348901"/>
                    <a:pt x="96017" y="356521"/>
                  </a:cubicBezTo>
                  <a:cubicBezTo>
                    <a:pt x="83254" y="363188"/>
                    <a:pt x="73824" y="352520"/>
                    <a:pt x="63156" y="347948"/>
                  </a:cubicBezTo>
                  <a:cubicBezTo>
                    <a:pt x="9435" y="324898"/>
                    <a:pt x="-8377" y="288131"/>
                    <a:pt x="3529" y="228505"/>
                  </a:cubicBezTo>
                  <a:cubicBezTo>
                    <a:pt x="22198" y="135065"/>
                    <a:pt x="65537" y="62008"/>
                    <a:pt x="149452" y="15050"/>
                  </a:cubicBezTo>
                  <a:cubicBezTo>
                    <a:pt x="160692" y="8763"/>
                    <a:pt x="173360" y="4763"/>
                    <a:pt x="184695" y="0"/>
                  </a:cubicBezTo>
                  <a:close/>
                </a:path>
              </a:pathLst>
            </a:custGeom>
            <a:grpFill/>
            <a:ln w="9525" cap="flat">
              <a:noFill/>
              <a:prstDash val="solid"/>
              <a:miter/>
            </a:ln>
          </p:spPr>
          <p:txBody>
            <a:bodyPr rtlCol="0" anchor="ctr"/>
            <a:lstStyle/>
            <a:p>
              <a:endParaRPr lang="es-PE"/>
            </a:p>
          </p:txBody>
        </p:sp>
        <p:sp>
          <p:nvSpPr>
            <p:cNvPr id="125" name="Forma libre: forma 124">
              <a:extLst>
                <a:ext uri="{FF2B5EF4-FFF2-40B4-BE49-F238E27FC236}">
                  <a16:creationId xmlns:a16="http://schemas.microsoft.com/office/drawing/2014/main" id="{A2DC5B97-535A-403F-9B07-19F5208DD0B7}"/>
                </a:ext>
              </a:extLst>
            </p:cNvPr>
            <p:cNvSpPr/>
            <p:nvPr/>
          </p:nvSpPr>
          <p:spPr>
            <a:xfrm>
              <a:off x="9705943" y="1479616"/>
              <a:ext cx="188233" cy="187268"/>
            </a:xfrm>
            <a:custGeom>
              <a:avLst/>
              <a:gdLst>
                <a:gd name="connsiteX0" fmla="*/ 95923 w 188233"/>
                <a:gd name="connsiteY0" fmla="*/ 0 h 187268"/>
                <a:gd name="connsiteX1" fmla="*/ 188221 w 188233"/>
                <a:gd name="connsiteY1" fmla="*/ 92583 h 187268"/>
                <a:gd name="connsiteX2" fmla="*/ 96114 w 188233"/>
                <a:gd name="connsiteY2" fmla="*/ 187262 h 187268"/>
                <a:gd name="connsiteX3" fmla="*/ 7 w 188233"/>
                <a:gd name="connsiteY3" fmla="*/ 99060 h 187268"/>
                <a:gd name="connsiteX4" fmla="*/ 95923 w 188233"/>
                <a:gd name="connsiteY4" fmla="*/ 0 h 187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33" h="187268">
                  <a:moveTo>
                    <a:pt x="95923" y="0"/>
                  </a:moveTo>
                  <a:cubicBezTo>
                    <a:pt x="148025" y="0"/>
                    <a:pt x="189078" y="41148"/>
                    <a:pt x="188221" y="92583"/>
                  </a:cubicBezTo>
                  <a:cubicBezTo>
                    <a:pt x="187363" y="144971"/>
                    <a:pt x="146977" y="186500"/>
                    <a:pt x="96114" y="187262"/>
                  </a:cubicBezTo>
                  <a:cubicBezTo>
                    <a:pt x="49632" y="187928"/>
                    <a:pt x="387" y="142685"/>
                    <a:pt x="7" y="99060"/>
                  </a:cubicBezTo>
                  <a:cubicBezTo>
                    <a:pt x="-565" y="37243"/>
                    <a:pt x="35440" y="95"/>
                    <a:pt x="95923" y="0"/>
                  </a:cubicBezTo>
                  <a:close/>
                </a:path>
              </a:pathLst>
            </a:custGeom>
            <a:grpFill/>
            <a:ln w="9525" cap="flat">
              <a:noFill/>
              <a:prstDash val="solid"/>
              <a:miter/>
            </a:ln>
          </p:spPr>
          <p:txBody>
            <a:bodyPr rtlCol="0" anchor="ctr"/>
            <a:lstStyle/>
            <a:p>
              <a:endParaRPr lang="es-PE"/>
            </a:p>
          </p:txBody>
        </p:sp>
        <p:sp>
          <p:nvSpPr>
            <p:cNvPr id="127" name="Forma libre: forma 126">
              <a:extLst>
                <a:ext uri="{FF2B5EF4-FFF2-40B4-BE49-F238E27FC236}">
                  <a16:creationId xmlns:a16="http://schemas.microsoft.com/office/drawing/2014/main" id="{EA302DAE-D303-48D3-827B-200172B4AA00}"/>
                </a:ext>
              </a:extLst>
            </p:cNvPr>
            <p:cNvSpPr/>
            <p:nvPr/>
          </p:nvSpPr>
          <p:spPr>
            <a:xfrm>
              <a:off x="10823431" y="4112189"/>
              <a:ext cx="283967" cy="409546"/>
            </a:xfrm>
            <a:custGeom>
              <a:avLst/>
              <a:gdLst>
                <a:gd name="connsiteX0" fmla="*/ 1039 w 283967"/>
                <a:gd name="connsiteY0" fmla="*/ 308366 h 409546"/>
                <a:gd name="connsiteX1" fmla="*/ 58379 w 283967"/>
                <a:gd name="connsiteY1" fmla="*/ 189684 h 409546"/>
                <a:gd name="connsiteX2" fmla="*/ 57236 w 283967"/>
                <a:gd name="connsiteY2" fmla="*/ 160347 h 409546"/>
                <a:gd name="connsiteX3" fmla="*/ 70381 w 283967"/>
                <a:gd name="connsiteY3" fmla="*/ 31283 h 409546"/>
                <a:gd name="connsiteX4" fmla="*/ 203445 w 283967"/>
                <a:gd name="connsiteY4" fmla="*/ 21949 h 409546"/>
                <a:gd name="connsiteX5" fmla="*/ 229639 w 283967"/>
                <a:gd name="connsiteY5" fmla="*/ 153680 h 409546"/>
                <a:gd name="connsiteX6" fmla="*/ 243736 w 283967"/>
                <a:gd name="connsiteY6" fmla="*/ 200638 h 409546"/>
                <a:gd name="connsiteX7" fmla="*/ 282217 w 283967"/>
                <a:gd name="connsiteY7" fmla="*/ 257502 h 409546"/>
                <a:gd name="connsiteX8" fmla="*/ 283646 w 283967"/>
                <a:gd name="connsiteY8" fmla="*/ 375422 h 409546"/>
                <a:gd name="connsiteX9" fmla="*/ 257928 w 283967"/>
                <a:gd name="connsiteY9" fmla="*/ 399996 h 409546"/>
                <a:gd name="connsiteX10" fmla="*/ 26471 w 283967"/>
                <a:gd name="connsiteY10" fmla="*/ 400949 h 409546"/>
                <a:gd name="connsiteX11" fmla="*/ 753 w 283967"/>
                <a:gd name="connsiteY11" fmla="*/ 369040 h 409546"/>
                <a:gd name="connsiteX12" fmla="*/ 944 w 283967"/>
                <a:gd name="connsiteY12" fmla="*/ 308271 h 4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967" h="409546">
                  <a:moveTo>
                    <a:pt x="1039" y="308366"/>
                  </a:moveTo>
                  <a:cubicBezTo>
                    <a:pt x="-2485" y="263313"/>
                    <a:pt x="-104" y="214354"/>
                    <a:pt x="58379" y="189684"/>
                  </a:cubicBezTo>
                  <a:cubicBezTo>
                    <a:pt x="76953" y="181874"/>
                    <a:pt x="61904" y="169682"/>
                    <a:pt x="57236" y="160347"/>
                  </a:cubicBezTo>
                  <a:cubicBezTo>
                    <a:pt x="33424" y="113484"/>
                    <a:pt x="38377" y="62716"/>
                    <a:pt x="70381" y="31283"/>
                  </a:cubicBezTo>
                  <a:cubicBezTo>
                    <a:pt x="109052" y="-6817"/>
                    <a:pt x="160678" y="-10341"/>
                    <a:pt x="203445" y="21949"/>
                  </a:cubicBezTo>
                  <a:cubicBezTo>
                    <a:pt x="242783" y="51667"/>
                    <a:pt x="257452" y="111484"/>
                    <a:pt x="229639" y="153680"/>
                  </a:cubicBezTo>
                  <a:cubicBezTo>
                    <a:pt x="212018" y="180445"/>
                    <a:pt x="217923" y="189303"/>
                    <a:pt x="243736" y="200638"/>
                  </a:cubicBezTo>
                  <a:cubicBezTo>
                    <a:pt x="266977" y="210830"/>
                    <a:pt x="280502" y="232928"/>
                    <a:pt x="282217" y="257502"/>
                  </a:cubicBezTo>
                  <a:cubicBezTo>
                    <a:pt x="284979" y="296650"/>
                    <a:pt x="283646" y="336083"/>
                    <a:pt x="283646" y="375422"/>
                  </a:cubicBezTo>
                  <a:cubicBezTo>
                    <a:pt x="283646" y="392091"/>
                    <a:pt x="271644" y="397710"/>
                    <a:pt x="257928" y="399996"/>
                  </a:cubicBezTo>
                  <a:cubicBezTo>
                    <a:pt x="180871" y="413331"/>
                    <a:pt x="103718" y="411807"/>
                    <a:pt x="26471" y="400949"/>
                  </a:cubicBezTo>
                  <a:cubicBezTo>
                    <a:pt x="7802" y="398282"/>
                    <a:pt x="-9" y="387709"/>
                    <a:pt x="753" y="369040"/>
                  </a:cubicBezTo>
                  <a:cubicBezTo>
                    <a:pt x="1420" y="351133"/>
                    <a:pt x="944" y="333226"/>
                    <a:pt x="944" y="308271"/>
                  </a:cubicBezTo>
                  <a:close/>
                </a:path>
              </a:pathLst>
            </a:custGeom>
            <a:grpFill/>
            <a:ln w="9525" cap="flat">
              <a:noFill/>
              <a:prstDash val="solid"/>
              <a:miter/>
            </a:ln>
          </p:spPr>
          <p:txBody>
            <a:bodyPr rtlCol="0" anchor="ctr"/>
            <a:lstStyle/>
            <a:p>
              <a:endParaRPr lang="es-PE"/>
            </a:p>
          </p:txBody>
        </p:sp>
        <p:sp>
          <p:nvSpPr>
            <p:cNvPr id="128" name="Forma libre: forma 127">
              <a:extLst>
                <a:ext uri="{FF2B5EF4-FFF2-40B4-BE49-F238E27FC236}">
                  <a16:creationId xmlns:a16="http://schemas.microsoft.com/office/drawing/2014/main" id="{9EAE09A2-601F-4695-87CD-F73CCB797A0F}"/>
                </a:ext>
              </a:extLst>
            </p:cNvPr>
            <p:cNvSpPr/>
            <p:nvPr/>
          </p:nvSpPr>
          <p:spPr>
            <a:xfrm>
              <a:off x="9239572" y="980201"/>
              <a:ext cx="451839" cy="44032"/>
            </a:xfrm>
            <a:custGeom>
              <a:avLst/>
              <a:gdLst>
                <a:gd name="connsiteX0" fmla="*/ 223014 w 451839"/>
                <a:gd name="connsiteY0" fmla="*/ 43930 h 44032"/>
                <a:gd name="connsiteX1" fmla="*/ 37086 w 451839"/>
                <a:gd name="connsiteY1" fmla="*/ 43834 h 44032"/>
                <a:gd name="connsiteX2" fmla="*/ 129 w 451839"/>
                <a:gd name="connsiteY2" fmla="*/ 25261 h 44032"/>
                <a:gd name="connsiteX3" fmla="*/ 35848 w 451839"/>
                <a:gd name="connsiteY3" fmla="*/ 591 h 44032"/>
                <a:gd name="connsiteX4" fmla="*/ 418467 w 451839"/>
                <a:gd name="connsiteY4" fmla="*/ 210 h 44032"/>
                <a:gd name="connsiteX5" fmla="*/ 451804 w 451839"/>
                <a:gd name="connsiteY5" fmla="*/ 23641 h 44032"/>
                <a:gd name="connsiteX6" fmla="*/ 416181 w 451839"/>
                <a:gd name="connsiteY6" fmla="*/ 43739 h 44032"/>
                <a:gd name="connsiteX7" fmla="*/ 223109 w 451839"/>
                <a:gd name="connsiteY7" fmla="*/ 43930 h 4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839" h="44032">
                  <a:moveTo>
                    <a:pt x="223014" y="43930"/>
                  </a:moveTo>
                  <a:cubicBezTo>
                    <a:pt x="161006" y="43930"/>
                    <a:pt x="99093" y="44215"/>
                    <a:pt x="37086" y="43834"/>
                  </a:cubicBezTo>
                  <a:cubicBezTo>
                    <a:pt x="22036" y="43834"/>
                    <a:pt x="1939" y="46120"/>
                    <a:pt x="129" y="25261"/>
                  </a:cubicBezTo>
                  <a:cubicBezTo>
                    <a:pt x="-1871" y="1448"/>
                    <a:pt x="19846" y="686"/>
                    <a:pt x="35848" y="591"/>
                  </a:cubicBezTo>
                  <a:cubicBezTo>
                    <a:pt x="163387" y="-171"/>
                    <a:pt x="290927" y="-76"/>
                    <a:pt x="418467" y="210"/>
                  </a:cubicBezTo>
                  <a:cubicBezTo>
                    <a:pt x="434278" y="210"/>
                    <a:pt x="452757" y="2877"/>
                    <a:pt x="451804" y="23641"/>
                  </a:cubicBezTo>
                  <a:cubicBezTo>
                    <a:pt x="450852" y="44882"/>
                    <a:pt x="431421" y="43644"/>
                    <a:pt x="416181" y="43739"/>
                  </a:cubicBezTo>
                  <a:cubicBezTo>
                    <a:pt x="351792" y="44025"/>
                    <a:pt x="287498" y="43834"/>
                    <a:pt x="223109" y="43930"/>
                  </a:cubicBezTo>
                  <a:close/>
                </a:path>
              </a:pathLst>
            </a:custGeom>
            <a:grpFill/>
            <a:ln w="9525" cap="flat">
              <a:noFill/>
              <a:prstDash val="solid"/>
              <a:miter/>
            </a:ln>
          </p:spPr>
          <p:txBody>
            <a:bodyPr rtlCol="0" anchor="ctr"/>
            <a:lstStyle/>
            <a:p>
              <a:endParaRPr lang="es-PE"/>
            </a:p>
          </p:txBody>
        </p:sp>
        <p:sp>
          <p:nvSpPr>
            <p:cNvPr id="129" name="Forma libre: forma 128">
              <a:extLst>
                <a:ext uri="{FF2B5EF4-FFF2-40B4-BE49-F238E27FC236}">
                  <a16:creationId xmlns:a16="http://schemas.microsoft.com/office/drawing/2014/main" id="{304BC85F-CAF1-4E27-BA53-AB91CAAD0AC7}"/>
                </a:ext>
              </a:extLst>
            </p:cNvPr>
            <p:cNvSpPr/>
            <p:nvPr/>
          </p:nvSpPr>
          <p:spPr>
            <a:xfrm>
              <a:off x="9240271" y="1307890"/>
              <a:ext cx="450761" cy="43998"/>
            </a:xfrm>
            <a:custGeom>
              <a:avLst/>
              <a:gdLst>
                <a:gd name="connsiteX0" fmla="*/ 224601 w 450761"/>
                <a:gd name="connsiteY0" fmla="*/ 180 h 43998"/>
                <a:gd name="connsiteX1" fmla="*/ 414434 w 450761"/>
                <a:gd name="connsiteY1" fmla="*/ 276 h 43998"/>
                <a:gd name="connsiteX2" fmla="*/ 450724 w 450761"/>
                <a:gd name="connsiteY2" fmla="*/ 19707 h 43998"/>
                <a:gd name="connsiteX3" fmla="*/ 414053 w 450761"/>
                <a:gd name="connsiteY3" fmla="*/ 43710 h 43998"/>
                <a:gd name="connsiteX4" fmla="*/ 37911 w 450761"/>
                <a:gd name="connsiteY4" fmla="*/ 43424 h 43998"/>
                <a:gd name="connsiteX5" fmla="*/ 1 w 450761"/>
                <a:gd name="connsiteY5" fmla="*/ 21135 h 43998"/>
                <a:gd name="connsiteX6" fmla="*/ 38197 w 450761"/>
                <a:gd name="connsiteY6" fmla="*/ 276 h 43998"/>
                <a:gd name="connsiteX7" fmla="*/ 224506 w 450761"/>
                <a:gd name="connsiteY7" fmla="*/ 85 h 4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61" h="43998">
                  <a:moveTo>
                    <a:pt x="224601" y="180"/>
                  </a:moveTo>
                  <a:cubicBezTo>
                    <a:pt x="287847" y="180"/>
                    <a:pt x="351188" y="-10"/>
                    <a:pt x="414434" y="276"/>
                  </a:cubicBezTo>
                  <a:cubicBezTo>
                    <a:pt x="429769" y="276"/>
                    <a:pt x="449867" y="-1058"/>
                    <a:pt x="450724" y="19707"/>
                  </a:cubicBezTo>
                  <a:cubicBezTo>
                    <a:pt x="451772" y="42662"/>
                    <a:pt x="430722" y="43614"/>
                    <a:pt x="414053" y="43710"/>
                  </a:cubicBezTo>
                  <a:cubicBezTo>
                    <a:pt x="288704" y="44091"/>
                    <a:pt x="163260" y="44186"/>
                    <a:pt x="37911" y="43424"/>
                  </a:cubicBezTo>
                  <a:cubicBezTo>
                    <a:pt x="22290" y="43424"/>
                    <a:pt x="-189" y="44853"/>
                    <a:pt x="1" y="21135"/>
                  </a:cubicBezTo>
                  <a:cubicBezTo>
                    <a:pt x="287" y="-2963"/>
                    <a:pt x="22194" y="371"/>
                    <a:pt x="38197" y="276"/>
                  </a:cubicBezTo>
                  <a:cubicBezTo>
                    <a:pt x="100299" y="-201"/>
                    <a:pt x="162402" y="85"/>
                    <a:pt x="224506" y="85"/>
                  </a:cubicBezTo>
                  <a:close/>
                </a:path>
              </a:pathLst>
            </a:custGeom>
            <a:grpFill/>
            <a:ln w="9525" cap="flat">
              <a:noFill/>
              <a:prstDash val="solid"/>
              <a:miter/>
            </a:ln>
          </p:spPr>
          <p:txBody>
            <a:bodyPr rtlCol="0" anchor="ctr"/>
            <a:lstStyle/>
            <a:p>
              <a:endParaRPr lang="es-PE"/>
            </a:p>
          </p:txBody>
        </p:sp>
        <p:sp>
          <p:nvSpPr>
            <p:cNvPr id="130" name="Forma libre: forma 129">
              <a:extLst>
                <a:ext uri="{FF2B5EF4-FFF2-40B4-BE49-F238E27FC236}">
                  <a16:creationId xmlns:a16="http://schemas.microsoft.com/office/drawing/2014/main" id="{61776AD0-F50E-46F9-9301-B3FA01E99C83}"/>
                </a:ext>
              </a:extLst>
            </p:cNvPr>
            <p:cNvSpPr/>
            <p:nvPr/>
          </p:nvSpPr>
          <p:spPr>
            <a:xfrm>
              <a:off x="9239986" y="1091635"/>
              <a:ext cx="451432" cy="40428"/>
            </a:xfrm>
            <a:custGeom>
              <a:avLst/>
              <a:gdLst>
                <a:gd name="connsiteX0" fmla="*/ 228790 w 451432"/>
                <a:gd name="connsiteY0" fmla="*/ 28 h 40428"/>
                <a:gd name="connsiteX1" fmla="*/ 418433 w 451432"/>
                <a:gd name="connsiteY1" fmla="*/ 28 h 40428"/>
                <a:gd name="connsiteX2" fmla="*/ 451390 w 451432"/>
                <a:gd name="connsiteY2" fmla="*/ 18125 h 40428"/>
                <a:gd name="connsiteX3" fmla="*/ 418052 w 451432"/>
                <a:gd name="connsiteY3" fmla="*/ 40318 h 40428"/>
                <a:gd name="connsiteX4" fmla="*/ 31528 w 451432"/>
                <a:gd name="connsiteY4" fmla="*/ 40318 h 40428"/>
                <a:gd name="connsiteX5" fmla="*/ 0 w 451432"/>
                <a:gd name="connsiteY5" fmla="*/ 19649 h 40428"/>
                <a:gd name="connsiteX6" fmla="*/ 31909 w 451432"/>
                <a:gd name="connsiteY6" fmla="*/ 313 h 40428"/>
                <a:gd name="connsiteX7" fmla="*/ 228695 w 451432"/>
                <a:gd name="connsiteY7" fmla="*/ 218 h 40428"/>
                <a:gd name="connsiteX8" fmla="*/ 228695 w 451432"/>
                <a:gd name="connsiteY8" fmla="*/ 28 h 4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32" h="40428">
                  <a:moveTo>
                    <a:pt x="228790" y="28"/>
                  </a:moveTo>
                  <a:cubicBezTo>
                    <a:pt x="292037" y="28"/>
                    <a:pt x="355282" y="28"/>
                    <a:pt x="418433" y="28"/>
                  </a:cubicBezTo>
                  <a:cubicBezTo>
                    <a:pt x="432911" y="28"/>
                    <a:pt x="450437" y="-1496"/>
                    <a:pt x="451390" y="18125"/>
                  </a:cubicBezTo>
                  <a:cubicBezTo>
                    <a:pt x="452438" y="40033"/>
                    <a:pt x="433769" y="40318"/>
                    <a:pt x="418052" y="40318"/>
                  </a:cubicBezTo>
                  <a:cubicBezTo>
                    <a:pt x="289179" y="40509"/>
                    <a:pt x="160401" y="40414"/>
                    <a:pt x="31528" y="40318"/>
                  </a:cubicBezTo>
                  <a:cubicBezTo>
                    <a:pt x="16669" y="40318"/>
                    <a:pt x="95" y="38794"/>
                    <a:pt x="0" y="19649"/>
                  </a:cubicBezTo>
                  <a:cubicBezTo>
                    <a:pt x="0" y="-734"/>
                    <a:pt x="17812" y="409"/>
                    <a:pt x="31909" y="313"/>
                  </a:cubicBezTo>
                  <a:cubicBezTo>
                    <a:pt x="97536" y="28"/>
                    <a:pt x="163163" y="218"/>
                    <a:pt x="228695" y="218"/>
                  </a:cubicBezTo>
                  <a:lnTo>
                    <a:pt x="228695" y="28"/>
                  </a:lnTo>
                  <a:close/>
                </a:path>
              </a:pathLst>
            </a:custGeom>
            <a:grpFill/>
            <a:ln w="9525" cap="flat">
              <a:noFill/>
              <a:prstDash val="solid"/>
              <a:miter/>
            </a:ln>
          </p:spPr>
          <p:txBody>
            <a:bodyPr rtlCol="0" anchor="ctr"/>
            <a:lstStyle/>
            <a:p>
              <a:endParaRPr lang="es-PE"/>
            </a:p>
          </p:txBody>
        </p:sp>
        <p:sp>
          <p:nvSpPr>
            <p:cNvPr id="131" name="Forma libre: forma 130">
              <a:extLst>
                <a:ext uri="{FF2B5EF4-FFF2-40B4-BE49-F238E27FC236}">
                  <a16:creationId xmlns:a16="http://schemas.microsoft.com/office/drawing/2014/main" id="{69B769CC-A7FD-46C7-88AE-E477ECD5BC58}"/>
                </a:ext>
              </a:extLst>
            </p:cNvPr>
            <p:cNvSpPr/>
            <p:nvPr/>
          </p:nvSpPr>
          <p:spPr>
            <a:xfrm>
              <a:off x="9240351" y="1199914"/>
              <a:ext cx="450186" cy="40423"/>
            </a:xfrm>
            <a:custGeom>
              <a:avLst/>
              <a:gdLst>
                <a:gd name="connsiteX0" fmla="*/ 223663 w 450186"/>
                <a:gd name="connsiteY0" fmla="*/ 40338 h 40423"/>
                <a:gd name="connsiteX1" fmla="*/ 34401 w 450186"/>
                <a:gd name="connsiteY1" fmla="*/ 40148 h 40423"/>
                <a:gd name="connsiteX2" fmla="*/ 16 w 450186"/>
                <a:gd name="connsiteY2" fmla="*/ 19955 h 40423"/>
                <a:gd name="connsiteX3" fmla="*/ 35449 w 450186"/>
                <a:gd name="connsiteY3" fmla="*/ 143 h 40423"/>
                <a:gd name="connsiteX4" fmla="*/ 413973 w 450186"/>
                <a:gd name="connsiteY4" fmla="*/ 143 h 40423"/>
                <a:gd name="connsiteX5" fmla="*/ 450167 w 450186"/>
                <a:gd name="connsiteY5" fmla="*/ 19098 h 40423"/>
                <a:gd name="connsiteX6" fmla="*/ 412925 w 450186"/>
                <a:gd name="connsiteY6" fmla="*/ 40148 h 40423"/>
                <a:gd name="connsiteX7" fmla="*/ 223663 w 450186"/>
                <a:gd name="connsiteY7" fmla="*/ 40338 h 4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186" h="40423">
                  <a:moveTo>
                    <a:pt x="223663" y="40338"/>
                  </a:moveTo>
                  <a:cubicBezTo>
                    <a:pt x="160607" y="40338"/>
                    <a:pt x="97457" y="40529"/>
                    <a:pt x="34401" y="40148"/>
                  </a:cubicBezTo>
                  <a:cubicBezTo>
                    <a:pt x="19542" y="40053"/>
                    <a:pt x="-651" y="42910"/>
                    <a:pt x="16" y="19955"/>
                  </a:cubicBezTo>
                  <a:cubicBezTo>
                    <a:pt x="683" y="-1857"/>
                    <a:pt x="20304" y="143"/>
                    <a:pt x="35449" y="143"/>
                  </a:cubicBezTo>
                  <a:cubicBezTo>
                    <a:pt x="161655" y="-48"/>
                    <a:pt x="287862" y="-48"/>
                    <a:pt x="413973" y="143"/>
                  </a:cubicBezTo>
                  <a:cubicBezTo>
                    <a:pt x="429022" y="143"/>
                    <a:pt x="449501" y="-2334"/>
                    <a:pt x="450167" y="19098"/>
                  </a:cubicBezTo>
                  <a:cubicBezTo>
                    <a:pt x="450930" y="43863"/>
                    <a:pt x="428736" y="40053"/>
                    <a:pt x="412925" y="40148"/>
                  </a:cubicBezTo>
                  <a:cubicBezTo>
                    <a:pt x="349869" y="40624"/>
                    <a:pt x="286719" y="40338"/>
                    <a:pt x="223663" y="40338"/>
                  </a:cubicBezTo>
                  <a:close/>
                </a:path>
              </a:pathLst>
            </a:custGeom>
            <a:grpFill/>
            <a:ln w="9525" cap="flat">
              <a:noFill/>
              <a:prstDash val="solid"/>
              <a:miter/>
            </a:ln>
          </p:spPr>
          <p:txBody>
            <a:bodyPr rtlCol="0" anchor="ctr"/>
            <a:lstStyle/>
            <a:p>
              <a:endParaRPr lang="es-PE"/>
            </a:p>
          </p:txBody>
        </p:sp>
        <p:sp>
          <p:nvSpPr>
            <p:cNvPr id="135" name="Forma libre: forma 134">
              <a:extLst>
                <a:ext uri="{FF2B5EF4-FFF2-40B4-BE49-F238E27FC236}">
                  <a16:creationId xmlns:a16="http://schemas.microsoft.com/office/drawing/2014/main" id="{B5914391-289B-4D65-8291-B00C062B8E30}"/>
                </a:ext>
              </a:extLst>
            </p:cNvPr>
            <p:cNvSpPr/>
            <p:nvPr/>
          </p:nvSpPr>
          <p:spPr>
            <a:xfrm>
              <a:off x="9203777" y="3768473"/>
              <a:ext cx="679051" cy="150823"/>
            </a:xfrm>
            <a:custGeom>
              <a:avLst/>
              <a:gdLst>
                <a:gd name="connsiteX0" fmla="*/ 339866 w 679051"/>
                <a:gd name="connsiteY0" fmla="*/ 150781 h 150823"/>
                <a:gd name="connsiteX1" fmla="*/ 49639 w 679051"/>
                <a:gd name="connsiteY1" fmla="*/ 150781 h 150823"/>
                <a:gd name="connsiteX2" fmla="*/ 490 w 679051"/>
                <a:gd name="connsiteY2" fmla="*/ 100108 h 150823"/>
                <a:gd name="connsiteX3" fmla="*/ 490 w 679051"/>
                <a:gd name="connsiteY3" fmla="*/ 60674 h 150823"/>
                <a:gd name="connsiteX4" fmla="*/ 59259 w 679051"/>
                <a:gd name="connsiteY4" fmla="*/ 0 h 150823"/>
                <a:gd name="connsiteX5" fmla="*/ 629045 w 679051"/>
                <a:gd name="connsiteY5" fmla="*/ 0 h 150823"/>
                <a:gd name="connsiteX6" fmla="*/ 679051 w 679051"/>
                <a:gd name="connsiteY6" fmla="*/ 49816 h 150823"/>
                <a:gd name="connsiteX7" fmla="*/ 679051 w 679051"/>
                <a:gd name="connsiteY7" fmla="*/ 96393 h 150823"/>
                <a:gd name="connsiteX8" fmla="*/ 622949 w 679051"/>
                <a:gd name="connsiteY8" fmla="*/ 150781 h 150823"/>
                <a:gd name="connsiteX9" fmla="*/ 339866 w 679051"/>
                <a:gd name="connsiteY9" fmla="*/ 150781 h 15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051" h="150823">
                  <a:moveTo>
                    <a:pt x="339866" y="150781"/>
                  </a:moveTo>
                  <a:cubicBezTo>
                    <a:pt x="243092" y="150781"/>
                    <a:pt x="146318" y="150876"/>
                    <a:pt x="49639" y="150781"/>
                  </a:cubicBezTo>
                  <a:cubicBezTo>
                    <a:pt x="776" y="150781"/>
                    <a:pt x="585" y="150304"/>
                    <a:pt x="490" y="100108"/>
                  </a:cubicBezTo>
                  <a:cubicBezTo>
                    <a:pt x="490" y="86963"/>
                    <a:pt x="300" y="73819"/>
                    <a:pt x="490" y="60674"/>
                  </a:cubicBezTo>
                  <a:cubicBezTo>
                    <a:pt x="1443" y="381"/>
                    <a:pt x="-12369" y="0"/>
                    <a:pt x="59259" y="0"/>
                  </a:cubicBezTo>
                  <a:cubicBezTo>
                    <a:pt x="249188" y="0"/>
                    <a:pt x="439116" y="0"/>
                    <a:pt x="629045" y="0"/>
                  </a:cubicBezTo>
                  <a:cubicBezTo>
                    <a:pt x="678861" y="0"/>
                    <a:pt x="678956" y="476"/>
                    <a:pt x="679051" y="49816"/>
                  </a:cubicBezTo>
                  <a:cubicBezTo>
                    <a:pt x="679051" y="65342"/>
                    <a:pt x="679051" y="80867"/>
                    <a:pt x="679051" y="96393"/>
                  </a:cubicBezTo>
                  <a:cubicBezTo>
                    <a:pt x="679051" y="132588"/>
                    <a:pt x="660354" y="150714"/>
                    <a:pt x="622949" y="150781"/>
                  </a:cubicBezTo>
                  <a:cubicBezTo>
                    <a:pt x="528556" y="150781"/>
                    <a:pt x="434259" y="150781"/>
                    <a:pt x="339866" y="150781"/>
                  </a:cubicBezTo>
                  <a:close/>
                </a:path>
              </a:pathLst>
            </a:custGeom>
            <a:grpFill/>
            <a:ln w="9525" cap="flat">
              <a:noFill/>
              <a:prstDash val="solid"/>
              <a:miter/>
            </a:ln>
          </p:spPr>
          <p:txBody>
            <a:bodyPr rtlCol="0" anchor="ctr"/>
            <a:lstStyle/>
            <a:p>
              <a:endParaRPr lang="es-PE"/>
            </a:p>
          </p:txBody>
        </p:sp>
        <p:sp>
          <p:nvSpPr>
            <p:cNvPr id="136" name="Forma libre: forma 135">
              <a:extLst>
                <a:ext uri="{FF2B5EF4-FFF2-40B4-BE49-F238E27FC236}">
                  <a16:creationId xmlns:a16="http://schemas.microsoft.com/office/drawing/2014/main" id="{99C3C9A6-BCB9-4C4E-9354-C6F973D69312}"/>
                </a:ext>
              </a:extLst>
            </p:cNvPr>
            <p:cNvSpPr/>
            <p:nvPr/>
          </p:nvSpPr>
          <p:spPr>
            <a:xfrm>
              <a:off x="9261214" y="4225910"/>
              <a:ext cx="277680" cy="280083"/>
            </a:xfrm>
            <a:custGeom>
              <a:avLst/>
              <a:gdLst>
                <a:gd name="connsiteX0" fmla="*/ 679 w 277680"/>
                <a:gd name="connsiteY0" fmla="*/ 165879 h 280083"/>
                <a:gd name="connsiteX1" fmla="*/ 298 w 277680"/>
                <a:gd name="connsiteY1" fmla="*/ 101585 h 280083"/>
                <a:gd name="connsiteX2" fmla="*/ 47066 w 277680"/>
                <a:gd name="connsiteY2" fmla="*/ 56532 h 280083"/>
                <a:gd name="connsiteX3" fmla="*/ 104216 w 277680"/>
                <a:gd name="connsiteY3" fmla="*/ 57008 h 280083"/>
                <a:gd name="connsiteX4" fmla="*/ 224517 w 277680"/>
                <a:gd name="connsiteY4" fmla="*/ 13384 h 280083"/>
                <a:gd name="connsiteX5" fmla="*/ 268046 w 277680"/>
                <a:gd name="connsiteY5" fmla="*/ 9383 h 280083"/>
                <a:gd name="connsiteX6" fmla="*/ 266903 w 277680"/>
                <a:gd name="connsiteY6" fmla="*/ 50436 h 280083"/>
                <a:gd name="connsiteX7" fmla="*/ 220231 w 277680"/>
                <a:gd name="connsiteY7" fmla="*/ 205313 h 280083"/>
                <a:gd name="connsiteX8" fmla="*/ 220231 w 277680"/>
                <a:gd name="connsiteY8" fmla="*/ 223219 h 280083"/>
                <a:gd name="connsiteX9" fmla="*/ 164319 w 277680"/>
                <a:gd name="connsiteY9" fmla="*/ 280084 h 280083"/>
                <a:gd name="connsiteX10" fmla="*/ 39256 w 277680"/>
                <a:gd name="connsiteY10" fmla="*/ 279798 h 280083"/>
                <a:gd name="connsiteX11" fmla="*/ 489 w 277680"/>
                <a:gd name="connsiteY11" fmla="*/ 240936 h 280083"/>
                <a:gd name="connsiteX12" fmla="*/ 679 w 277680"/>
                <a:gd name="connsiteY12" fmla="*/ 165879 h 280083"/>
                <a:gd name="connsiteX13" fmla="*/ 177559 w 277680"/>
                <a:gd name="connsiteY13" fmla="*/ 146829 h 280083"/>
                <a:gd name="connsiteX14" fmla="*/ 146126 w 277680"/>
                <a:gd name="connsiteY14" fmla="*/ 174071 h 280083"/>
                <a:gd name="connsiteX15" fmla="*/ 97072 w 277680"/>
                <a:gd name="connsiteY15" fmla="*/ 190644 h 280083"/>
                <a:gd name="connsiteX16" fmla="*/ 61544 w 277680"/>
                <a:gd name="connsiteY16" fmla="*/ 141019 h 280083"/>
                <a:gd name="connsiteX17" fmla="*/ 108502 w 277680"/>
                <a:gd name="connsiteY17" fmla="*/ 118444 h 280083"/>
                <a:gd name="connsiteX18" fmla="*/ 121742 w 277680"/>
                <a:gd name="connsiteY18" fmla="*/ 109586 h 280083"/>
                <a:gd name="connsiteX19" fmla="*/ 108979 w 277680"/>
                <a:gd name="connsiteY19" fmla="*/ 101109 h 280083"/>
                <a:gd name="connsiteX20" fmla="*/ 41065 w 277680"/>
                <a:gd name="connsiteY20" fmla="*/ 157211 h 280083"/>
                <a:gd name="connsiteX21" fmla="*/ 40780 w 277680"/>
                <a:gd name="connsiteY21" fmla="*/ 200169 h 280083"/>
                <a:gd name="connsiteX22" fmla="*/ 75069 w 277680"/>
                <a:gd name="connsiteY22" fmla="*/ 236078 h 280083"/>
                <a:gd name="connsiteX23" fmla="*/ 100120 w 277680"/>
                <a:gd name="connsiteY23" fmla="*/ 235983 h 280083"/>
                <a:gd name="connsiteX24" fmla="*/ 177749 w 277680"/>
                <a:gd name="connsiteY24" fmla="*/ 146734 h 2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7680" h="280083">
                  <a:moveTo>
                    <a:pt x="679" y="165879"/>
                  </a:moveTo>
                  <a:cubicBezTo>
                    <a:pt x="679" y="144448"/>
                    <a:pt x="2013" y="122921"/>
                    <a:pt x="298" y="101585"/>
                  </a:cubicBezTo>
                  <a:cubicBezTo>
                    <a:pt x="-2464" y="66533"/>
                    <a:pt x="14014" y="54151"/>
                    <a:pt x="47066" y="56532"/>
                  </a:cubicBezTo>
                  <a:cubicBezTo>
                    <a:pt x="66021" y="57866"/>
                    <a:pt x="85261" y="55484"/>
                    <a:pt x="104216" y="57008"/>
                  </a:cubicBezTo>
                  <a:cubicBezTo>
                    <a:pt x="151269" y="60914"/>
                    <a:pt x="193751" y="55961"/>
                    <a:pt x="224517" y="13384"/>
                  </a:cubicBezTo>
                  <a:cubicBezTo>
                    <a:pt x="235280" y="-1475"/>
                    <a:pt x="252711" y="-5571"/>
                    <a:pt x="268046" y="9383"/>
                  </a:cubicBezTo>
                  <a:cubicBezTo>
                    <a:pt x="281857" y="22814"/>
                    <a:pt x="280238" y="41102"/>
                    <a:pt x="266903" y="50436"/>
                  </a:cubicBezTo>
                  <a:cubicBezTo>
                    <a:pt x="210039" y="90441"/>
                    <a:pt x="219659" y="148925"/>
                    <a:pt x="220231" y="205313"/>
                  </a:cubicBezTo>
                  <a:cubicBezTo>
                    <a:pt x="220231" y="211313"/>
                    <a:pt x="220231" y="217219"/>
                    <a:pt x="220231" y="223219"/>
                  </a:cubicBezTo>
                  <a:cubicBezTo>
                    <a:pt x="220231" y="277607"/>
                    <a:pt x="217944" y="279989"/>
                    <a:pt x="164319" y="280084"/>
                  </a:cubicBezTo>
                  <a:cubicBezTo>
                    <a:pt x="122599" y="280084"/>
                    <a:pt x="80880" y="279893"/>
                    <a:pt x="39256" y="279798"/>
                  </a:cubicBezTo>
                  <a:cubicBezTo>
                    <a:pt x="13348" y="279798"/>
                    <a:pt x="-845" y="269035"/>
                    <a:pt x="489" y="240936"/>
                  </a:cubicBezTo>
                  <a:cubicBezTo>
                    <a:pt x="1632" y="215981"/>
                    <a:pt x="775" y="190930"/>
                    <a:pt x="679" y="165879"/>
                  </a:cubicBezTo>
                  <a:close/>
                  <a:moveTo>
                    <a:pt x="177559" y="146829"/>
                  </a:moveTo>
                  <a:cubicBezTo>
                    <a:pt x="161557" y="152925"/>
                    <a:pt x="155175" y="165022"/>
                    <a:pt x="146126" y="174071"/>
                  </a:cubicBezTo>
                  <a:cubicBezTo>
                    <a:pt x="132410" y="187882"/>
                    <a:pt x="118123" y="203884"/>
                    <a:pt x="97072" y="190644"/>
                  </a:cubicBezTo>
                  <a:cubicBezTo>
                    <a:pt x="79165" y="179405"/>
                    <a:pt x="58306" y="165308"/>
                    <a:pt x="61544" y="141019"/>
                  </a:cubicBezTo>
                  <a:cubicBezTo>
                    <a:pt x="65068" y="114444"/>
                    <a:pt x="86023" y="112825"/>
                    <a:pt x="108502" y="118444"/>
                  </a:cubicBezTo>
                  <a:cubicBezTo>
                    <a:pt x="114313" y="119873"/>
                    <a:pt x="121361" y="116540"/>
                    <a:pt x="121742" y="109586"/>
                  </a:cubicBezTo>
                  <a:cubicBezTo>
                    <a:pt x="122218" y="101490"/>
                    <a:pt x="114598" y="102157"/>
                    <a:pt x="108979" y="101109"/>
                  </a:cubicBezTo>
                  <a:cubicBezTo>
                    <a:pt x="54019" y="90917"/>
                    <a:pt x="41351" y="101395"/>
                    <a:pt x="41065" y="157211"/>
                  </a:cubicBezTo>
                  <a:cubicBezTo>
                    <a:pt x="41065" y="171499"/>
                    <a:pt x="41923" y="185977"/>
                    <a:pt x="40780" y="200169"/>
                  </a:cubicBezTo>
                  <a:cubicBezTo>
                    <a:pt x="38589" y="225696"/>
                    <a:pt x="47733" y="239031"/>
                    <a:pt x="75069" y="236078"/>
                  </a:cubicBezTo>
                  <a:cubicBezTo>
                    <a:pt x="83356" y="235221"/>
                    <a:pt x="91738" y="235983"/>
                    <a:pt x="100120" y="235983"/>
                  </a:cubicBezTo>
                  <a:cubicBezTo>
                    <a:pt x="157337" y="235983"/>
                    <a:pt x="183207" y="206237"/>
                    <a:pt x="177749" y="146734"/>
                  </a:cubicBezTo>
                  <a:close/>
                </a:path>
              </a:pathLst>
            </a:custGeom>
            <a:grpFill/>
            <a:ln w="9525" cap="flat">
              <a:noFill/>
              <a:prstDash val="solid"/>
              <a:miter/>
            </a:ln>
          </p:spPr>
          <p:txBody>
            <a:bodyPr rtlCol="0" anchor="ctr"/>
            <a:lstStyle/>
            <a:p>
              <a:endParaRPr lang="es-PE"/>
            </a:p>
          </p:txBody>
        </p:sp>
        <p:sp>
          <p:nvSpPr>
            <p:cNvPr id="137" name="Forma libre: forma 136">
              <a:extLst>
                <a:ext uri="{FF2B5EF4-FFF2-40B4-BE49-F238E27FC236}">
                  <a16:creationId xmlns:a16="http://schemas.microsoft.com/office/drawing/2014/main" id="{9E7C81F8-E56D-479D-AB20-651741EC9288}"/>
                </a:ext>
              </a:extLst>
            </p:cNvPr>
            <p:cNvSpPr/>
            <p:nvPr/>
          </p:nvSpPr>
          <p:spPr>
            <a:xfrm>
              <a:off x="9261689" y="3946221"/>
              <a:ext cx="276261" cy="280118"/>
            </a:xfrm>
            <a:custGeom>
              <a:avLst/>
              <a:gdLst>
                <a:gd name="connsiteX0" fmla="*/ 111743 w 276261"/>
                <a:gd name="connsiteY0" fmla="*/ 278690 h 280118"/>
                <a:gd name="connsiteX1" fmla="*/ 33161 w 276261"/>
                <a:gd name="connsiteY1" fmla="*/ 278595 h 280118"/>
                <a:gd name="connsiteX2" fmla="*/ 14 w 276261"/>
                <a:gd name="connsiteY2" fmla="*/ 242019 h 280118"/>
                <a:gd name="connsiteX3" fmla="*/ 14 w 276261"/>
                <a:gd name="connsiteY3" fmla="*/ 95429 h 280118"/>
                <a:gd name="connsiteX4" fmla="*/ 38305 w 276261"/>
                <a:gd name="connsiteY4" fmla="*/ 56567 h 280118"/>
                <a:gd name="connsiteX5" fmla="*/ 141937 w 276261"/>
                <a:gd name="connsiteY5" fmla="*/ 57138 h 280118"/>
                <a:gd name="connsiteX6" fmla="*/ 204707 w 276261"/>
                <a:gd name="connsiteY6" fmla="*/ 31135 h 280118"/>
                <a:gd name="connsiteX7" fmla="*/ 230805 w 276261"/>
                <a:gd name="connsiteY7" fmla="*/ 6846 h 280118"/>
                <a:gd name="connsiteX8" fmla="*/ 266714 w 276261"/>
                <a:gd name="connsiteY8" fmla="*/ 7513 h 280118"/>
                <a:gd name="connsiteX9" fmla="*/ 269953 w 276261"/>
                <a:gd name="connsiteY9" fmla="*/ 46280 h 280118"/>
                <a:gd name="connsiteX10" fmla="*/ 267857 w 276261"/>
                <a:gd name="connsiteY10" fmla="*/ 49138 h 280118"/>
                <a:gd name="connsiteX11" fmla="*/ 219756 w 276261"/>
                <a:gd name="connsiteY11" fmla="*/ 210015 h 280118"/>
                <a:gd name="connsiteX12" fmla="*/ 150986 w 276261"/>
                <a:gd name="connsiteY12" fmla="*/ 280119 h 280118"/>
                <a:gd name="connsiteX13" fmla="*/ 111647 w 276261"/>
                <a:gd name="connsiteY13" fmla="*/ 280119 h 280118"/>
                <a:gd name="connsiteX14" fmla="*/ 111647 w 276261"/>
                <a:gd name="connsiteY14" fmla="*/ 278690 h 280118"/>
                <a:gd name="connsiteX15" fmla="*/ 174417 w 276261"/>
                <a:gd name="connsiteY15" fmla="*/ 144959 h 280118"/>
                <a:gd name="connsiteX16" fmla="*/ 131269 w 276261"/>
                <a:gd name="connsiteY16" fmla="*/ 186012 h 280118"/>
                <a:gd name="connsiteX17" fmla="*/ 89549 w 276261"/>
                <a:gd name="connsiteY17" fmla="*/ 186393 h 280118"/>
                <a:gd name="connsiteX18" fmla="*/ 61641 w 276261"/>
                <a:gd name="connsiteY18" fmla="*/ 136577 h 280118"/>
                <a:gd name="connsiteX19" fmla="*/ 101837 w 276261"/>
                <a:gd name="connsiteY19" fmla="*/ 117527 h 280118"/>
                <a:gd name="connsiteX20" fmla="*/ 128126 w 276261"/>
                <a:gd name="connsiteY20" fmla="*/ 100477 h 280118"/>
                <a:gd name="connsiteX21" fmla="*/ 74976 w 276261"/>
                <a:gd name="connsiteY21" fmla="*/ 97048 h 280118"/>
                <a:gd name="connsiteX22" fmla="*/ 40019 w 276261"/>
                <a:gd name="connsiteY22" fmla="*/ 132862 h 280118"/>
                <a:gd name="connsiteX23" fmla="*/ 40305 w 276261"/>
                <a:gd name="connsiteY23" fmla="*/ 208014 h 280118"/>
                <a:gd name="connsiteX24" fmla="*/ 53450 w 276261"/>
                <a:gd name="connsiteY24" fmla="*/ 233922 h 280118"/>
                <a:gd name="connsiteX25" fmla="*/ 169559 w 276261"/>
                <a:gd name="connsiteY25" fmla="*/ 229922 h 280118"/>
                <a:gd name="connsiteX26" fmla="*/ 178322 w 276261"/>
                <a:gd name="connsiteY26" fmla="*/ 153055 h 280118"/>
                <a:gd name="connsiteX27" fmla="*/ 174322 w 276261"/>
                <a:gd name="connsiteY27" fmla="*/ 145054 h 28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6261" h="280118">
                  <a:moveTo>
                    <a:pt x="111743" y="278690"/>
                  </a:moveTo>
                  <a:cubicBezTo>
                    <a:pt x="85549" y="278690"/>
                    <a:pt x="59355" y="279166"/>
                    <a:pt x="33161" y="278595"/>
                  </a:cubicBezTo>
                  <a:cubicBezTo>
                    <a:pt x="9730" y="278119"/>
                    <a:pt x="-367" y="265736"/>
                    <a:pt x="14" y="242019"/>
                  </a:cubicBezTo>
                  <a:cubicBezTo>
                    <a:pt x="872" y="193155"/>
                    <a:pt x="872" y="144292"/>
                    <a:pt x="14" y="95429"/>
                  </a:cubicBezTo>
                  <a:cubicBezTo>
                    <a:pt x="-462" y="68283"/>
                    <a:pt x="10873" y="55996"/>
                    <a:pt x="38305" y="56567"/>
                  </a:cubicBezTo>
                  <a:cubicBezTo>
                    <a:pt x="72881" y="57329"/>
                    <a:pt x="107456" y="55424"/>
                    <a:pt x="141937" y="57138"/>
                  </a:cubicBezTo>
                  <a:cubicBezTo>
                    <a:pt x="167845" y="58472"/>
                    <a:pt x="188324" y="51614"/>
                    <a:pt x="204707" y="31135"/>
                  </a:cubicBezTo>
                  <a:cubicBezTo>
                    <a:pt x="212041" y="21991"/>
                    <a:pt x="221375" y="13990"/>
                    <a:pt x="230805" y="6846"/>
                  </a:cubicBezTo>
                  <a:cubicBezTo>
                    <a:pt x="242426" y="-1917"/>
                    <a:pt x="255475" y="-2869"/>
                    <a:pt x="266714" y="7513"/>
                  </a:cubicBezTo>
                  <a:cubicBezTo>
                    <a:pt x="279097" y="19038"/>
                    <a:pt x="278621" y="32564"/>
                    <a:pt x="269953" y="46280"/>
                  </a:cubicBezTo>
                  <a:cubicBezTo>
                    <a:pt x="269286" y="47328"/>
                    <a:pt x="268810" y="48566"/>
                    <a:pt x="267857" y="49138"/>
                  </a:cubicBezTo>
                  <a:cubicBezTo>
                    <a:pt x="205945" y="89047"/>
                    <a:pt x="220042" y="151722"/>
                    <a:pt x="219756" y="210015"/>
                  </a:cubicBezTo>
                  <a:cubicBezTo>
                    <a:pt x="219375" y="280023"/>
                    <a:pt x="219661" y="280023"/>
                    <a:pt x="150986" y="280119"/>
                  </a:cubicBezTo>
                  <a:cubicBezTo>
                    <a:pt x="137841" y="280119"/>
                    <a:pt x="124792" y="280119"/>
                    <a:pt x="111647" y="280119"/>
                  </a:cubicBezTo>
                  <a:cubicBezTo>
                    <a:pt x="111647" y="279643"/>
                    <a:pt x="111647" y="279166"/>
                    <a:pt x="111647" y="278690"/>
                  </a:cubicBezTo>
                  <a:close/>
                  <a:moveTo>
                    <a:pt x="174417" y="144959"/>
                  </a:moveTo>
                  <a:cubicBezTo>
                    <a:pt x="158701" y="159913"/>
                    <a:pt x="145366" y="173344"/>
                    <a:pt x="131269" y="186012"/>
                  </a:cubicBezTo>
                  <a:cubicBezTo>
                    <a:pt x="117839" y="198108"/>
                    <a:pt x="102789" y="199061"/>
                    <a:pt x="89549" y="186393"/>
                  </a:cubicBezTo>
                  <a:cubicBezTo>
                    <a:pt x="75357" y="172772"/>
                    <a:pt x="54783" y="160675"/>
                    <a:pt x="61641" y="136577"/>
                  </a:cubicBezTo>
                  <a:cubicBezTo>
                    <a:pt x="67070" y="117622"/>
                    <a:pt x="82596" y="112479"/>
                    <a:pt x="101837" y="117527"/>
                  </a:cubicBezTo>
                  <a:cubicBezTo>
                    <a:pt x="115457" y="121051"/>
                    <a:pt x="124220" y="115146"/>
                    <a:pt x="128126" y="100477"/>
                  </a:cubicBezTo>
                  <a:cubicBezTo>
                    <a:pt x="110219" y="93714"/>
                    <a:pt x="92312" y="98763"/>
                    <a:pt x="74976" y="97048"/>
                  </a:cubicBezTo>
                  <a:cubicBezTo>
                    <a:pt x="48020" y="94286"/>
                    <a:pt x="38781" y="107145"/>
                    <a:pt x="40019" y="132862"/>
                  </a:cubicBezTo>
                  <a:cubicBezTo>
                    <a:pt x="41257" y="157818"/>
                    <a:pt x="40210" y="182964"/>
                    <a:pt x="40305" y="208014"/>
                  </a:cubicBezTo>
                  <a:cubicBezTo>
                    <a:pt x="40305" y="218778"/>
                    <a:pt x="40019" y="232875"/>
                    <a:pt x="53450" y="233922"/>
                  </a:cubicBezTo>
                  <a:cubicBezTo>
                    <a:pt x="92502" y="236971"/>
                    <a:pt x="135555" y="246877"/>
                    <a:pt x="169559" y="229922"/>
                  </a:cubicBezTo>
                  <a:cubicBezTo>
                    <a:pt x="192705" y="218397"/>
                    <a:pt x="176608" y="179630"/>
                    <a:pt x="178322" y="153055"/>
                  </a:cubicBezTo>
                  <a:cubicBezTo>
                    <a:pt x="178322" y="152103"/>
                    <a:pt x="177370" y="150960"/>
                    <a:pt x="174322" y="145054"/>
                  </a:cubicBezTo>
                  <a:close/>
                </a:path>
              </a:pathLst>
            </a:custGeom>
            <a:grpFill/>
            <a:ln w="9525" cap="flat">
              <a:noFill/>
              <a:prstDash val="solid"/>
              <a:miter/>
            </a:ln>
          </p:spPr>
          <p:txBody>
            <a:bodyPr rtlCol="0" anchor="ctr"/>
            <a:lstStyle/>
            <a:p>
              <a:endParaRPr lang="es-PE"/>
            </a:p>
          </p:txBody>
        </p:sp>
        <p:sp>
          <p:nvSpPr>
            <p:cNvPr id="138" name="Forma libre: forma 137">
              <a:extLst>
                <a:ext uri="{FF2B5EF4-FFF2-40B4-BE49-F238E27FC236}">
                  <a16:creationId xmlns:a16="http://schemas.microsoft.com/office/drawing/2014/main" id="{286D465E-876D-4134-8D44-1551B1B3FD9D}"/>
                </a:ext>
              </a:extLst>
            </p:cNvPr>
            <p:cNvSpPr/>
            <p:nvPr/>
          </p:nvSpPr>
          <p:spPr>
            <a:xfrm>
              <a:off x="9559359" y="4362928"/>
              <a:ext cx="263003" cy="44034"/>
            </a:xfrm>
            <a:custGeom>
              <a:avLst/>
              <a:gdLst>
                <a:gd name="connsiteX0" fmla="*/ 130017 w 263003"/>
                <a:gd name="connsiteY0" fmla="*/ 43910 h 44034"/>
                <a:gd name="connsiteX1" fmla="*/ 33814 w 263003"/>
                <a:gd name="connsiteY1" fmla="*/ 43720 h 44034"/>
                <a:gd name="connsiteX2" fmla="*/ 0 w 263003"/>
                <a:gd name="connsiteY2" fmla="*/ 21336 h 44034"/>
                <a:gd name="connsiteX3" fmla="*/ 31433 w 263003"/>
                <a:gd name="connsiteY3" fmla="*/ 286 h 44034"/>
                <a:gd name="connsiteX4" fmla="*/ 230982 w 263003"/>
                <a:gd name="connsiteY4" fmla="*/ 286 h 44034"/>
                <a:gd name="connsiteX5" fmla="*/ 262986 w 263003"/>
                <a:gd name="connsiteY5" fmla="*/ 20669 h 44034"/>
                <a:gd name="connsiteX6" fmla="*/ 229743 w 263003"/>
                <a:gd name="connsiteY6" fmla="*/ 43529 h 44034"/>
                <a:gd name="connsiteX7" fmla="*/ 130017 w 263003"/>
                <a:gd name="connsiteY7" fmla="*/ 43720 h 4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003" h="44034">
                  <a:moveTo>
                    <a:pt x="130017" y="43910"/>
                  </a:moveTo>
                  <a:cubicBezTo>
                    <a:pt x="97917" y="43910"/>
                    <a:pt x="65914" y="44291"/>
                    <a:pt x="33814" y="43720"/>
                  </a:cubicBezTo>
                  <a:cubicBezTo>
                    <a:pt x="18193" y="43434"/>
                    <a:pt x="-95" y="42577"/>
                    <a:pt x="0" y="21336"/>
                  </a:cubicBezTo>
                  <a:cubicBezTo>
                    <a:pt x="0" y="2381"/>
                    <a:pt x="16955" y="381"/>
                    <a:pt x="31433" y="286"/>
                  </a:cubicBezTo>
                  <a:cubicBezTo>
                    <a:pt x="97917" y="-95"/>
                    <a:pt x="164402" y="-95"/>
                    <a:pt x="230982" y="286"/>
                  </a:cubicBezTo>
                  <a:cubicBezTo>
                    <a:pt x="245364" y="286"/>
                    <a:pt x="262414" y="1715"/>
                    <a:pt x="262986" y="20669"/>
                  </a:cubicBezTo>
                  <a:cubicBezTo>
                    <a:pt x="263652" y="42196"/>
                    <a:pt x="245364" y="43244"/>
                    <a:pt x="229743" y="43529"/>
                  </a:cubicBezTo>
                  <a:cubicBezTo>
                    <a:pt x="196501" y="44196"/>
                    <a:pt x="163259" y="43720"/>
                    <a:pt x="130017" y="43720"/>
                  </a:cubicBezTo>
                  <a:close/>
                </a:path>
              </a:pathLst>
            </a:custGeom>
            <a:grpFill/>
            <a:ln w="9525" cap="flat">
              <a:noFill/>
              <a:prstDash val="solid"/>
              <a:miter/>
            </a:ln>
          </p:spPr>
          <p:txBody>
            <a:bodyPr rtlCol="0" anchor="ctr"/>
            <a:lstStyle/>
            <a:p>
              <a:endParaRPr lang="es-PE"/>
            </a:p>
          </p:txBody>
        </p:sp>
        <p:sp>
          <p:nvSpPr>
            <p:cNvPr id="139" name="Forma libre: forma 138">
              <a:extLst>
                <a:ext uri="{FF2B5EF4-FFF2-40B4-BE49-F238E27FC236}">
                  <a16:creationId xmlns:a16="http://schemas.microsoft.com/office/drawing/2014/main" id="{0FC80DA3-FD82-4391-A2F6-28C4EF4C91A8}"/>
                </a:ext>
              </a:extLst>
            </p:cNvPr>
            <p:cNvSpPr/>
            <p:nvPr/>
          </p:nvSpPr>
          <p:spPr>
            <a:xfrm>
              <a:off x="9559258" y="4082798"/>
              <a:ext cx="263199" cy="44415"/>
            </a:xfrm>
            <a:custGeom>
              <a:avLst/>
              <a:gdLst>
                <a:gd name="connsiteX0" fmla="*/ 129927 w 263199"/>
                <a:gd name="connsiteY0" fmla="*/ 44196 h 44415"/>
                <a:gd name="connsiteX1" fmla="*/ 33534 w 263199"/>
                <a:gd name="connsiteY1" fmla="*/ 44101 h 44415"/>
                <a:gd name="connsiteX2" fmla="*/ 6 w 263199"/>
                <a:gd name="connsiteY2" fmla="*/ 21431 h 44415"/>
                <a:gd name="connsiteX3" fmla="*/ 31439 w 263199"/>
                <a:gd name="connsiteY3" fmla="*/ 286 h 44415"/>
                <a:gd name="connsiteX4" fmla="*/ 231368 w 263199"/>
                <a:gd name="connsiteY4" fmla="*/ 286 h 44415"/>
                <a:gd name="connsiteX5" fmla="*/ 263182 w 263199"/>
                <a:gd name="connsiteY5" fmla="*/ 21146 h 44415"/>
                <a:gd name="connsiteX6" fmla="*/ 229940 w 263199"/>
                <a:gd name="connsiteY6" fmla="*/ 44101 h 44415"/>
                <a:gd name="connsiteX7" fmla="*/ 130022 w 263199"/>
                <a:gd name="connsiteY7" fmla="*/ 44291 h 4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199" h="44415">
                  <a:moveTo>
                    <a:pt x="129927" y="44196"/>
                  </a:moveTo>
                  <a:cubicBezTo>
                    <a:pt x="97828" y="44196"/>
                    <a:pt x="65633" y="44577"/>
                    <a:pt x="33534" y="44101"/>
                  </a:cubicBezTo>
                  <a:cubicBezTo>
                    <a:pt x="17818" y="43815"/>
                    <a:pt x="-375" y="42863"/>
                    <a:pt x="6" y="21431"/>
                  </a:cubicBezTo>
                  <a:cubicBezTo>
                    <a:pt x="292" y="2572"/>
                    <a:pt x="16770" y="381"/>
                    <a:pt x="31439" y="286"/>
                  </a:cubicBezTo>
                  <a:cubicBezTo>
                    <a:pt x="98114" y="-95"/>
                    <a:pt x="164693" y="-95"/>
                    <a:pt x="231368" y="286"/>
                  </a:cubicBezTo>
                  <a:cubicBezTo>
                    <a:pt x="246037" y="286"/>
                    <a:pt x="262610" y="2477"/>
                    <a:pt x="263182" y="21146"/>
                  </a:cubicBezTo>
                  <a:cubicBezTo>
                    <a:pt x="263849" y="42672"/>
                    <a:pt x="245560" y="43815"/>
                    <a:pt x="229940" y="44101"/>
                  </a:cubicBezTo>
                  <a:cubicBezTo>
                    <a:pt x="196602" y="44672"/>
                    <a:pt x="163265" y="44291"/>
                    <a:pt x="130022" y="44291"/>
                  </a:cubicBezTo>
                  <a:close/>
                </a:path>
              </a:pathLst>
            </a:custGeom>
            <a:grpFill/>
            <a:ln w="9525" cap="flat">
              <a:noFill/>
              <a:prstDash val="solid"/>
              <a:miter/>
            </a:ln>
          </p:spPr>
          <p:txBody>
            <a:bodyPr rtlCol="0" anchor="ctr"/>
            <a:lstStyle/>
            <a:p>
              <a:endParaRPr lang="es-PE"/>
            </a:p>
          </p:txBody>
        </p:sp>
      </p:grpSp>
    </p:spTree>
    <p:extLst>
      <p:ext uri="{BB962C8B-B14F-4D97-AF65-F5344CB8AC3E}">
        <p14:creationId xmlns:p14="http://schemas.microsoft.com/office/powerpoint/2010/main" val="1962981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3F5B4-348F-460E-A010-4A6D00D0D518}"/>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lnSpc>
                <a:spcPct val="95000"/>
              </a:lnSpc>
              <a:buNone/>
            </a:pPr>
            <a:r>
              <a:rPr lang="en-US" sz="4800" dirty="0">
                <a:latin typeface="Arial"/>
                <a:cs typeface="Arial" pitchFamily="34"/>
              </a:rPr>
              <a:t>Fully Editable Icon Sets: A</a:t>
            </a:r>
          </a:p>
        </p:txBody>
      </p:sp>
      <p:sp>
        <p:nvSpPr>
          <p:cNvPr id="3" name="Diamond 5">
            <a:extLst>
              <a:ext uri="{FF2B5EF4-FFF2-40B4-BE49-F238E27FC236}">
                <a16:creationId xmlns:a16="http://schemas.microsoft.com/office/drawing/2014/main" id="{8A1A4D89-55B4-4881-92A4-6275294AB6BF}"/>
              </a:ext>
            </a:extLst>
          </p:cNvPr>
          <p:cNvSpPr/>
          <p:nvPr/>
        </p:nvSpPr>
        <p:spPr>
          <a:xfrm>
            <a:off x="6112069" y="1492154"/>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4" name="Isosceles Triangle 51">
            <a:extLst>
              <a:ext uri="{FF2B5EF4-FFF2-40B4-BE49-F238E27FC236}">
                <a16:creationId xmlns:a16="http://schemas.microsoft.com/office/drawing/2014/main" id="{6F4C6D71-A2A9-4B67-AA54-C116C544DE89}"/>
              </a:ext>
            </a:extLst>
          </p:cNvPr>
          <p:cNvSpPr/>
          <p:nvPr/>
        </p:nvSpPr>
        <p:spPr>
          <a:xfrm>
            <a:off x="5273321" y="1562685"/>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5" name="Isosceles Triangle 57">
            <a:extLst>
              <a:ext uri="{FF2B5EF4-FFF2-40B4-BE49-F238E27FC236}">
                <a16:creationId xmlns:a16="http://schemas.microsoft.com/office/drawing/2014/main" id="{F3F0A62F-7046-4ACB-8337-D67F2FB16C56}"/>
              </a:ext>
            </a:extLst>
          </p:cNvPr>
          <p:cNvSpPr/>
          <p:nvPr/>
        </p:nvSpPr>
        <p:spPr>
          <a:xfrm>
            <a:off x="6114153"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6" name="Rectangle 7">
            <a:extLst>
              <a:ext uri="{FF2B5EF4-FFF2-40B4-BE49-F238E27FC236}">
                <a16:creationId xmlns:a16="http://schemas.microsoft.com/office/drawing/2014/main" id="{797E0F38-1CF6-41E0-AE14-3C0930DFB909}"/>
              </a:ext>
            </a:extLst>
          </p:cNvPr>
          <p:cNvSpPr/>
          <p:nvPr/>
        </p:nvSpPr>
        <p:spPr>
          <a:xfrm rot="18900010">
            <a:off x="9585734"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7" name="Parallelogram 15">
            <a:extLst>
              <a:ext uri="{FF2B5EF4-FFF2-40B4-BE49-F238E27FC236}">
                <a16:creationId xmlns:a16="http://schemas.microsoft.com/office/drawing/2014/main" id="{DA4E1F79-C19B-4E91-BF67-82B22851305D}"/>
              </a:ext>
            </a:extLst>
          </p:cNvPr>
          <p:cNvSpPr/>
          <p:nvPr/>
        </p:nvSpPr>
        <p:spPr>
          <a:xfrm flipH="1">
            <a:off x="5267029" y="4641908"/>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8" name="Freeform 19">
            <a:extLst>
              <a:ext uri="{FF2B5EF4-FFF2-40B4-BE49-F238E27FC236}">
                <a16:creationId xmlns:a16="http://schemas.microsoft.com/office/drawing/2014/main" id="{31548FFF-61DF-4359-9632-6FA2C2709E41}"/>
              </a:ext>
            </a:extLst>
          </p:cNvPr>
          <p:cNvSpPr/>
          <p:nvPr/>
        </p:nvSpPr>
        <p:spPr>
          <a:xfrm>
            <a:off x="7745407" y="3642506"/>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9" name="Rectangle 30">
            <a:extLst>
              <a:ext uri="{FF2B5EF4-FFF2-40B4-BE49-F238E27FC236}">
                <a16:creationId xmlns:a16="http://schemas.microsoft.com/office/drawing/2014/main" id="{A0417464-9B78-4936-AB27-2D93DD722D18}"/>
              </a:ext>
            </a:extLst>
          </p:cNvPr>
          <p:cNvSpPr/>
          <p:nvPr/>
        </p:nvSpPr>
        <p:spPr>
          <a:xfrm>
            <a:off x="11063703" y="3600566"/>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0" name="Rectangle 7">
            <a:extLst>
              <a:ext uri="{FF2B5EF4-FFF2-40B4-BE49-F238E27FC236}">
                <a16:creationId xmlns:a16="http://schemas.microsoft.com/office/drawing/2014/main" id="{B98DECB7-202D-4705-ABB7-9A31DF080E85}"/>
              </a:ext>
            </a:extLst>
          </p:cNvPr>
          <p:cNvSpPr/>
          <p:nvPr/>
        </p:nvSpPr>
        <p:spPr>
          <a:xfrm>
            <a:off x="6950830" y="1518721"/>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1" name="Rectangle 15">
            <a:extLst>
              <a:ext uri="{FF2B5EF4-FFF2-40B4-BE49-F238E27FC236}">
                <a16:creationId xmlns:a16="http://schemas.microsoft.com/office/drawing/2014/main" id="{200DF567-035E-437C-91CC-96EB7812EB58}"/>
              </a:ext>
            </a:extLst>
          </p:cNvPr>
          <p:cNvSpPr/>
          <p:nvPr/>
        </p:nvSpPr>
        <p:spPr>
          <a:xfrm rot="5400013">
            <a:off x="7737689" y="1518722"/>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2" name="Pie 24">
            <a:extLst>
              <a:ext uri="{FF2B5EF4-FFF2-40B4-BE49-F238E27FC236}">
                <a16:creationId xmlns:a16="http://schemas.microsoft.com/office/drawing/2014/main" id="{3859876E-190E-47BB-97EF-8471E2A7A037}"/>
              </a:ext>
            </a:extLst>
          </p:cNvPr>
          <p:cNvSpPr/>
          <p:nvPr/>
        </p:nvSpPr>
        <p:spPr>
          <a:xfrm>
            <a:off x="6809928"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3" name="Block Arc 14">
            <a:extLst>
              <a:ext uri="{FF2B5EF4-FFF2-40B4-BE49-F238E27FC236}">
                <a16:creationId xmlns:a16="http://schemas.microsoft.com/office/drawing/2014/main" id="{E1D7B74F-89D1-48AF-B406-D5E757EBE5D1}"/>
              </a:ext>
            </a:extLst>
          </p:cNvPr>
          <p:cNvSpPr/>
          <p:nvPr/>
        </p:nvSpPr>
        <p:spPr>
          <a:xfrm rot="16200004">
            <a:off x="8525353"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4" name="Block Arc 41">
            <a:extLst>
              <a:ext uri="{FF2B5EF4-FFF2-40B4-BE49-F238E27FC236}">
                <a16:creationId xmlns:a16="http://schemas.microsoft.com/office/drawing/2014/main" id="{35871B26-B0B1-4F74-947D-7190B8DCCAEA}"/>
              </a:ext>
            </a:extLst>
          </p:cNvPr>
          <p:cNvSpPr/>
          <p:nvPr/>
        </p:nvSpPr>
        <p:spPr>
          <a:xfrm>
            <a:off x="9408554" y="1424306"/>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5" name="Right Triangle 17">
            <a:extLst>
              <a:ext uri="{FF2B5EF4-FFF2-40B4-BE49-F238E27FC236}">
                <a16:creationId xmlns:a16="http://schemas.microsoft.com/office/drawing/2014/main" id="{74971964-DBD1-477E-B1B8-179E71497EFB}"/>
              </a:ext>
            </a:extLst>
          </p:cNvPr>
          <p:cNvSpPr/>
          <p:nvPr/>
        </p:nvSpPr>
        <p:spPr>
          <a:xfrm>
            <a:off x="7705746" y="4600957"/>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6" name="Oval 66">
            <a:extLst>
              <a:ext uri="{FF2B5EF4-FFF2-40B4-BE49-F238E27FC236}">
                <a16:creationId xmlns:a16="http://schemas.microsoft.com/office/drawing/2014/main" id="{C5E17ABD-6551-40F3-8DD7-0953AAFE2D66}"/>
              </a:ext>
            </a:extLst>
          </p:cNvPr>
          <p:cNvSpPr/>
          <p:nvPr/>
        </p:nvSpPr>
        <p:spPr>
          <a:xfrm rot="20700014">
            <a:off x="6137527" y="3634218"/>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7" name="Rectangle 9">
            <a:extLst>
              <a:ext uri="{FF2B5EF4-FFF2-40B4-BE49-F238E27FC236}">
                <a16:creationId xmlns:a16="http://schemas.microsoft.com/office/drawing/2014/main" id="{F87D6AC2-78CE-4E5D-9072-597F55700A6F}"/>
              </a:ext>
            </a:extLst>
          </p:cNvPr>
          <p:cNvSpPr/>
          <p:nvPr/>
        </p:nvSpPr>
        <p:spPr>
          <a:xfrm>
            <a:off x="4401178" y="3545251"/>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8" name="Frame 17">
            <a:extLst>
              <a:ext uri="{FF2B5EF4-FFF2-40B4-BE49-F238E27FC236}">
                <a16:creationId xmlns:a16="http://schemas.microsoft.com/office/drawing/2014/main" id="{5BA1ED9C-8C40-44A2-8709-1DB2CA6E9BE0}"/>
              </a:ext>
            </a:extLst>
          </p:cNvPr>
          <p:cNvSpPr/>
          <p:nvPr/>
        </p:nvSpPr>
        <p:spPr>
          <a:xfrm>
            <a:off x="4376244" y="4613416"/>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A6A6A6"/>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9" name="Teardrop 1">
            <a:extLst>
              <a:ext uri="{FF2B5EF4-FFF2-40B4-BE49-F238E27FC236}">
                <a16:creationId xmlns:a16="http://schemas.microsoft.com/office/drawing/2014/main" id="{54BA6699-9343-4BC4-8FCD-1AB8541109D0}"/>
              </a:ext>
            </a:extLst>
          </p:cNvPr>
          <p:cNvSpPr/>
          <p:nvPr/>
        </p:nvSpPr>
        <p:spPr>
          <a:xfrm rot="18805987">
            <a:off x="10126703" y="1539344"/>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0" name="Rectangle 130">
            <a:extLst>
              <a:ext uri="{FF2B5EF4-FFF2-40B4-BE49-F238E27FC236}">
                <a16:creationId xmlns:a16="http://schemas.microsoft.com/office/drawing/2014/main" id="{9B001171-0047-459E-8632-02A44319FD14}"/>
              </a:ext>
            </a:extLst>
          </p:cNvPr>
          <p:cNvSpPr/>
          <p:nvPr/>
        </p:nvSpPr>
        <p:spPr>
          <a:xfrm>
            <a:off x="10932822" y="1539423"/>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A6A6A6"/>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1" name="Right Triangle 17">
            <a:extLst>
              <a:ext uri="{FF2B5EF4-FFF2-40B4-BE49-F238E27FC236}">
                <a16:creationId xmlns:a16="http://schemas.microsoft.com/office/drawing/2014/main" id="{3DFA1747-8715-426A-9B64-AB2EB2A1EE90}"/>
              </a:ext>
            </a:extLst>
          </p:cNvPr>
          <p:cNvSpPr/>
          <p:nvPr/>
        </p:nvSpPr>
        <p:spPr>
          <a:xfrm>
            <a:off x="9363481" y="4578024"/>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2" name="Right Triangle 17">
            <a:extLst>
              <a:ext uri="{FF2B5EF4-FFF2-40B4-BE49-F238E27FC236}">
                <a16:creationId xmlns:a16="http://schemas.microsoft.com/office/drawing/2014/main" id="{14AF0B1C-354B-40F4-B01D-B0EA4D415BE0}"/>
              </a:ext>
            </a:extLst>
          </p:cNvPr>
          <p:cNvSpPr/>
          <p:nvPr/>
        </p:nvSpPr>
        <p:spPr>
          <a:xfrm>
            <a:off x="8488437" y="4578024"/>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3" name="Right Triangle 17">
            <a:extLst>
              <a:ext uri="{FF2B5EF4-FFF2-40B4-BE49-F238E27FC236}">
                <a16:creationId xmlns:a16="http://schemas.microsoft.com/office/drawing/2014/main" id="{4E1C9638-A521-4341-9326-CEA3403F21EC}"/>
              </a:ext>
            </a:extLst>
          </p:cNvPr>
          <p:cNvSpPr/>
          <p:nvPr/>
        </p:nvSpPr>
        <p:spPr>
          <a:xfrm>
            <a:off x="10238513" y="4578024"/>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4" name="Oval 44">
            <a:extLst>
              <a:ext uri="{FF2B5EF4-FFF2-40B4-BE49-F238E27FC236}">
                <a16:creationId xmlns:a16="http://schemas.microsoft.com/office/drawing/2014/main" id="{5FA64ACC-5D3F-438B-A31A-18EF3AE83724}"/>
              </a:ext>
            </a:extLst>
          </p:cNvPr>
          <p:cNvSpPr/>
          <p:nvPr/>
        </p:nvSpPr>
        <p:spPr>
          <a:xfrm>
            <a:off x="11113557" y="4578024"/>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A6A6A6"/>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5" name="Google Shape;6000;p67">
            <a:extLst>
              <a:ext uri="{FF2B5EF4-FFF2-40B4-BE49-F238E27FC236}">
                <a16:creationId xmlns:a16="http://schemas.microsoft.com/office/drawing/2014/main" id="{ADA6094C-B958-4E59-8F6B-86E2381FCC0F}"/>
              </a:ext>
            </a:extLst>
          </p:cNvPr>
          <p:cNvSpPr/>
          <p:nvPr/>
        </p:nvSpPr>
        <p:spPr>
          <a:xfrm>
            <a:off x="4351191"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26" name="Google Shape;6029;p67">
            <a:extLst>
              <a:ext uri="{FF2B5EF4-FFF2-40B4-BE49-F238E27FC236}">
                <a16:creationId xmlns:a16="http://schemas.microsoft.com/office/drawing/2014/main" id="{82E37D5A-A8D5-426D-8BC7-BC37CEBEF684}"/>
              </a:ext>
            </a:extLst>
          </p:cNvPr>
          <p:cNvGrpSpPr/>
          <p:nvPr/>
        </p:nvGrpSpPr>
        <p:grpSpPr>
          <a:xfrm>
            <a:off x="9367808" y="5419905"/>
            <a:ext cx="404152" cy="560233"/>
            <a:chOff x="7025856" y="4064928"/>
            <a:chExt cx="303114" cy="420175"/>
          </a:xfrm>
        </p:grpSpPr>
        <p:sp>
          <p:nvSpPr>
            <p:cNvPr id="27" name="Google Shape;6030;p67">
              <a:extLst>
                <a:ext uri="{FF2B5EF4-FFF2-40B4-BE49-F238E27FC236}">
                  <a16:creationId xmlns:a16="http://schemas.microsoft.com/office/drawing/2014/main" id="{E10627DA-C341-4E0F-9950-B21AC11DBE1D}"/>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8" name="Google Shape;6031;p67">
              <a:extLst>
                <a:ext uri="{FF2B5EF4-FFF2-40B4-BE49-F238E27FC236}">
                  <a16:creationId xmlns:a16="http://schemas.microsoft.com/office/drawing/2014/main" id="{DDDAB1CC-5CA9-4A40-A2FB-C623DAAD4D41}"/>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9" name="Google Shape;6032;p67">
              <a:extLst>
                <a:ext uri="{FF2B5EF4-FFF2-40B4-BE49-F238E27FC236}">
                  <a16:creationId xmlns:a16="http://schemas.microsoft.com/office/drawing/2014/main" id="{F15F7392-A533-490F-B301-5860F0A43DAB}"/>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0" name="Google Shape;6033;p67">
              <a:extLst>
                <a:ext uri="{FF2B5EF4-FFF2-40B4-BE49-F238E27FC236}">
                  <a16:creationId xmlns:a16="http://schemas.microsoft.com/office/drawing/2014/main" id="{8C6088C7-4AB5-4FBB-A24E-8F675F799153}"/>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1" name="Google Shape;6066;p67">
            <a:extLst>
              <a:ext uri="{FF2B5EF4-FFF2-40B4-BE49-F238E27FC236}">
                <a16:creationId xmlns:a16="http://schemas.microsoft.com/office/drawing/2014/main" id="{7E52CCEE-F1C2-4D52-9A63-458BDAE120EB}"/>
              </a:ext>
            </a:extLst>
          </p:cNvPr>
          <p:cNvGrpSpPr/>
          <p:nvPr/>
        </p:nvGrpSpPr>
        <p:grpSpPr>
          <a:xfrm>
            <a:off x="4313797" y="2400898"/>
            <a:ext cx="644200" cy="641017"/>
            <a:chOff x="3235348" y="1800673"/>
            <a:chExt cx="483150" cy="480763"/>
          </a:xfrm>
        </p:grpSpPr>
        <p:sp>
          <p:nvSpPr>
            <p:cNvPr id="32" name="Google Shape;6067;p67">
              <a:extLst>
                <a:ext uri="{FF2B5EF4-FFF2-40B4-BE49-F238E27FC236}">
                  <a16:creationId xmlns:a16="http://schemas.microsoft.com/office/drawing/2014/main" id="{FBE6B2DF-3A76-45F3-A8DE-9AE2A65F912A}"/>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3" name="Google Shape;6068;p67">
              <a:extLst>
                <a:ext uri="{FF2B5EF4-FFF2-40B4-BE49-F238E27FC236}">
                  <a16:creationId xmlns:a16="http://schemas.microsoft.com/office/drawing/2014/main" id="{D2CE60B1-FD95-41D2-9174-255AD5D298D0}"/>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4" name="Google Shape;5976;p67">
            <a:extLst>
              <a:ext uri="{FF2B5EF4-FFF2-40B4-BE49-F238E27FC236}">
                <a16:creationId xmlns:a16="http://schemas.microsoft.com/office/drawing/2014/main" id="{94E978A0-29D0-4FC1-96C5-1D6FF15EEA34}"/>
              </a:ext>
            </a:extLst>
          </p:cNvPr>
          <p:cNvGrpSpPr/>
          <p:nvPr/>
        </p:nvGrpSpPr>
        <p:grpSpPr>
          <a:xfrm>
            <a:off x="4399886" y="5618927"/>
            <a:ext cx="495396" cy="442068"/>
            <a:chOff x="3299914" y="4214195"/>
            <a:chExt cx="371547" cy="331551"/>
          </a:xfrm>
        </p:grpSpPr>
        <p:sp>
          <p:nvSpPr>
            <p:cNvPr id="35" name="Google Shape;5977;p67">
              <a:extLst>
                <a:ext uri="{FF2B5EF4-FFF2-40B4-BE49-F238E27FC236}">
                  <a16:creationId xmlns:a16="http://schemas.microsoft.com/office/drawing/2014/main" id="{72579BA3-9E5F-48C4-9A4D-244E454503B0}"/>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6" name="Google Shape;5978;p67">
              <a:extLst>
                <a:ext uri="{FF2B5EF4-FFF2-40B4-BE49-F238E27FC236}">
                  <a16:creationId xmlns:a16="http://schemas.microsoft.com/office/drawing/2014/main" id="{8056E809-FF8E-4607-A98B-58513E6DB628}"/>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7" name="Google Shape;5979;p67">
              <a:extLst>
                <a:ext uri="{FF2B5EF4-FFF2-40B4-BE49-F238E27FC236}">
                  <a16:creationId xmlns:a16="http://schemas.microsoft.com/office/drawing/2014/main" id="{9D3BA71C-198D-4DEA-8C63-808C9BB1B96C}"/>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8" name="Google Shape;5989;p67">
            <a:extLst>
              <a:ext uri="{FF2B5EF4-FFF2-40B4-BE49-F238E27FC236}">
                <a16:creationId xmlns:a16="http://schemas.microsoft.com/office/drawing/2014/main" id="{B3CFE765-E66A-4CAA-846A-B2825906EF3C}"/>
              </a:ext>
            </a:extLst>
          </p:cNvPr>
          <p:cNvGrpSpPr/>
          <p:nvPr/>
        </p:nvGrpSpPr>
        <p:grpSpPr>
          <a:xfrm>
            <a:off x="8432705" y="5501968"/>
            <a:ext cx="496544" cy="485827"/>
            <a:chOff x="6324529" y="4126476"/>
            <a:chExt cx="372408" cy="364370"/>
          </a:xfrm>
        </p:grpSpPr>
        <p:sp>
          <p:nvSpPr>
            <p:cNvPr id="39" name="Google Shape;5990;p67">
              <a:extLst>
                <a:ext uri="{FF2B5EF4-FFF2-40B4-BE49-F238E27FC236}">
                  <a16:creationId xmlns:a16="http://schemas.microsoft.com/office/drawing/2014/main" id="{F9720117-1360-45C6-BBA9-D328D9AE7CFA}"/>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0" name="Google Shape;5991;p67">
              <a:extLst>
                <a:ext uri="{FF2B5EF4-FFF2-40B4-BE49-F238E27FC236}">
                  <a16:creationId xmlns:a16="http://schemas.microsoft.com/office/drawing/2014/main" id="{8677CE1E-64B2-4BDE-93F3-9111067126CD}"/>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1" name="Google Shape;5992;p67">
              <a:extLst>
                <a:ext uri="{FF2B5EF4-FFF2-40B4-BE49-F238E27FC236}">
                  <a16:creationId xmlns:a16="http://schemas.microsoft.com/office/drawing/2014/main" id="{A83219A0-D8F2-489C-8E71-216B5729EDF4}"/>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2" name="Google Shape;6007;p67">
            <a:extLst>
              <a:ext uri="{FF2B5EF4-FFF2-40B4-BE49-F238E27FC236}">
                <a16:creationId xmlns:a16="http://schemas.microsoft.com/office/drawing/2014/main" id="{56077CD9-4414-4413-BE35-208AA30ABAF6}"/>
              </a:ext>
            </a:extLst>
          </p:cNvPr>
          <p:cNvGrpSpPr/>
          <p:nvPr/>
        </p:nvGrpSpPr>
        <p:grpSpPr>
          <a:xfrm>
            <a:off x="5285549" y="5542727"/>
            <a:ext cx="469684" cy="475695"/>
            <a:chOff x="3964161" y="4157045"/>
            <a:chExt cx="352263" cy="356771"/>
          </a:xfrm>
        </p:grpSpPr>
        <p:sp>
          <p:nvSpPr>
            <p:cNvPr id="43" name="Google Shape;6008;p67">
              <a:extLst>
                <a:ext uri="{FF2B5EF4-FFF2-40B4-BE49-F238E27FC236}">
                  <a16:creationId xmlns:a16="http://schemas.microsoft.com/office/drawing/2014/main" id="{A9F762C6-C4D8-47F5-8CD0-000EAD0973A9}"/>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4" name="Google Shape;6009;p67">
              <a:extLst>
                <a:ext uri="{FF2B5EF4-FFF2-40B4-BE49-F238E27FC236}">
                  <a16:creationId xmlns:a16="http://schemas.microsoft.com/office/drawing/2014/main" id="{2C880796-11A0-453D-9DCE-E783741E1F6D}"/>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5" name="Google Shape;6018;p67">
            <a:extLst>
              <a:ext uri="{FF2B5EF4-FFF2-40B4-BE49-F238E27FC236}">
                <a16:creationId xmlns:a16="http://schemas.microsoft.com/office/drawing/2014/main" id="{30F1D4D7-39CB-46FC-86E2-91A9CA6ADC8A}"/>
              </a:ext>
            </a:extLst>
          </p:cNvPr>
          <p:cNvGrpSpPr/>
          <p:nvPr/>
        </p:nvGrpSpPr>
        <p:grpSpPr>
          <a:xfrm>
            <a:off x="10221236" y="5564685"/>
            <a:ext cx="486936" cy="443569"/>
            <a:chOff x="7665927" y="4173513"/>
            <a:chExt cx="365202" cy="332677"/>
          </a:xfrm>
        </p:grpSpPr>
        <p:sp>
          <p:nvSpPr>
            <p:cNvPr id="46" name="Google Shape;6019;p67">
              <a:extLst>
                <a:ext uri="{FF2B5EF4-FFF2-40B4-BE49-F238E27FC236}">
                  <a16:creationId xmlns:a16="http://schemas.microsoft.com/office/drawing/2014/main" id="{E48F4042-9F8B-4431-8DB4-F807BF6A0A38}"/>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7" name="Google Shape;6020;p67">
              <a:extLst>
                <a:ext uri="{FF2B5EF4-FFF2-40B4-BE49-F238E27FC236}">
                  <a16:creationId xmlns:a16="http://schemas.microsoft.com/office/drawing/2014/main" id="{693EB65E-95E8-4420-AD05-2E409011D335}"/>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8" name="Google Shape;6021;p67">
              <a:extLst>
                <a:ext uri="{FF2B5EF4-FFF2-40B4-BE49-F238E27FC236}">
                  <a16:creationId xmlns:a16="http://schemas.microsoft.com/office/drawing/2014/main" id="{CECF945B-643D-48FE-BC6D-BE077EABD1F7}"/>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9" name="Google Shape;6022;p67">
              <a:extLst>
                <a:ext uri="{FF2B5EF4-FFF2-40B4-BE49-F238E27FC236}">
                  <a16:creationId xmlns:a16="http://schemas.microsoft.com/office/drawing/2014/main" id="{2D696356-3798-4C79-864A-3AAF8152BEF9}"/>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0" name="Google Shape;6023;p67">
              <a:extLst>
                <a:ext uri="{FF2B5EF4-FFF2-40B4-BE49-F238E27FC236}">
                  <a16:creationId xmlns:a16="http://schemas.microsoft.com/office/drawing/2014/main" id="{74D72389-CE41-46C0-87BD-02B85D64CD9F}"/>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1" name="Google Shape;6024;p67">
              <a:extLst>
                <a:ext uri="{FF2B5EF4-FFF2-40B4-BE49-F238E27FC236}">
                  <a16:creationId xmlns:a16="http://schemas.microsoft.com/office/drawing/2014/main" id="{EF9AB323-2C01-41F6-9461-EC5A5E57168A}"/>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2" name="Google Shape;6025;p67">
              <a:extLst>
                <a:ext uri="{FF2B5EF4-FFF2-40B4-BE49-F238E27FC236}">
                  <a16:creationId xmlns:a16="http://schemas.microsoft.com/office/drawing/2014/main" id="{922954B3-CF89-410B-9DFE-E276E1D588E7}"/>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53" name="Google Shape;6043;p67">
            <a:extLst>
              <a:ext uri="{FF2B5EF4-FFF2-40B4-BE49-F238E27FC236}">
                <a16:creationId xmlns:a16="http://schemas.microsoft.com/office/drawing/2014/main" id="{F9755F74-7047-4E7E-B7C5-38F4B14D2A2C}"/>
              </a:ext>
            </a:extLst>
          </p:cNvPr>
          <p:cNvSpPr/>
          <p:nvPr/>
        </p:nvSpPr>
        <p:spPr>
          <a:xfrm>
            <a:off x="6077469"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54" name="Google Shape;6052;p67">
            <a:extLst>
              <a:ext uri="{FF2B5EF4-FFF2-40B4-BE49-F238E27FC236}">
                <a16:creationId xmlns:a16="http://schemas.microsoft.com/office/drawing/2014/main" id="{66DFAA34-6886-4976-88E5-84D2130D2680}"/>
              </a:ext>
            </a:extLst>
          </p:cNvPr>
          <p:cNvGrpSpPr/>
          <p:nvPr/>
        </p:nvGrpSpPr>
        <p:grpSpPr>
          <a:xfrm>
            <a:off x="11105266" y="5521086"/>
            <a:ext cx="476109" cy="484535"/>
            <a:chOff x="8328949" y="4140814"/>
            <a:chExt cx="357082" cy="363401"/>
          </a:xfrm>
        </p:grpSpPr>
        <p:sp>
          <p:nvSpPr>
            <p:cNvPr id="55" name="Google Shape;6053;p67">
              <a:extLst>
                <a:ext uri="{FF2B5EF4-FFF2-40B4-BE49-F238E27FC236}">
                  <a16:creationId xmlns:a16="http://schemas.microsoft.com/office/drawing/2014/main" id="{6CB63D24-B806-4671-9F7B-6FAB2676B173}"/>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6" name="Google Shape;6054;p67">
              <a:extLst>
                <a:ext uri="{FF2B5EF4-FFF2-40B4-BE49-F238E27FC236}">
                  <a16:creationId xmlns:a16="http://schemas.microsoft.com/office/drawing/2014/main" id="{4911D42D-224A-42A8-9B42-6D3F1F2E1F87}"/>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7" name="Google Shape;6055;p67">
              <a:extLst>
                <a:ext uri="{FF2B5EF4-FFF2-40B4-BE49-F238E27FC236}">
                  <a16:creationId xmlns:a16="http://schemas.microsoft.com/office/drawing/2014/main" id="{D8B0272D-9402-45B8-9DD2-7DC8008FFAA9}"/>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58" name="Google Shape;6078;p67">
            <a:extLst>
              <a:ext uri="{FF2B5EF4-FFF2-40B4-BE49-F238E27FC236}">
                <a16:creationId xmlns:a16="http://schemas.microsoft.com/office/drawing/2014/main" id="{EB74F002-E1A6-44A4-A540-19D1BEE2F9A9}"/>
              </a:ext>
            </a:extLst>
          </p:cNvPr>
          <p:cNvGrpSpPr/>
          <p:nvPr/>
        </p:nvGrpSpPr>
        <p:grpSpPr>
          <a:xfrm>
            <a:off x="6835005" y="5544799"/>
            <a:ext cx="486936" cy="484533"/>
            <a:chOff x="5126254" y="4158599"/>
            <a:chExt cx="365202" cy="363400"/>
          </a:xfrm>
        </p:grpSpPr>
        <p:sp>
          <p:nvSpPr>
            <p:cNvPr id="59" name="Google Shape;6079;p67">
              <a:extLst>
                <a:ext uri="{FF2B5EF4-FFF2-40B4-BE49-F238E27FC236}">
                  <a16:creationId xmlns:a16="http://schemas.microsoft.com/office/drawing/2014/main" id="{9001612C-EB28-4AC4-B43D-F6951E1B938F}"/>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0" name="Google Shape;6080;p67">
              <a:extLst>
                <a:ext uri="{FF2B5EF4-FFF2-40B4-BE49-F238E27FC236}">
                  <a16:creationId xmlns:a16="http://schemas.microsoft.com/office/drawing/2014/main" id="{1B851D97-2DAD-47F5-ABA8-F716D615C01D}"/>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1" name="Google Shape;6081;p67">
              <a:extLst>
                <a:ext uri="{FF2B5EF4-FFF2-40B4-BE49-F238E27FC236}">
                  <a16:creationId xmlns:a16="http://schemas.microsoft.com/office/drawing/2014/main" id="{E43CB045-CF80-4F27-8200-64A6F666DEF6}"/>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2" name="Google Shape;6082;p67">
              <a:extLst>
                <a:ext uri="{FF2B5EF4-FFF2-40B4-BE49-F238E27FC236}">
                  <a16:creationId xmlns:a16="http://schemas.microsoft.com/office/drawing/2014/main" id="{5295FBFF-4CC0-4764-8946-FF7393B61B58}"/>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3" name="Google Shape;6110;p67">
            <a:extLst>
              <a:ext uri="{FF2B5EF4-FFF2-40B4-BE49-F238E27FC236}">
                <a16:creationId xmlns:a16="http://schemas.microsoft.com/office/drawing/2014/main" id="{40AF7472-B9E6-4DBB-84AB-A83C51BAF018}"/>
              </a:ext>
            </a:extLst>
          </p:cNvPr>
          <p:cNvGrpSpPr/>
          <p:nvPr/>
        </p:nvGrpSpPr>
        <p:grpSpPr>
          <a:xfrm>
            <a:off x="7644055" y="5591324"/>
            <a:ext cx="483339" cy="378488"/>
            <a:chOff x="5733041" y="4193493"/>
            <a:chExt cx="362504" cy="283866"/>
          </a:xfrm>
        </p:grpSpPr>
        <p:sp>
          <p:nvSpPr>
            <p:cNvPr id="64" name="Google Shape;6111;p67">
              <a:extLst>
                <a:ext uri="{FF2B5EF4-FFF2-40B4-BE49-F238E27FC236}">
                  <a16:creationId xmlns:a16="http://schemas.microsoft.com/office/drawing/2014/main" id="{E10114AA-50BD-4D08-BFF9-83D01AB8E0C2}"/>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5" name="Google Shape;6112;p67">
              <a:extLst>
                <a:ext uri="{FF2B5EF4-FFF2-40B4-BE49-F238E27FC236}">
                  <a16:creationId xmlns:a16="http://schemas.microsoft.com/office/drawing/2014/main" id="{588687E4-E2CF-4B94-B6C2-A8C437726A6E}"/>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6" name="Google Shape;5972;p67">
            <a:extLst>
              <a:ext uri="{FF2B5EF4-FFF2-40B4-BE49-F238E27FC236}">
                <a16:creationId xmlns:a16="http://schemas.microsoft.com/office/drawing/2014/main" id="{71191427-2A24-4C4F-A743-810BFFBF6056}"/>
              </a:ext>
            </a:extLst>
          </p:cNvPr>
          <p:cNvGrpSpPr/>
          <p:nvPr/>
        </p:nvGrpSpPr>
        <p:grpSpPr>
          <a:xfrm>
            <a:off x="5231490" y="2522330"/>
            <a:ext cx="480669" cy="552943"/>
            <a:chOff x="3923617" y="1891747"/>
            <a:chExt cx="360502" cy="414707"/>
          </a:xfrm>
        </p:grpSpPr>
        <p:sp>
          <p:nvSpPr>
            <p:cNvPr id="67" name="Google Shape;5973;p67">
              <a:extLst>
                <a:ext uri="{FF2B5EF4-FFF2-40B4-BE49-F238E27FC236}">
                  <a16:creationId xmlns:a16="http://schemas.microsoft.com/office/drawing/2014/main" id="{CA6AD53B-1179-4749-8CB8-2C46E2C5D089}"/>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8" name="Google Shape;5974;p67">
              <a:extLst>
                <a:ext uri="{FF2B5EF4-FFF2-40B4-BE49-F238E27FC236}">
                  <a16:creationId xmlns:a16="http://schemas.microsoft.com/office/drawing/2014/main" id="{755E0D3F-2711-4298-B39C-02D06EA2F2F6}"/>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9" name="Google Shape;5975;p67">
              <a:extLst>
                <a:ext uri="{FF2B5EF4-FFF2-40B4-BE49-F238E27FC236}">
                  <a16:creationId xmlns:a16="http://schemas.microsoft.com/office/drawing/2014/main" id="{078F6F0F-6CD4-4524-A370-8508F3B3E58D}"/>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0" name="Google Shape;5984;p67">
            <a:extLst>
              <a:ext uri="{FF2B5EF4-FFF2-40B4-BE49-F238E27FC236}">
                <a16:creationId xmlns:a16="http://schemas.microsoft.com/office/drawing/2014/main" id="{647D88C1-2364-4B4E-8521-D92F612E8E0F}"/>
              </a:ext>
            </a:extLst>
          </p:cNvPr>
          <p:cNvGrpSpPr/>
          <p:nvPr/>
        </p:nvGrpSpPr>
        <p:grpSpPr>
          <a:xfrm>
            <a:off x="9324637" y="2518245"/>
            <a:ext cx="554833" cy="553467"/>
            <a:chOff x="6993477" y="1888684"/>
            <a:chExt cx="416125" cy="415100"/>
          </a:xfrm>
        </p:grpSpPr>
        <p:sp>
          <p:nvSpPr>
            <p:cNvPr id="71" name="Google Shape;5985;p67">
              <a:extLst>
                <a:ext uri="{FF2B5EF4-FFF2-40B4-BE49-F238E27FC236}">
                  <a16:creationId xmlns:a16="http://schemas.microsoft.com/office/drawing/2014/main" id="{7332B47A-FD14-45AE-901C-4E8B036D6085}"/>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2" name="Google Shape;5986;p67">
              <a:extLst>
                <a:ext uri="{FF2B5EF4-FFF2-40B4-BE49-F238E27FC236}">
                  <a16:creationId xmlns:a16="http://schemas.microsoft.com/office/drawing/2014/main" id="{1FA8BD99-850E-497D-B3D1-A8891F6C79A3}"/>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3" name="Google Shape;5987;p67">
              <a:extLst>
                <a:ext uri="{FF2B5EF4-FFF2-40B4-BE49-F238E27FC236}">
                  <a16:creationId xmlns:a16="http://schemas.microsoft.com/office/drawing/2014/main" id="{B1D90211-6C15-421C-B40C-42D936128E29}"/>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4" name="Google Shape;5988;p67">
              <a:extLst>
                <a:ext uri="{FF2B5EF4-FFF2-40B4-BE49-F238E27FC236}">
                  <a16:creationId xmlns:a16="http://schemas.microsoft.com/office/drawing/2014/main" id="{8B16760A-E34C-4BC6-BC07-162923059986}"/>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5" name="Google Shape;6002;p67">
            <a:extLst>
              <a:ext uri="{FF2B5EF4-FFF2-40B4-BE49-F238E27FC236}">
                <a16:creationId xmlns:a16="http://schemas.microsoft.com/office/drawing/2014/main" id="{3C1CDC9B-42CB-415F-9890-20F209BDD7E0}"/>
              </a:ext>
            </a:extLst>
          </p:cNvPr>
          <p:cNvGrpSpPr/>
          <p:nvPr/>
        </p:nvGrpSpPr>
        <p:grpSpPr>
          <a:xfrm>
            <a:off x="6093086" y="2522329"/>
            <a:ext cx="640957" cy="553467"/>
            <a:chOff x="4569814" y="1891747"/>
            <a:chExt cx="480718" cy="415100"/>
          </a:xfrm>
        </p:grpSpPr>
        <p:sp>
          <p:nvSpPr>
            <p:cNvPr id="76" name="Google Shape;6003;p67">
              <a:extLst>
                <a:ext uri="{FF2B5EF4-FFF2-40B4-BE49-F238E27FC236}">
                  <a16:creationId xmlns:a16="http://schemas.microsoft.com/office/drawing/2014/main" id="{B3396426-FFA7-4A25-A5D5-28B7CD21A0B8}"/>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7" name="Google Shape;6004;p67">
              <a:extLst>
                <a:ext uri="{FF2B5EF4-FFF2-40B4-BE49-F238E27FC236}">
                  <a16:creationId xmlns:a16="http://schemas.microsoft.com/office/drawing/2014/main" id="{4886AC92-95F0-4091-A1D9-972CF393529E}"/>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8" name="Google Shape;6005;p67">
              <a:extLst>
                <a:ext uri="{FF2B5EF4-FFF2-40B4-BE49-F238E27FC236}">
                  <a16:creationId xmlns:a16="http://schemas.microsoft.com/office/drawing/2014/main" id="{EFEB6AF5-D93A-4055-95B7-4F729A8B7AF1}"/>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9" name="Google Shape;6006;p67">
              <a:extLst>
                <a:ext uri="{FF2B5EF4-FFF2-40B4-BE49-F238E27FC236}">
                  <a16:creationId xmlns:a16="http://schemas.microsoft.com/office/drawing/2014/main" id="{319E8F3F-8DDD-464B-8958-49D1F753DFB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80" name="Google Shape;6011;p67">
            <a:extLst>
              <a:ext uri="{FF2B5EF4-FFF2-40B4-BE49-F238E27FC236}">
                <a16:creationId xmlns:a16="http://schemas.microsoft.com/office/drawing/2014/main" id="{9C047FA4-4A9F-46BC-99A2-F8BFF353E06C}"/>
              </a:ext>
            </a:extLst>
          </p:cNvPr>
          <p:cNvGrpSpPr/>
          <p:nvPr/>
        </p:nvGrpSpPr>
        <p:grpSpPr>
          <a:xfrm>
            <a:off x="10113533" y="2490021"/>
            <a:ext cx="562489" cy="552652"/>
            <a:chOff x="7585149" y="1867515"/>
            <a:chExt cx="421867" cy="414489"/>
          </a:xfrm>
        </p:grpSpPr>
        <p:sp>
          <p:nvSpPr>
            <p:cNvPr id="81" name="Google Shape;6012;p67">
              <a:extLst>
                <a:ext uri="{FF2B5EF4-FFF2-40B4-BE49-F238E27FC236}">
                  <a16:creationId xmlns:a16="http://schemas.microsoft.com/office/drawing/2014/main" id="{94E6FA14-9B57-43F8-970E-CA98805FD489}"/>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2" name="Google Shape;6013;p67">
              <a:extLst>
                <a:ext uri="{FF2B5EF4-FFF2-40B4-BE49-F238E27FC236}">
                  <a16:creationId xmlns:a16="http://schemas.microsoft.com/office/drawing/2014/main" id="{47FFF3E6-6D8F-400C-87F3-BE4D3FF6F196}"/>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3" name="Google Shape;6014;p67">
              <a:extLst>
                <a:ext uri="{FF2B5EF4-FFF2-40B4-BE49-F238E27FC236}">
                  <a16:creationId xmlns:a16="http://schemas.microsoft.com/office/drawing/2014/main" id="{240CAFCC-8410-482C-AD87-27A8E011603A}"/>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4" name="Google Shape;6015;p67">
              <a:extLst>
                <a:ext uri="{FF2B5EF4-FFF2-40B4-BE49-F238E27FC236}">
                  <a16:creationId xmlns:a16="http://schemas.microsoft.com/office/drawing/2014/main" id="{548562A5-0329-491C-B534-FAE74BC46435}"/>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5" name="Google Shape;6016;p67">
              <a:extLst>
                <a:ext uri="{FF2B5EF4-FFF2-40B4-BE49-F238E27FC236}">
                  <a16:creationId xmlns:a16="http://schemas.microsoft.com/office/drawing/2014/main" id="{EAC7C1F9-1220-40A7-B978-6A793CD226D0}"/>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6" name="Google Shape;6017;p67">
              <a:extLst>
                <a:ext uri="{FF2B5EF4-FFF2-40B4-BE49-F238E27FC236}">
                  <a16:creationId xmlns:a16="http://schemas.microsoft.com/office/drawing/2014/main" id="{6F875011-4D3E-41A8-AF79-12D860BE704D}"/>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87" name="Google Shape;6042;p67">
            <a:extLst>
              <a:ext uri="{FF2B5EF4-FFF2-40B4-BE49-F238E27FC236}">
                <a16:creationId xmlns:a16="http://schemas.microsoft.com/office/drawing/2014/main" id="{103D1C9A-3BE6-4B0E-90CF-51154BD90A53}"/>
              </a:ext>
            </a:extLst>
          </p:cNvPr>
          <p:cNvSpPr/>
          <p:nvPr/>
        </p:nvSpPr>
        <p:spPr>
          <a:xfrm>
            <a:off x="6935784" y="2523415"/>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88" name="Google Shape;6047;p67">
            <a:extLst>
              <a:ext uri="{FF2B5EF4-FFF2-40B4-BE49-F238E27FC236}">
                <a16:creationId xmlns:a16="http://schemas.microsoft.com/office/drawing/2014/main" id="{EE498535-38F5-4CBD-947D-609C8C137276}"/>
              </a:ext>
            </a:extLst>
          </p:cNvPr>
          <p:cNvGrpSpPr/>
          <p:nvPr/>
        </p:nvGrpSpPr>
        <p:grpSpPr>
          <a:xfrm>
            <a:off x="10973885" y="2490313"/>
            <a:ext cx="553468" cy="504040"/>
            <a:chOff x="8230413" y="1867735"/>
            <a:chExt cx="415101" cy="378030"/>
          </a:xfrm>
        </p:grpSpPr>
        <p:sp>
          <p:nvSpPr>
            <p:cNvPr id="89" name="Google Shape;6048;p67">
              <a:extLst>
                <a:ext uri="{FF2B5EF4-FFF2-40B4-BE49-F238E27FC236}">
                  <a16:creationId xmlns:a16="http://schemas.microsoft.com/office/drawing/2014/main" id="{9292EFC2-A34A-4C04-9B71-66A3A3B0F9FC}"/>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0" name="Google Shape;6049;p67">
              <a:extLst>
                <a:ext uri="{FF2B5EF4-FFF2-40B4-BE49-F238E27FC236}">
                  <a16:creationId xmlns:a16="http://schemas.microsoft.com/office/drawing/2014/main" id="{8816B06D-CB7E-4C09-ACF8-530A4265EF42}"/>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1" name="Google Shape;6050;p67">
              <a:extLst>
                <a:ext uri="{FF2B5EF4-FFF2-40B4-BE49-F238E27FC236}">
                  <a16:creationId xmlns:a16="http://schemas.microsoft.com/office/drawing/2014/main" id="{EDEAB347-44E8-4CB6-8AE5-96E9F7B28811}"/>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2" name="Google Shape;6051;p67">
              <a:extLst>
                <a:ext uri="{FF2B5EF4-FFF2-40B4-BE49-F238E27FC236}">
                  <a16:creationId xmlns:a16="http://schemas.microsoft.com/office/drawing/2014/main" id="{E694F2D5-6600-4E34-856E-B14DBB5F87E5}"/>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3" name="Google Shape;6072;p67">
            <a:extLst>
              <a:ext uri="{FF2B5EF4-FFF2-40B4-BE49-F238E27FC236}">
                <a16:creationId xmlns:a16="http://schemas.microsoft.com/office/drawing/2014/main" id="{34E28FCA-FE99-4B9A-975F-46037A2C90E2}"/>
              </a:ext>
            </a:extLst>
          </p:cNvPr>
          <p:cNvGrpSpPr/>
          <p:nvPr/>
        </p:nvGrpSpPr>
        <p:grpSpPr>
          <a:xfrm>
            <a:off x="7701991" y="2496469"/>
            <a:ext cx="553504" cy="553163"/>
            <a:chOff x="5776493" y="1872352"/>
            <a:chExt cx="415128" cy="414872"/>
          </a:xfrm>
        </p:grpSpPr>
        <p:sp>
          <p:nvSpPr>
            <p:cNvPr id="94" name="Google Shape;6073;p67">
              <a:extLst>
                <a:ext uri="{FF2B5EF4-FFF2-40B4-BE49-F238E27FC236}">
                  <a16:creationId xmlns:a16="http://schemas.microsoft.com/office/drawing/2014/main" id="{19993AA9-09C2-4472-A3C7-C107139DD7A1}"/>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5" name="Google Shape;6074;p67">
              <a:extLst>
                <a:ext uri="{FF2B5EF4-FFF2-40B4-BE49-F238E27FC236}">
                  <a16:creationId xmlns:a16="http://schemas.microsoft.com/office/drawing/2014/main" id="{3ED749D1-B7AC-4E3F-9798-F655E3ED420C}"/>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6" name="Google Shape;6075;p67">
              <a:extLst>
                <a:ext uri="{FF2B5EF4-FFF2-40B4-BE49-F238E27FC236}">
                  <a16:creationId xmlns:a16="http://schemas.microsoft.com/office/drawing/2014/main" id="{D5DF5902-2AC4-4D69-9C07-D89ED90BF47D}"/>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7" name="Google Shape;6076;p67">
              <a:extLst>
                <a:ext uri="{FF2B5EF4-FFF2-40B4-BE49-F238E27FC236}">
                  <a16:creationId xmlns:a16="http://schemas.microsoft.com/office/drawing/2014/main" id="{5A2B132B-055C-499A-A5A5-AFA4EBAD17D1}"/>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8" name="Google Shape;6077;p67">
              <a:extLst>
                <a:ext uri="{FF2B5EF4-FFF2-40B4-BE49-F238E27FC236}">
                  <a16:creationId xmlns:a16="http://schemas.microsoft.com/office/drawing/2014/main" id="{C8F7BD15-969E-4EF4-831E-CECDB15151C3}"/>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9" name="Google Shape;6107;p67">
            <a:extLst>
              <a:ext uri="{FF2B5EF4-FFF2-40B4-BE49-F238E27FC236}">
                <a16:creationId xmlns:a16="http://schemas.microsoft.com/office/drawing/2014/main" id="{5862C543-D0AC-4A09-AE9A-E886475CDB99}"/>
              </a:ext>
            </a:extLst>
          </p:cNvPr>
          <p:cNvGrpSpPr/>
          <p:nvPr/>
        </p:nvGrpSpPr>
        <p:grpSpPr>
          <a:xfrm>
            <a:off x="8529352" y="2475147"/>
            <a:ext cx="557600" cy="550760"/>
            <a:chOff x="6397014" y="1856360"/>
            <a:chExt cx="418200" cy="413070"/>
          </a:xfrm>
        </p:grpSpPr>
        <p:sp>
          <p:nvSpPr>
            <p:cNvPr id="100" name="Google Shape;6108;p67">
              <a:extLst>
                <a:ext uri="{FF2B5EF4-FFF2-40B4-BE49-F238E27FC236}">
                  <a16:creationId xmlns:a16="http://schemas.microsoft.com/office/drawing/2014/main" id="{E7DC876B-70C2-4846-AD8E-D4A08B143B4F}"/>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1" name="Google Shape;6109;p67">
              <a:extLst>
                <a:ext uri="{FF2B5EF4-FFF2-40B4-BE49-F238E27FC236}">
                  <a16:creationId xmlns:a16="http://schemas.microsoft.com/office/drawing/2014/main" id="{6894D759-D6F4-4BD5-BAB6-D57D9A473EAE}"/>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2" name="Google Shape;5593;p66">
            <a:extLst>
              <a:ext uri="{FF2B5EF4-FFF2-40B4-BE49-F238E27FC236}">
                <a16:creationId xmlns:a16="http://schemas.microsoft.com/office/drawing/2014/main" id="{81521E59-1F89-43E4-9931-885DA76E46D7}"/>
              </a:ext>
            </a:extLst>
          </p:cNvPr>
          <p:cNvGrpSpPr/>
          <p:nvPr/>
        </p:nvGrpSpPr>
        <p:grpSpPr>
          <a:xfrm>
            <a:off x="5180721" y="3466332"/>
            <a:ext cx="669096" cy="669097"/>
            <a:chOff x="3885541" y="2599748"/>
            <a:chExt cx="501822" cy="501823"/>
          </a:xfrm>
        </p:grpSpPr>
        <p:sp>
          <p:nvSpPr>
            <p:cNvPr id="103" name="Google Shape;5594;p66">
              <a:extLst>
                <a:ext uri="{FF2B5EF4-FFF2-40B4-BE49-F238E27FC236}">
                  <a16:creationId xmlns:a16="http://schemas.microsoft.com/office/drawing/2014/main" id="{A94BA12E-1446-49B3-9F26-29574ACECB9F}"/>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4" name="Google Shape;5595;p66">
              <a:extLst>
                <a:ext uri="{FF2B5EF4-FFF2-40B4-BE49-F238E27FC236}">
                  <a16:creationId xmlns:a16="http://schemas.microsoft.com/office/drawing/2014/main" id="{4BADF04A-01C0-4CD7-A20F-BCBE88A9BDC8}"/>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5" name="Google Shape;5596;p66">
            <a:extLst>
              <a:ext uri="{FF2B5EF4-FFF2-40B4-BE49-F238E27FC236}">
                <a16:creationId xmlns:a16="http://schemas.microsoft.com/office/drawing/2014/main" id="{5BAA03F0-9028-40E2-B6E9-129BA826C2B7}"/>
              </a:ext>
            </a:extLst>
          </p:cNvPr>
          <p:cNvGrpSpPr/>
          <p:nvPr/>
        </p:nvGrpSpPr>
        <p:grpSpPr>
          <a:xfrm>
            <a:off x="6907682" y="3560869"/>
            <a:ext cx="526693" cy="526695"/>
            <a:chOff x="5180761" y="2670651"/>
            <a:chExt cx="395020" cy="395021"/>
          </a:xfrm>
        </p:grpSpPr>
        <p:sp>
          <p:nvSpPr>
            <p:cNvPr id="106" name="Google Shape;5597;p66">
              <a:extLst>
                <a:ext uri="{FF2B5EF4-FFF2-40B4-BE49-F238E27FC236}">
                  <a16:creationId xmlns:a16="http://schemas.microsoft.com/office/drawing/2014/main" id="{3E38121F-538A-4BAA-93C7-644DD0AEE992}"/>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7" name="Google Shape;5598;p66">
              <a:extLst>
                <a:ext uri="{FF2B5EF4-FFF2-40B4-BE49-F238E27FC236}">
                  <a16:creationId xmlns:a16="http://schemas.microsoft.com/office/drawing/2014/main" id="{0EE44B34-B5DE-4F0C-9306-C60352C9A54A}"/>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8" name="Google Shape;5651;p66">
            <a:extLst>
              <a:ext uri="{FF2B5EF4-FFF2-40B4-BE49-F238E27FC236}">
                <a16:creationId xmlns:a16="http://schemas.microsoft.com/office/drawing/2014/main" id="{D982CBC8-0DC3-4B03-A488-55ED6C80AE25}"/>
              </a:ext>
            </a:extLst>
          </p:cNvPr>
          <p:cNvGrpSpPr/>
          <p:nvPr/>
        </p:nvGrpSpPr>
        <p:grpSpPr>
          <a:xfrm>
            <a:off x="10124371" y="3635898"/>
            <a:ext cx="588397" cy="379269"/>
            <a:chOff x="7593278" y="2726923"/>
            <a:chExt cx="441298" cy="284452"/>
          </a:xfrm>
        </p:grpSpPr>
        <p:sp>
          <p:nvSpPr>
            <p:cNvPr id="109" name="Google Shape;5652;p66">
              <a:extLst>
                <a:ext uri="{FF2B5EF4-FFF2-40B4-BE49-F238E27FC236}">
                  <a16:creationId xmlns:a16="http://schemas.microsoft.com/office/drawing/2014/main" id="{C1633C64-445C-4A0A-A366-520F4D10F152}"/>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0" name="Google Shape;5653;p66">
              <a:extLst>
                <a:ext uri="{FF2B5EF4-FFF2-40B4-BE49-F238E27FC236}">
                  <a16:creationId xmlns:a16="http://schemas.microsoft.com/office/drawing/2014/main" id="{25BACC27-B76D-49CA-A8AD-58D8801430AF}"/>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11" name="Google Shape;5775;p66">
            <a:extLst>
              <a:ext uri="{FF2B5EF4-FFF2-40B4-BE49-F238E27FC236}">
                <a16:creationId xmlns:a16="http://schemas.microsoft.com/office/drawing/2014/main" id="{4A997F80-C9E7-43E6-A1A1-6CA1D97F6DCC}"/>
              </a:ext>
            </a:extLst>
          </p:cNvPr>
          <p:cNvGrpSpPr/>
          <p:nvPr/>
        </p:nvGrpSpPr>
        <p:grpSpPr>
          <a:xfrm>
            <a:off x="8576547" y="3664415"/>
            <a:ext cx="451908" cy="423659"/>
            <a:chOff x="6432410" y="2748311"/>
            <a:chExt cx="338931" cy="317744"/>
          </a:xfrm>
        </p:grpSpPr>
        <p:sp>
          <p:nvSpPr>
            <p:cNvPr id="112" name="Google Shape;5776;p66">
              <a:extLst>
                <a:ext uri="{FF2B5EF4-FFF2-40B4-BE49-F238E27FC236}">
                  <a16:creationId xmlns:a16="http://schemas.microsoft.com/office/drawing/2014/main" id="{B44EB98C-0544-4BB5-99B9-20F06CC4E107}"/>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3" name="Google Shape;5777;p66">
              <a:extLst>
                <a:ext uri="{FF2B5EF4-FFF2-40B4-BE49-F238E27FC236}">
                  <a16:creationId xmlns:a16="http://schemas.microsoft.com/office/drawing/2014/main" id="{598EB0C2-5AD9-488D-B876-7CA911277C9E}"/>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4" name="Google Shape;5778;p66">
              <a:extLst>
                <a:ext uri="{FF2B5EF4-FFF2-40B4-BE49-F238E27FC236}">
                  <a16:creationId xmlns:a16="http://schemas.microsoft.com/office/drawing/2014/main" id="{B6B05643-E0FB-4F82-BD1C-A4BB8AF3B7DB}"/>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5" name="Google Shape;5779;p66">
              <a:extLst>
                <a:ext uri="{FF2B5EF4-FFF2-40B4-BE49-F238E27FC236}">
                  <a16:creationId xmlns:a16="http://schemas.microsoft.com/office/drawing/2014/main" id="{EF824FBF-DF02-40FD-8DF9-C301D2068152}"/>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6" name="Google Shape;5780;p66">
              <a:extLst>
                <a:ext uri="{FF2B5EF4-FFF2-40B4-BE49-F238E27FC236}">
                  <a16:creationId xmlns:a16="http://schemas.microsoft.com/office/drawing/2014/main" id="{8B016CD0-35C8-4CD4-8568-DB96F0FD0604}"/>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7" name="Google Shape;5781;p66">
              <a:extLst>
                <a:ext uri="{FF2B5EF4-FFF2-40B4-BE49-F238E27FC236}">
                  <a16:creationId xmlns:a16="http://schemas.microsoft.com/office/drawing/2014/main" id="{5E0337B6-DDBF-4879-8854-5D91FF30D052}"/>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A6A6A6"/>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Tree>
    <p:extLst>
      <p:ext uri="{BB962C8B-B14F-4D97-AF65-F5344CB8AC3E}">
        <p14:creationId xmlns:p14="http://schemas.microsoft.com/office/powerpoint/2010/main" val="3515753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B6601-E2BA-4506-8E32-A17549C72AA2}"/>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lnSpc>
                <a:spcPct val="95000"/>
              </a:lnSpc>
              <a:buNone/>
            </a:pPr>
            <a:r>
              <a:rPr lang="en-US" sz="4800" dirty="0">
                <a:latin typeface="Arial"/>
                <a:cs typeface="Arial" pitchFamily="34"/>
              </a:rPr>
              <a:t>Fully Editable Icon Sets: B</a:t>
            </a:r>
          </a:p>
        </p:txBody>
      </p:sp>
      <p:sp>
        <p:nvSpPr>
          <p:cNvPr id="3" name="Freeform 108">
            <a:extLst>
              <a:ext uri="{FF2B5EF4-FFF2-40B4-BE49-F238E27FC236}">
                <a16:creationId xmlns:a16="http://schemas.microsoft.com/office/drawing/2014/main" id="{52D5852E-BC4E-42E9-B918-CA0C5D9F9154}"/>
              </a:ext>
            </a:extLst>
          </p:cNvPr>
          <p:cNvSpPr/>
          <p:nvPr/>
        </p:nvSpPr>
        <p:spPr>
          <a:xfrm>
            <a:off x="6041075" y="1656600"/>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4" name="Oval 8">
            <a:extLst>
              <a:ext uri="{FF2B5EF4-FFF2-40B4-BE49-F238E27FC236}">
                <a16:creationId xmlns:a16="http://schemas.microsoft.com/office/drawing/2014/main" id="{8323954C-F0F1-4867-9CE0-DF01AB56E98C}"/>
              </a:ext>
            </a:extLst>
          </p:cNvPr>
          <p:cNvSpPr/>
          <p:nvPr/>
        </p:nvSpPr>
        <p:spPr>
          <a:xfrm>
            <a:off x="6965216" y="1671109"/>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nvGrpSpPr>
          <p:cNvPr id="5" name="Group 110">
            <a:extLst>
              <a:ext uri="{FF2B5EF4-FFF2-40B4-BE49-F238E27FC236}">
                <a16:creationId xmlns:a16="http://schemas.microsoft.com/office/drawing/2014/main" id="{C2F4586A-B8FB-440A-ADC0-D3C3C2FB892A}"/>
              </a:ext>
            </a:extLst>
          </p:cNvPr>
          <p:cNvGrpSpPr/>
          <p:nvPr/>
        </p:nvGrpSpPr>
        <p:grpSpPr>
          <a:xfrm>
            <a:off x="5116239" y="1656600"/>
            <a:ext cx="553869" cy="652296"/>
            <a:chOff x="3837179" y="1242450"/>
            <a:chExt cx="415402" cy="489222"/>
          </a:xfrm>
        </p:grpSpPr>
        <p:sp>
          <p:nvSpPr>
            <p:cNvPr id="6" name="Freeform 111">
              <a:extLst>
                <a:ext uri="{FF2B5EF4-FFF2-40B4-BE49-F238E27FC236}">
                  <a16:creationId xmlns:a16="http://schemas.microsoft.com/office/drawing/2014/main" id="{8B652A7B-B9C6-45D5-8992-64260F1A86BD}"/>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7" name="Oval 37">
              <a:extLst>
                <a:ext uri="{FF2B5EF4-FFF2-40B4-BE49-F238E27FC236}">
                  <a16:creationId xmlns:a16="http://schemas.microsoft.com/office/drawing/2014/main" id="{AF457BB3-5D6D-405E-BD80-F31F9375BCEC}"/>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sp>
        <p:nvSpPr>
          <p:cNvPr id="8" name="Rectangle 19">
            <a:extLst>
              <a:ext uri="{FF2B5EF4-FFF2-40B4-BE49-F238E27FC236}">
                <a16:creationId xmlns:a16="http://schemas.microsoft.com/office/drawing/2014/main" id="{8569E821-F939-42D8-9156-37CFEAEDBD84}"/>
              </a:ext>
            </a:extLst>
          </p:cNvPr>
          <p:cNvSpPr/>
          <p:nvPr/>
        </p:nvSpPr>
        <p:spPr>
          <a:xfrm>
            <a:off x="4210227" y="1691994"/>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9" name="Oval 47">
            <a:extLst>
              <a:ext uri="{FF2B5EF4-FFF2-40B4-BE49-F238E27FC236}">
                <a16:creationId xmlns:a16="http://schemas.microsoft.com/office/drawing/2014/main" id="{ECC08F11-9E61-4C3F-9C2A-0C938B6D7B50}"/>
              </a:ext>
            </a:extLst>
          </p:cNvPr>
          <p:cNvSpPr/>
          <p:nvPr/>
        </p:nvSpPr>
        <p:spPr>
          <a:xfrm>
            <a:off x="11312005" y="1671145"/>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0" name="Rounded Rectangle 2">
            <a:extLst>
              <a:ext uri="{FF2B5EF4-FFF2-40B4-BE49-F238E27FC236}">
                <a16:creationId xmlns:a16="http://schemas.microsoft.com/office/drawing/2014/main" id="{087D8989-E22B-4888-BBE1-8F2F97A603A9}"/>
              </a:ext>
            </a:extLst>
          </p:cNvPr>
          <p:cNvSpPr/>
          <p:nvPr/>
        </p:nvSpPr>
        <p:spPr>
          <a:xfrm>
            <a:off x="5106631" y="5441802"/>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1" name="Rounded Rectangle 8">
            <a:extLst>
              <a:ext uri="{FF2B5EF4-FFF2-40B4-BE49-F238E27FC236}">
                <a16:creationId xmlns:a16="http://schemas.microsoft.com/office/drawing/2014/main" id="{7BD520F8-4B48-4B89-B678-68B4683CA6D0}"/>
              </a:ext>
            </a:extLst>
          </p:cNvPr>
          <p:cNvSpPr/>
          <p:nvPr/>
        </p:nvSpPr>
        <p:spPr>
          <a:xfrm>
            <a:off x="4171822" y="5441802"/>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2" name="Rounded Rectangle 2">
            <a:extLst>
              <a:ext uri="{FF2B5EF4-FFF2-40B4-BE49-F238E27FC236}">
                <a16:creationId xmlns:a16="http://schemas.microsoft.com/office/drawing/2014/main" id="{901AEA00-7EFC-4869-9C29-27770877639F}"/>
              </a:ext>
            </a:extLst>
          </p:cNvPr>
          <p:cNvSpPr/>
          <p:nvPr/>
        </p:nvSpPr>
        <p:spPr>
          <a:xfrm>
            <a:off x="6969557" y="5441802"/>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3" name="Rounded Rectangle 3">
            <a:extLst>
              <a:ext uri="{FF2B5EF4-FFF2-40B4-BE49-F238E27FC236}">
                <a16:creationId xmlns:a16="http://schemas.microsoft.com/office/drawing/2014/main" id="{8082D576-9F56-4CC5-A837-B1D2BF0817C0}"/>
              </a:ext>
            </a:extLst>
          </p:cNvPr>
          <p:cNvSpPr/>
          <p:nvPr/>
        </p:nvSpPr>
        <p:spPr>
          <a:xfrm>
            <a:off x="6031467" y="5441802"/>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4" name="Rounded Rectangle 10">
            <a:extLst>
              <a:ext uri="{FF2B5EF4-FFF2-40B4-BE49-F238E27FC236}">
                <a16:creationId xmlns:a16="http://schemas.microsoft.com/office/drawing/2014/main" id="{916DF284-A095-474C-9FE0-0E15892DA91E}"/>
              </a:ext>
            </a:extLst>
          </p:cNvPr>
          <p:cNvSpPr/>
          <p:nvPr/>
        </p:nvSpPr>
        <p:spPr>
          <a:xfrm>
            <a:off x="7924642" y="5429390"/>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5" name="Block Arc 6">
            <a:extLst>
              <a:ext uri="{FF2B5EF4-FFF2-40B4-BE49-F238E27FC236}">
                <a16:creationId xmlns:a16="http://schemas.microsoft.com/office/drawing/2014/main" id="{5A00025A-1CAB-4DE7-9638-A1D1FFC07881}"/>
              </a:ext>
            </a:extLst>
          </p:cNvPr>
          <p:cNvSpPr/>
          <p:nvPr/>
        </p:nvSpPr>
        <p:spPr>
          <a:xfrm>
            <a:off x="8814585" y="5472318"/>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nvGrpSpPr>
          <p:cNvPr id="16" name="Google Shape;10001;p74">
            <a:extLst>
              <a:ext uri="{FF2B5EF4-FFF2-40B4-BE49-F238E27FC236}">
                <a16:creationId xmlns:a16="http://schemas.microsoft.com/office/drawing/2014/main" id="{E17D4E92-8FEB-406A-9BB5-FAEAD5D37D8C}"/>
              </a:ext>
            </a:extLst>
          </p:cNvPr>
          <p:cNvGrpSpPr/>
          <p:nvPr/>
        </p:nvGrpSpPr>
        <p:grpSpPr>
          <a:xfrm>
            <a:off x="10468710" y="5417613"/>
            <a:ext cx="547785" cy="583839"/>
            <a:chOff x="7851532" y="4063209"/>
            <a:chExt cx="410839" cy="437879"/>
          </a:xfrm>
        </p:grpSpPr>
        <p:sp>
          <p:nvSpPr>
            <p:cNvPr id="17" name="Google Shape;10002;p74">
              <a:extLst>
                <a:ext uri="{FF2B5EF4-FFF2-40B4-BE49-F238E27FC236}">
                  <a16:creationId xmlns:a16="http://schemas.microsoft.com/office/drawing/2014/main" id="{B46D794C-A626-4518-BFD7-EB1BB669D9C9}"/>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 name="Google Shape;10003;p74">
              <a:extLst>
                <a:ext uri="{FF2B5EF4-FFF2-40B4-BE49-F238E27FC236}">
                  <a16:creationId xmlns:a16="http://schemas.microsoft.com/office/drawing/2014/main" id="{11747897-CC7A-48F1-8318-FAF4D7A87EE5}"/>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 name="Google Shape;10027;p74">
            <a:extLst>
              <a:ext uri="{FF2B5EF4-FFF2-40B4-BE49-F238E27FC236}">
                <a16:creationId xmlns:a16="http://schemas.microsoft.com/office/drawing/2014/main" id="{32A82671-88AE-4327-BF46-839D9058E896}"/>
              </a:ext>
            </a:extLst>
          </p:cNvPr>
          <p:cNvGrpSpPr/>
          <p:nvPr/>
        </p:nvGrpSpPr>
        <p:grpSpPr>
          <a:xfrm>
            <a:off x="5311457" y="3702821"/>
            <a:ext cx="523671" cy="508113"/>
            <a:chOff x="3983592" y="2777115"/>
            <a:chExt cx="392753" cy="381085"/>
          </a:xfrm>
        </p:grpSpPr>
        <p:sp>
          <p:nvSpPr>
            <p:cNvPr id="20" name="Google Shape;10028;p74">
              <a:extLst>
                <a:ext uri="{FF2B5EF4-FFF2-40B4-BE49-F238E27FC236}">
                  <a16:creationId xmlns:a16="http://schemas.microsoft.com/office/drawing/2014/main" id="{01104AB8-5B79-47C6-9545-694001929E7E}"/>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10029;p74">
              <a:extLst>
                <a:ext uri="{FF2B5EF4-FFF2-40B4-BE49-F238E27FC236}">
                  <a16:creationId xmlns:a16="http://schemas.microsoft.com/office/drawing/2014/main" id="{CCCB8490-5D5B-4FE4-B1FB-05F07A150E5F}"/>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10030;p74">
              <a:extLst>
                <a:ext uri="{FF2B5EF4-FFF2-40B4-BE49-F238E27FC236}">
                  <a16:creationId xmlns:a16="http://schemas.microsoft.com/office/drawing/2014/main" id="{9225FEB2-5EA5-4DF8-9D8E-EB8FCB6902FE}"/>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3" name="Google Shape;10074;p74">
            <a:extLst>
              <a:ext uri="{FF2B5EF4-FFF2-40B4-BE49-F238E27FC236}">
                <a16:creationId xmlns:a16="http://schemas.microsoft.com/office/drawing/2014/main" id="{6F5C77C0-5AA7-4D6B-A76E-4242BC0B5B3E}"/>
              </a:ext>
            </a:extLst>
          </p:cNvPr>
          <p:cNvGrpSpPr/>
          <p:nvPr/>
        </p:nvGrpSpPr>
        <p:grpSpPr>
          <a:xfrm>
            <a:off x="6104278" y="3669073"/>
            <a:ext cx="523671" cy="547017"/>
            <a:chOff x="4578208" y="2751804"/>
            <a:chExt cx="392753" cy="410263"/>
          </a:xfrm>
        </p:grpSpPr>
        <p:sp>
          <p:nvSpPr>
            <p:cNvPr id="24" name="Google Shape;10075;p74">
              <a:extLst>
                <a:ext uri="{FF2B5EF4-FFF2-40B4-BE49-F238E27FC236}">
                  <a16:creationId xmlns:a16="http://schemas.microsoft.com/office/drawing/2014/main" id="{2287EFA5-7402-4984-83E1-9DB37713D5CC}"/>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5" name="Google Shape;10076;p74">
              <a:extLst>
                <a:ext uri="{FF2B5EF4-FFF2-40B4-BE49-F238E27FC236}">
                  <a16:creationId xmlns:a16="http://schemas.microsoft.com/office/drawing/2014/main" id="{22ED5E45-4109-4583-B798-42D677B34997}"/>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10077;p74">
              <a:extLst>
                <a:ext uri="{FF2B5EF4-FFF2-40B4-BE49-F238E27FC236}">
                  <a16:creationId xmlns:a16="http://schemas.microsoft.com/office/drawing/2014/main" id="{51EBDBF9-7D6B-47AB-9355-E570C004BFCC}"/>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7" name="Google Shape;10084;p74">
            <a:extLst>
              <a:ext uri="{FF2B5EF4-FFF2-40B4-BE49-F238E27FC236}">
                <a16:creationId xmlns:a16="http://schemas.microsoft.com/office/drawing/2014/main" id="{9C64C053-5F71-4BB3-BDE6-FEB43E5522F1}"/>
              </a:ext>
            </a:extLst>
          </p:cNvPr>
          <p:cNvGrpSpPr/>
          <p:nvPr/>
        </p:nvGrpSpPr>
        <p:grpSpPr>
          <a:xfrm>
            <a:off x="9506833" y="3681093"/>
            <a:ext cx="479547" cy="494715"/>
            <a:chOff x="7130125" y="2760820"/>
            <a:chExt cx="359660" cy="371036"/>
          </a:xfrm>
        </p:grpSpPr>
        <p:sp>
          <p:nvSpPr>
            <p:cNvPr id="28" name="Google Shape;10085;p74">
              <a:extLst>
                <a:ext uri="{FF2B5EF4-FFF2-40B4-BE49-F238E27FC236}">
                  <a16:creationId xmlns:a16="http://schemas.microsoft.com/office/drawing/2014/main" id="{3B844AB7-3407-4B39-B674-33F64A71A0F7}"/>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10086;p74">
              <a:extLst>
                <a:ext uri="{FF2B5EF4-FFF2-40B4-BE49-F238E27FC236}">
                  <a16:creationId xmlns:a16="http://schemas.microsoft.com/office/drawing/2014/main" id="{821814F5-B0A2-4133-808F-33DC2CB53E0E}"/>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0" name="Google Shape;10087;p74">
              <a:extLst>
                <a:ext uri="{FF2B5EF4-FFF2-40B4-BE49-F238E27FC236}">
                  <a16:creationId xmlns:a16="http://schemas.microsoft.com/office/drawing/2014/main" id="{011C1D3E-D0AF-440C-A781-1E659A9FE4B8}"/>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1" name="Google Shape;10088;p74">
              <a:extLst>
                <a:ext uri="{FF2B5EF4-FFF2-40B4-BE49-F238E27FC236}">
                  <a16:creationId xmlns:a16="http://schemas.microsoft.com/office/drawing/2014/main" id="{2BC25737-9F7D-4F63-A393-1A3F2D2956A7}"/>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2" name="Google Shape;10089;p74">
            <a:extLst>
              <a:ext uri="{FF2B5EF4-FFF2-40B4-BE49-F238E27FC236}">
                <a16:creationId xmlns:a16="http://schemas.microsoft.com/office/drawing/2014/main" id="{DF418CA4-0D02-443A-AB14-9DD822AC4231}"/>
              </a:ext>
            </a:extLst>
          </p:cNvPr>
          <p:cNvGrpSpPr/>
          <p:nvPr/>
        </p:nvGrpSpPr>
        <p:grpSpPr>
          <a:xfrm>
            <a:off x="8538021" y="1572829"/>
            <a:ext cx="687348" cy="724668"/>
            <a:chOff x="6403515" y="1179621"/>
            <a:chExt cx="515511" cy="543501"/>
          </a:xfrm>
        </p:grpSpPr>
        <p:sp>
          <p:nvSpPr>
            <p:cNvPr id="33" name="Google Shape;10090;p74">
              <a:extLst>
                <a:ext uri="{FF2B5EF4-FFF2-40B4-BE49-F238E27FC236}">
                  <a16:creationId xmlns:a16="http://schemas.microsoft.com/office/drawing/2014/main" id="{D8D18C06-21B9-4405-BC35-BC74EEAF546D}"/>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10091;p74">
              <a:extLst>
                <a:ext uri="{FF2B5EF4-FFF2-40B4-BE49-F238E27FC236}">
                  <a16:creationId xmlns:a16="http://schemas.microsoft.com/office/drawing/2014/main" id="{C4022959-FAC6-4939-BCAC-B917ADD53CA1}"/>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35" name="Google Shape;10113;p74">
            <a:extLst>
              <a:ext uri="{FF2B5EF4-FFF2-40B4-BE49-F238E27FC236}">
                <a16:creationId xmlns:a16="http://schemas.microsoft.com/office/drawing/2014/main" id="{5238FD06-5CBA-4676-8731-ABC04758B291}"/>
              </a:ext>
            </a:extLst>
          </p:cNvPr>
          <p:cNvSpPr/>
          <p:nvPr/>
        </p:nvSpPr>
        <p:spPr>
          <a:xfrm>
            <a:off x="6972641" y="3640885"/>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36" name="Google Shape;10118;p74">
            <a:extLst>
              <a:ext uri="{FF2B5EF4-FFF2-40B4-BE49-F238E27FC236}">
                <a16:creationId xmlns:a16="http://schemas.microsoft.com/office/drawing/2014/main" id="{3BEBA1B6-CF60-4BA8-AFBA-0A7770AFB030}"/>
              </a:ext>
            </a:extLst>
          </p:cNvPr>
          <p:cNvGrpSpPr/>
          <p:nvPr/>
        </p:nvGrpSpPr>
        <p:grpSpPr>
          <a:xfrm>
            <a:off x="11299094" y="2764182"/>
            <a:ext cx="467527" cy="505895"/>
            <a:chOff x="8474320" y="2073136"/>
            <a:chExt cx="350645" cy="379421"/>
          </a:xfrm>
        </p:grpSpPr>
        <p:sp>
          <p:nvSpPr>
            <p:cNvPr id="37" name="Google Shape;10119;p74">
              <a:extLst>
                <a:ext uri="{FF2B5EF4-FFF2-40B4-BE49-F238E27FC236}">
                  <a16:creationId xmlns:a16="http://schemas.microsoft.com/office/drawing/2014/main" id="{8F92E9C0-81C6-4FBA-AD79-414FF916C52B}"/>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8" name="Google Shape;10120;p74">
              <a:extLst>
                <a:ext uri="{FF2B5EF4-FFF2-40B4-BE49-F238E27FC236}">
                  <a16:creationId xmlns:a16="http://schemas.microsoft.com/office/drawing/2014/main" id="{B4022CBB-9C13-458F-9209-3B20596B57A3}"/>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10121;p74">
              <a:extLst>
                <a:ext uri="{FF2B5EF4-FFF2-40B4-BE49-F238E27FC236}">
                  <a16:creationId xmlns:a16="http://schemas.microsoft.com/office/drawing/2014/main" id="{B7B38B4A-8D20-47A8-8C19-CCB8E140ADBB}"/>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10122;p74">
              <a:extLst>
                <a:ext uri="{FF2B5EF4-FFF2-40B4-BE49-F238E27FC236}">
                  <a16:creationId xmlns:a16="http://schemas.microsoft.com/office/drawing/2014/main" id="{DA62152C-A326-496E-81B2-67D3BEA336D7}"/>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10123;p74">
              <a:extLst>
                <a:ext uri="{FF2B5EF4-FFF2-40B4-BE49-F238E27FC236}">
                  <a16:creationId xmlns:a16="http://schemas.microsoft.com/office/drawing/2014/main" id="{2CEC1C87-2865-4DC8-A9FF-AD6BC1349686}"/>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10124;p74">
              <a:extLst>
                <a:ext uri="{FF2B5EF4-FFF2-40B4-BE49-F238E27FC236}">
                  <a16:creationId xmlns:a16="http://schemas.microsoft.com/office/drawing/2014/main" id="{02CA4A93-AE8C-43B8-90F7-D458BCD94C3B}"/>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3" name="Google Shape;10129;p74">
            <a:extLst>
              <a:ext uri="{FF2B5EF4-FFF2-40B4-BE49-F238E27FC236}">
                <a16:creationId xmlns:a16="http://schemas.microsoft.com/office/drawing/2014/main" id="{C3A2EF59-E4F1-4DEE-9C27-017E0D654706}"/>
              </a:ext>
            </a:extLst>
          </p:cNvPr>
          <p:cNvGrpSpPr/>
          <p:nvPr/>
        </p:nvGrpSpPr>
        <p:grpSpPr>
          <a:xfrm>
            <a:off x="7821716" y="1613794"/>
            <a:ext cx="570256" cy="714060"/>
            <a:chOff x="5866287" y="1210345"/>
            <a:chExt cx="427692" cy="535545"/>
          </a:xfrm>
        </p:grpSpPr>
        <p:sp>
          <p:nvSpPr>
            <p:cNvPr id="44" name="Google Shape;10130;p74">
              <a:extLst>
                <a:ext uri="{FF2B5EF4-FFF2-40B4-BE49-F238E27FC236}">
                  <a16:creationId xmlns:a16="http://schemas.microsoft.com/office/drawing/2014/main" id="{E035A441-2CAD-4E5F-A033-7767276446B4}"/>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10131;p74">
              <a:extLst>
                <a:ext uri="{FF2B5EF4-FFF2-40B4-BE49-F238E27FC236}">
                  <a16:creationId xmlns:a16="http://schemas.microsoft.com/office/drawing/2014/main" id="{21784940-D5E7-432B-B69D-3914991EF606}"/>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6" name="Google Shape;10132;p74">
              <a:extLst>
                <a:ext uri="{FF2B5EF4-FFF2-40B4-BE49-F238E27FC236}">
                  <a16:creationId xmlns:a16="http://schemas.microsoft.com/office/drawing/2014/main" id="{48F60919-E923-4233-8CAC-631B61C1DF84}"/>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7" name="Google Shape;10154;p74">
            <a:extLst>
              <a:ext uri="{FF2B5EF4-FFF2-40B4-BE49-F238E27FC236}">
                <a16:creationId xmlns:a16="http://schemas.microsoft.com/office/drawing/2014/main" id="{46D855AE-C80C-4F53-A33F-DF45D70F3D3B}"/>
              </a:ext>
            </a:extLst>
          </p:cNvPr>
          <p:cNvGrpSpPr/>
          <p:nvPr/>
        </p:nvGrpSpPr>
        <p:grpSpPr>
          <a:xfrm>
            <a:off x="7924642" y="3640458"/>
            <a:ext cx="523669" cy="557941"/>
            <a:chOff x="5943481" y="2730343"/>
            <a:chExt cx="392752" cy="418456"/>
          </a:xfrm>
        </p:grpSpPr>
        <p:sp>
          <p:nvSpPr>
            <p:cNvPr id="48" name="Google Shape;10155;p74">
              <a:extLst>
                <a:ext uri="{FF2B5EF4-FFF2-40B4-BE49-F238E27FC236}">
                  <a16:creationId xmlns:a16="http://schemas.microsoft.com/office/drawing/2014/main" id="{C209C418-39EA-4994-B565-069E92AAC2BA}"/>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10156;p74">
              <a:extLst>
                <a:ext uri="{FF2B5EF4-FFF2-40B4-BE49-F238E27FC236}">
                  <a16:creationId xmlns:a16="http://schemas.microsoft.com/office/drawing/2014/main" id="{AE0C0EAD-D7D1-4F36-B7C9-73EA9086E13F}"/>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10157;p74">
              <a:extLst>
                <a:ext uri="{FF2B5EF4-FFF2-40B4-BE49-F238E27FC236}">
                  <a16:creationId xmlns:a16="http://schemas.microsoft.com/office/drawing/2014/main" id="{356B6FA8-17E9-407E-A698-AD007E7BC04E}"/>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1" name="Google Shape;10158;p74">
              <a:extLst>
                <a:ext uri="{FF2B5EF4-FFF2-40B4-BE49-F238E27FC236}">
                  <a16:creationId xmlns:a16="http://schemas.microsoft.com/office/drawing/2014/main" id="{3AE8A46C-C0D5-4CEC-815B-0C50574B44FC}"/>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2" name="Google Shape;10159;p74">
              <a:extLst>
                <a:ext uri="{FF2B5EF4-FFF2-40B4-BE49-F238E27FC236}">
                  <a16:creationId xmlns:a16="http://schemas.microsoft.com/office/drawing/2014/main" id="{DC95F6CD-3296-4397-8579-607F877E89D2}"/>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10160;p74">
              <a:extLst>
                <a:ext uri="{FF2B5EF4-FFF2-40B4-BE49-F238E27FC236}">
                  <a16:creationId xmlns:a16="http://schemas.microsoft.com/office/drawing/2014/main" id="{24C7C725-5A9F-4F19-8455-9DA16A6D32B2}"/>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10161;p74">
              <a:extLst>
                <a:ext uri="{FF2B5EF4-FFF2-40B4-BE49-F238E27FC236}">
                  <a16:creationId xmlns:a16="http://schemas.microsoft.com/office/drawing/2014/main" id="{3DDBAEAB-52F2-4262-B167-B7658A525774}"/>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5" name="Google Shape;10172;p74">
            <a:extLst>
              <a:ext uri="{FF2B5EF4-FFF2-40B4-BE49-F238E27FC236}">
                <a16:creationId xmlns:a16="http://schemas.microsoft.com/office/drawing/2014/main" id="{E27C7CD3-B7E2-48EB-BB1F-B7DCC9139E66}"/>
              </a:ext>
            </a:extLst>
          </p:cNvPr>
          <p:cNvGrpSpPr/>
          <p:nvPr/>
        </p:nvGrpSpPr>
        <p:grpSpPr>
          <a:xfrm>
            <a:off x="9424977" y="1631802"/>
            <a:ext cx="683983" cy="722277"/>
            <a:chOff x="7068732" y="1223851"/>
            <a:chExt cx="512987" cy="541708"/>
          </a:xfrm>
        </p:grpSpPr>
        <p:sp>
          <p:nvSpPr>
            <p:cNvPr id="56" name="Google Shape;10173;p74">
              <a:extLst>
                <a:ext uri="{FF2B5EF4-FFF2-40B4-BE49-F238E27FC236}">
                  <a16:creationId xmlns:a16="http://schemas.microsoft.com/office/drawing/2014/main" id="{4F8EE941-F1E7-4A9E-B80C-D346F3F43D20}"/>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10174;p74">
              <a:extLst>
                <a:ext uri="{FF2B5EF4-FFF2-40B4-BE49-F238E27FC236}">
                  <a16:creationId xmlns:a16="http://schemas.microsoft.com/office/drawing/2014/main" id="{5C7C3213-1C96-49B4-B381-C62617406FA6}"/>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10175;p74">
              <a:extLst>
                <a:ext uri="{FF2B5EF4-FFF2-40B4-BE49-F238E27FC236}">
                  <a16:creationId xmlns:a16="http://schemas.microsoft.com/office/drawing/2014/main" id="{D79E750D-BBF8-48AF-9AC9-E425DFC6149C}"/>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10184;p74">
            <a:extLst>
              <a:ext uri="{FF2B5EF4-FFF2-40B4-BE49-F238E27FC236}">
                <a16:creationId xmlns:a16="http://schemas.microsoft.com/office/drawing/2014/main" id="{A06AEBE2-7ECD-41D5-98ED-11C561C0A480}"/>
              </a:ext>
            </a:extLst>
          </p:cNvPr>
          <p:cNvGrpSpPr/>
          <p:nvPr/>
        </p:nvGrpSpPr>
        <p:grpSpPr>
          <a:xfrm>
            <a:off x="4275845" y="3638751"/>
            <a:ext cx="523671" cy="559527"/>
            <a:chOff x="3206883" y="2729063"/>
            <a:chExt cx="392753" cy="419645"/>
          </a:xfrm>
        </p:grpSpPr>
        <p:sp>
          <p:nvSpPr>
            <p:cNvPr id="60" name="Google Shape;10185;p74">
              <a:extLst>
                <a:ext uri="{FF2B5EF4-FFF2-40B4-BE49-F238E27FC236}">
                  <a16:creationId xmlns:a16="http://schemas.microsoft.com/office/drawing/2014/main" id="{C099F624-14ED-4486-BA8A-CB8F8A564986}"/>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10186;p74">
              <a:extLst>
                <a:ext uri="{FF2B5EF4-FFF2-40B4-BE49-F238E27FC236}">
                  <a16:creationId xmlns:a16="http://schemas.microsoft.com/office/drawing/2014/main" id="{395B34EC-A891-4537-A2C8-5E4316A73357}"/>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62" name="Google Shape;10189;p74">
            <a:extLst>
              <a:ext uri="{FF2B5EF4-FFF2-40B4-BE49-F238E27FC236}">
                <a16:creationId xmlns:a16="http://schemas.microsoft.com/office/drawing/2014/main" id="{98C815D1-0BE7-48D8-A594-E22B987D91E8}"/>
              </a:ext>
            </a:extLst>
          </p:cNvPr>
          <p:cNvSpPr/>
          <p:nvPr/>
        </p:nvSpPr>
        <p:spPr>
          <a:xfrm>
            <a:off x="8747955" y="3717608"/>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63" name="Google Shape;10190;p74">
            <a:extLst>
              <a:ext uri="{FF2B5EF4-FFF2-40B4-BE49-F238E27FC236}">
                <a16:creationId xmlns:a16="http://schemas.microsoft.com/office/drawing/2014/main" id="{6FF7E90C-7666-487D-A72E-3FECFCABCE3A}"/>
              </a:ext>
            </a:extLst>
          </p:cNvPr>
          <p:cNvGrpSpPr/>
          <p:nvPr/>
        </p:nvGrpSpPr>
        <p:grpSpPr>
          <a:xfrm>
            <a:off x="10482876" y="3656989"/>
            <a:ext cx="479584" cy="504968"/>
            <a:chOff x="7862157" y="2742742"/>
            <a:chExt cx="359688" cy="378726"/>
          </a:xfrm>
        </p:grpSpPr>
        <p:sp>
          <p:nvSpPr>
            <p:cNvPr id="64" name="Google Shape;10191;p74">
              <a:extLst>
                <a:ext uri="{FF2B5EF4-FFF2-40B4-BE49-F238E27FC236}">
                  <a16:creationId xmlns:a16="http://schemas.microsoft.com/office/drawing/2014/main" id="{F289C713-2ADC-47DE-9167-E0F7461823B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5" name="Google Shape;10192;p74">
              <a:extLst>
                <a:ext uri="{FF2B5EF4-FFF2-40B4-BE49-F238E27FC236}">
                  <a16:creationId xmlns:a16="http://schemas.microsoft.com/office/drawing/2014/main" id="{AAB7AB42-6A05-4934-BE71-AEF5C5B2E1D4}"/>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6" name="Google Shape;10193;p74">
              <a:extLst>
                <a:ext uri="{FF2B5EF4-FFF2-40B4-BE49-F238E27FC236}">
                  <a16:creationId xmlns:a16="http://schemas.microsoft.com/office/drawing/2014/main" id="{4CC2FAB1-5147-49E3-AD4C-4972FED75967}"/>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10194;p74">
              <a:extLst>
                <a:ext uri="{FF2B5EF4-FFF2-40B4-BE49-F238E27FC236}">
                  <a16:creationId xmlns:a16="http://schemas.microsoft.com/office/drawing/2014/main" id="{0745FE84-AC9F-4D6A-988E-4A7B0EFB7F84}"/>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8" name="Google Shape;10221;p74">
            <a:extLst>
              <a:ext uri="{FF2B5EF4-FFF2-40B4-BE49-F238E27FC236}">
                <a16:creationId xmlns:a16="http://schemas.microsoft.com/office/drawing/2014/main" id="{D561A0ED-B3FA-449C-8FDE-FCF223243445}"/>
              </a:ext>
            </a:extLst>
          </p:cNvPr>
          <p:cNvGrpSpPr/>
          <p:nvPr/>
        </p:nvGrpSpPr>
        <p:grpSpPr>
          <a:xfrm>
            <a:off x="5113959" y="4622597"/>
            <a:ext cx="422623" cy="511209"/>
            <a:chOff x="3835469" y="3466947"/>
            <a:chExt cx="316967" cy="383407"/>
          </a:xfrm>
        </p:grpSpPr>
        <p:sp>
          <p:nvSpPr>
            <p:cNvPr id="69" name="Google Shape;10222;p74">
              <a:extLst>
                <a:ext uri="{FF2B5EF4-FFF2-40B4-BE49-F238E27FC236}">
                  <a16:creationId xmlns:a16="http://schemas.microsoft.com/office/drawing/2014/main" id="{93867650-737A-4653-8C45-D7BBC573AECF}"/>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10223;p74">
              <a:extLst>
                <a:ext uri="{FF2B5EF4-FFF2-40B4-BE49-F238E27FC236}">
                  <a16:creationId xmlns:a16="http://schemas.microsoft.com/office/drawing/2014/main" id="{DD1D3DE1-BD90-43D8-B023-0264D4B3D4E5}"/>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10224;p74">
              <a:extLst>
                <a:ext uri="{FF2B5EF4-FFF2-40B4-BE49-F238E27FC236}">
                  <a16:creationId xmlns:a16="http://schemas.microsoft.com/office/drawing/2014/main" id="{F4F5FA56-9570-423E-A52F-DD8163179933}"/>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2" name="Google Shape;10240;p74">
            <a:extLst>
              <a:ext uri="{FF2B5EF4-FFF2-40B4-BE49-F238E27FC236}">
                <a16:creationId xmlns:a16="http://schemas.microsoft.com/office/drawing/2014/main" id="{FCA2A109-1E97-45E6-900B-A10B0BC94E93}"/>
              </a:ext>
            </a:extLst>
          </p:cNvPr>
          <p:cNvGrpSpPr/>
          <p:nvPr/>
        </p:nvGrpSpPr>
        <p:grpSpPr>
          <a:xfrm>
            <a:off x="6965534" y="4627486"/>
            <a:ext cx="486692" cy="480487"/>
            <a:chOff x="5224150" y="3470614"/>
            <a:chExt cx="365019" cy="360365"/>
          </a:xfrm>
        </p:grpSpPr>
        <p:sp>
          <p:nvSpPr>
            <p:cNvPr id="73" name="Google Shape;10241;p74">
              <a:extLst>
                <a:ext uri="{FF2B5EF4-FFF2-40B4-BE49-F238E27FC236}">
                  <a16:creationId xmlns:a16="http://schemas.microsoft.com/office/drawing/2014/main" id="{9EF7A9AD-1294-4E91-8310-20339BE39F8D}"/>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4" name="Google Shape;10242;p74">
              <a:extLst>
                <a:ext uri="{FF2B5EF4-FFF2-40B4-BE49-F238E27FC236}">
                  <a16:creationId xmlns:a16="http://schemas.microsoft.com/office/drawing/2014/main" id="{C2C0190E-684A-4AE8-B69D-3A8B664BE763}"/>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5" name="Google Shape;10303;p74">
            <a:extLst>
              <a:ext uri="{FF2B5EF4-FFF2-40B4-BE49-F238E27FC236}">
                <a16:creationId xmlns:a16="http://schemas.microsoft.com/office/drawing/2014/main" id="{E2D0D016-01CA-470B-9DDD-5B96C0C02062}"/>
              </a:ext>
            </a:extLst>
          </p:cNvPr>
          <p:cNvGrpSpPr/>
          <p:nvPr/>
        </p:nvGrpSpPr>
        <p:grpSpPr>
          <a:xfrm>
            <a:off x="7899453" y="4585630"/>
            <a:ext cx="480316" cy="511857"/>
            <a:chOff x="5924589" y="3439222"/>
            <a:chExt cx="360237" cy="383893"/>
          </a:xfrm>
        </p:grpSpPr>
        <p:sp>
          <p:nvSpPr>
            <p:cNvPr id="76" name="Google Shape;10304;p74">
              <a:extLst>
                <a:ext uri="{FF2B5EF4-FFF2-40B4-BE49-F238E27FC236}">
                  <a16:creationId xmlns:a16="http://schemas.microsoft.com/office/drawing/2014/main" id="{7196FA51-4942-445A-B92E-D0B5A43FEE64}"/>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10305;p74">
              <a:extLst>
                <a:ext uri="{FF2B5EF4-FFF2-40B4-BE49-F238E27FC236}">
                  <a16:creationId xmlns:a16="http://schemas.microsoft.com/office/drawing/2014/main" id="{988EB04E-288F-4C16-B21C-DA684A0649FA}"/>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8" name="Google Shape;10306;p74">
              <a:extLst>
                <a:ext uri="{FF2B5EF4-FFF2-40B4-BE49-F238E27FC236}">
                  <a16:creationId xmlns:a16="http://schemas.microsoft.com/office/drawing/2014/main" id="{AF30E917-7BA9-4BD0-8514-3941459CC3A9}"/>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9" name="Google Shape;10307;p74">
              <a:extLst>
                <a:ext uri="{FF2B5EF4-FFF2-40B4-BE49-F238E27FC236}">
                  <a16:creationId xmlns:a16="http://schemas.microsoft.com/office/drawing/2014/main" id="{EA272CD6-6CB3-4239-9771-D471653A6DC3}"/>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10308;p74">
              <a:extLst>
                <a:ext uri="{FF2B5EF4-FFF2-40B4-BE49-F238E27FC236}">
                  <a16:creationId xmlns:a16="http://schemas.microsoft.com/office/drawing/2014/main" id="{B23FFA61-C12E-40AB-8EA9-EFC8C91A19EC}"/>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10309;p74">
              <a:extLst>
                <a:ext uri="{FF2B5EF4-FFF2-40B4-BE49-F238E27FC236}">
                  <a16:creationId xmlns:a16="http://schemas.microsoft.com/office/drawing/2014/main" id="{A0653C5C-D282-49BB-89BA-6C6D666EC91E}"/>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10310;p74">
              <a:extLst>
                <a:ext uri="{FF2B5EF4-FFF2-40B4-BE49-F238E27FC236}">
                  <a16:creationId xmlns:a16="http://schemas.microsoft.com/office/drawing/2014/main" id="{83AC1818-38B0-44CB-B275-72A221174C28}"/>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10311;p74">
              <a:extLst>
                <a:ext uri="{FF2B5EF4-FFF2-40B4-BE49-F238E27FC236}">
                  <a16:creationId xmlns:a16="http://schemas.microsoft.com/office/drawing/2014/main" id="{B60343B7-F1C4-4C02-A01D-AF230B10049B}"/>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10312;p74">
              <a:extLst>
                <a:ext uri="{FF2B5EF4-FFF2-40B4-BE49-F238E27FC236}">
                  <a16:creationId xmlns:a16="http://schemas.microsoft.com/office/drawing/2014/main" id="{16A799E6-3C65-47C4-8281-B7A8AAE0625C}"/>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10313;p74">
              <a:extLst>
                <a:ext uri="{FF2B5EF4-FFF2-40B4-BE49-F238E27FC236}">
                  <a16:creationId xmlns:a16="http://schemas.microsoft.com/office/drawing/2014/main" id="{515069E7-33DE-4B8C-BF5D-02CC17780CFC}"/>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6" name="Google Shape;10314;p74">
              <a:extLst>
                <a:ext uri="{FF2B5EF4-FFF2-40B4-BE49-F238E27FC236}">
                  <a16:creationId xmlns:a16="http://schemas.microsoft.com/office/drawing/2014/main" id="{70716BEA-D828-4A0C-93C4-AA2CA34E3841}"/>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7" name="Google Shape;10315;p74">
              <a:extLst>
                <a:ext uri="{FF2B5EF4-FFF2-40B4-BE49-F238E27FC236}">
                  <a16:creationId xmlns:a16="http://schemas.microsoft.com/office/drawing/2014/main" id="{017B547B-74B1-4CC9-94E3-BAA5B2704131}"/>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8" name="Google Shape;10341;p74">
            <a:extLst>
              <a:ext uri="{FF2B5EF4-FFF2-40B4-BE49-F238E27FC236}">
                <a16:creationId xmlns:a16="http://schemas.microsoft.com/office/drawing/2014/main" id="{DB009FB1-3746-42C3-A905-25152F47D466}"/>
              </a:ext>
            </a:extLst>
          </p:cNvPr>
          <p:cNvGrpSpPr/>
          <p:nvPr/>
        </p:nvGrpSpPr>
        <p:grpSpPr>
          <a:xfrm>
            <a:off x="11370271" y="3665366"/>
            <a:ext cx="346008" cy="483461"/>
            <a:chOff x="8527703" y="2749024"/>
            <a:chExt cx="259506" cy="362596"/>
          </a:xfrm>
        </p:grpSpPr>
        <p:sp>
          <p:nvSpPr>
            <p:cNvPr id="89" name="Google Shape;10342;p74">
              <a:extLst>
                <a:ext uri="{FF2B5EF4-FFF2-40B4-BE49-F238E27FC236}">
                  <a16:creationId xmlns:a16="http://schemas.microsoft.com/office/drawing/2014/main" id="{3683B049-36A1-4442-953E-91E5DEACFF14}"/>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10343;p74">
              <a:extLst>
                <a:ext uri="{FF2B5EF4-FFF2-40B4-BE49-F238E27FC236}">
                  <a16:creationId xmlns:a16="http://schemas.microsoft.com/office/drawing/2014/main" id="{9F17F6B8-0A44-4C45-ACB3-3BF66C8B139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10344;p74">
              <a:extLst>
                <a:ext uri="{FF2B5EF4-FFF2-40B4-BE49-F238E27FC236}">
                  <a16:creationId xmlns:a16="http://schemas.microsoft.com/office/drawing/2014/main" id="{CB45AB92-2F04-449E-AD68-497E511617D4}"/>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10345;p74">
              <a:extLst>
                <a:ext uri="{FF2B5EF4-FFF2-40B4-BE49-F238E27FC236}">
                  <a16:creationId xmlns:a16="http://schemas.microsoft.com/office/drawing/2014/main" id="{234F4362-229A-4302-BFC7-FFECFF50E186}"/>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10346;p74">
              <a:extLst>
                <a:ext uri="{FF2B5EF4-FFF2-40B4-BE49-F238E27FC236}">
                  <a16:creationId xmlns:a16="http://schemas.microsoft.com/office/drawing/2014/main" id="{FA614FE6-D165-48F0-9D37-9B89D539304B}"/>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10359;p74">
            <a:extLst>
              <a:ext uri="{FF2B5EF4-FFF2-40B4-BE49-F238E27FC236}">
                <a16:creationId xmlns:a16="http://schemas.microsoft.com/office/drawing/2014/main" id="{C2088EA8-25C0-4676-9464-E852E6410695}"/>
              </a:ext>
            </a:extLst>
          </p:cNvPr>
          <p:cNvGrpSpPr/>
          <p:nvPr/>
        </p:nvGrpSpPr>
        <p:grpSpPr>
          <a:xfrm>
            <a:off x="8779666" y="4641761"/>
            <a:ext cx="481572" cy="451811"/>
            <a:chOff x="6584749" y="3481321"/>
            <a:chExt cx="361179" cy="338858"/>
          </a:xfrm>
        </p:grpSpPr>
        <p:sp>
          <p:nvSpPr>
            <p:cNvPr id="95" name="Google Shape;10360;p74">
              <a:extLst>
                <a:ext uri="{FF2B5EF4-FFF2-40B4-BE49-F238E27FC236}">
                  <a16:creationId xmlns:a16="http://schemas.microsoft.com/office/drawing/2014/main" id="{3136A38B-C99D-489B-A213-0FDE3EAE88E4}"/>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10361;p74">
              <a:extLst>
                <a:ext uri="{FF2B5EF4-FFF2-40B4-BE49-F238E27FC236}">
                  <a16:creationId xmlns:a16="http://schemas.microsoft.com/office/drawing/2014/main" id="{A593D031-1BB8-4B6A-9E14-8376BE18C3BD}"/>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10362;p74">
              <a:extLst>
                <a:ext uri="{FF2B5EF4-FFF2-40B4-BE49-F238E27FC236}">
                  <a16:creationId xmlns:a16="http://schemas.microsoft.com/office/drawing/2014/main" id="{4F0FE3EA-809F-4DBC-9580-CA702E6A3970}"/>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10363;p74">
              <a:extLst>
                <a:ext uri="{FF2B5EF4-FFF2-40B4-BE49-F238E27FC236}">
                  <a16:creationId xmlns:a16="http://schemas.microsoft.com/office/drawing/2014/main" id="{DFD52010-6E52-488A-A784-C6AF3F4CF5BF}"/>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9" name="Google Shape;10364;p74">
              <a:extLst>
                <a:ext uri="{FF2B5EF4-FFF2-40B4-BE49-F238E27FC236}">
                  <a16:creationId xmlns:a16="http://schemas.microsoft.com/office/drawing/2014/main" id="{D619307B-D89F-4EB6-85C2-4FDE9A60F6B9}"/>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0" name="Google Shape;10365;p74">
              <a:extLst>
                <a:ext uri="{FF2B5EF4-FFF2-40B4-BE49-F238E27FC236}">
                  <a16:creationId xmlns:a16="http://schemas.microsoft.com/office/drawing/2014/main" id="{46D5B750-D45D-45A5-AF48-AE7F6D79FD65}"/>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10366;p74">
              <a:extLst>
                <a:ext uri="{FF2B5EF4-FFF2-40B4-BE49-F238E27FC236}">
                  <a16:creationId xmlns:a16="http://schemas.microsoft.com/office/drawing/2014/main" id="{4765DACF-D727-4DE3-8AFD-AF15CD5EA831}"/>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2" name="Google Shape;10399;p74">
            <a:extLst>
              <a:ext uri="{FF2B5EF4-FFF2-40B4-BE49-F238E27FC236}">
                <a16:creationId xmlns:a16="http://schemas.microsoft.com/office/drawing/2014/main" id="{596DF078-0BFF-47AE-90C2-D2085482CC80}"/>
              </a:ext>
            </a:extLst>
          </p:cNvPr>
          <p:cNvGrpSpPr/>
          <p:nvPr/>
        </p:nvGrpSpPr>
        <p:grpSpPr>
          <a:xfrm>
            <a:off x="4176393" y="4547347"/>
            <a:ext cx="480267" cy="509125"/>
            <a:chOff x="3132295" y="3410510"/>
            <a:chExt cx="360200" cy="381844"/>
          </a:xfrm>
        </p:grpSpPr>
        <p:sp>
          <p:nvSpPr>
            <p:cNvPr id="103" name="Google Shape;10400;p74">
              <a:extLst>
                <a:ext uri="{FF2B5EF4-FFF2-40B4-BE49-F238E27FC236}">
                  <a16:creationId xmlns:a16="http://schemas.microsoft.com/office/drawing/2014/main" id="{5071CE75-194D-48FB-9A4A-5155698FAFDB}"/>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4" name="Google Shape;10401;p74">
              <a:extLst>
                <a:ext uri="{FF2B5EF4-FFF2-40B4-BE49-F238E27FC236}">
                  <a16:creationId xmlns:a16="http://schemas.microsoft.com/office/drawing/2014/main" id="{A3B8F1CC-004F-4B82-B041-3E789B82F504}"/>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10402;p74">
              <a:extLst>
                <a:ext uri="{FF2B5EF4-FFF2-40B4-BE49-F238E27FC236}">
                  <a16:creationId xmlns:a16="http://schemas.microsoft.com/office/drawing/2014/main" id="{21AF0329-DE57-4A57-BEAC-C9B3C12A36D1}"/>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10403;p74">
              <a:extLst>
                <a:ext uri="{FF2B5EF4-FFF2-40B4-BE49-F238E27FC236}">
                  <a16:creationId xmlns:a16="http://schemas.microsoft.com/office/drawing/2014/main" id="{9A8AF2DB-D0FB-42C8-9C54-CBD4A5EBFDEE}"/>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7" name="Google Shape;10404;p74">
              <a:extLst>
                <a:ext uri="{FF2B5EF4-FFF2-40B4-BE49-F238E27FC236}">
                  <a16:creationId xmlns:a16="http://schemas.microsoft.com/office/drawing/2014/main" id="{8852F05C-44B2-449D-BD55-145D8EE718EE}"/>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8" name="Google Shape;10405;p74">
              <a:extLst>
                <a:ext uri="{FF2B5EF4-FFF2-40B4-BE49-F238E27FC236}">
                  <a16:creationId xmlns:a16="http://schemas.microsoft.com/office/drawing/2014/main" id="{720FC16D-C8B8-4363-BC9F-BEF9A7CB561E}"/>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10406;p74">
              <a:extLst>
                <a:ext uri="{FF2B5EF4-FFF2-40B4-BE49-F238E27FC236}">
                  <a16:creationId xmlns:a16="http://schemas.microsoft.com/office/drawing/2014/main" id="{81FB1221-453F-4CC9-B15D-B34AC76807B1}"/>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0" name="Google Shape;10407;p74">
              <a:extLst>
                <a:ext uri="{FF2B5EF4-FFF2-40B4-BE49-F238E27FC236}">
                  <a16:creationId xmlns:a16="http://schemas.microsoft.com/office/drawing/2014/main" id="{D54835F7-58A8-47D5-8DA7-7ADE05C6C805}"/>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1" name="Google Shape;10421;p74">
            <a:extLst>
              <a:ext uri="{FF2B5EF4-FFF2-40B4-BE49-F238E27FC236}">
                <a16:creationId xmlns:a16="http://schemas.microsoft.com/office/drawing/2014/main" id="{5A657BB9-DD6B-4E38-BF19-974D49C6CA8A}"/>
              </a:ext>
            </a:extLst>
          </p:cNvPr>
          <p:cNvGrpSpPr/>
          <p:nvPr/>
        </p:nvGrpSpPr>
        <p:grpSpPr>
          <a:xfrm>
            <a:off x="9515356" y="4559052"/>
            <a:ext cx="482864" cy="515976"/>
            <a:chOff x="7136517" y="3419289"/>
            <a:chExt cx="362148" cy="386982"/>
          </a:xfrm>
        </p:grpSpPr>
        <p:sp>
          <p:nvSpPr>
            <p:cNvPr id="112" name="Google Shape;10422;p74">
              <a:extLst>
                <a:ext uri="{FF2B5EF4-FFF2-40B4-BE49-F238E27FC236}">
                  <a16:creationId xmlns:a16="http://schemas.microsoft.com/office/drawing/2014/main" id="{2F75EDF5-64CF-438D-B44E-8A96798680D8}"/>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10423;p74">
              <a:extLst>
                <a:ext uri="{FF2B5EF4-FFF2-40B4-BE49-F238E27FC236}">
                  <a16:creationId xmlns:a16="http://schemas.microsoft.com/office/drawing/2014/main" id="{443933BD-552A-48CA-8CF9-B3A09398C2B7}"/>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10424;p74">
              <a:extLst>
                <a:ext uri="{FF2B5EF4-FFF2-40B4-BE49-F238E27FC236}">
                  <a16:creationId xmlns:a16="http://schemas.microsoft.com/office/drawing/2014/main" id="{4DDF0275-6CE2-4969-92A2-208CCDFD06D7}"/>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10425;p74">
              <a:extLst>
                <a:ext uri="{FF2B5EF4-FFF2-40B4-BE49-F238E27FC236}">
                  <a16:creationId xmlns:a16="http://schemas.microsoft.com/office/drawing/2014/main" id="{2D2C3EE1-7CAA-4525-8126-41049BE020DB}"/>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10426;p74">
              <a:extLst>
                <a:ext uri="{FF2B5EF4-FFF2-40B4-BE49-F238E27FC236}">
                  <a16:creationId xmlns:a16="http://schemas.microsoft.com/office/drawing/2014/main" id="{7792981D-B842-4CB7-AD4E-F711AE590F8E}"/>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10427;p74">
              <a:extLst>
                <a:ext uri="{FF2B5EF4-FFF2-40B4-BE49-F238E27FC236}">
                  <a16:creationId xmlns:a16="http://schemas.microsoft.com/office/drawing/2014/main" id="{9867E9E1-57A8-4DBD-9E13-3F24F28D0D3D}"/>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10428;p74">
              <a:extLst>
                <a:ext uri="{FF2B5EF4-FFF2-40B4-BE49-F238E27FC236}">
                  <a16:creationId xmlns:a16="http://schemas.microsoft.com/office/drawing/2014/main" id="{88DE4191-42AB-4532-AF91-6EFE3E10FDB5}"/>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10429;p74">
              <a:extLst>
                <a:ext uri="{FF2B5EF4-FFF2-40B4-BE49-F238E27FC236}">
                  <a16:creationId xmlns:a16="http://schemas.microsoft.com/office/drawing/2014/main" id="{856FC27A-334A-439B-9BA2-319E965A71B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10435;p74">
            <a:extLst>
              <a:ext uri="{FF2B5EF4-FFF2-40B4-BE49-F238E27FC236}">
                <a16:creationId xmlns:a16="http://schemas.microsoft.com/office/drawing/2014/main" id="{85607848-25F6-44D7-B36F-DB5565E1C0E5}"/>
              </a:ext>
            </a:extLst>
          </p:cNvPr>
          <p:cNvGrpSpPr/>
          <p:nvPr/>
        </p:nvGrpSpPr>
        <p:grpSpPr>
          <a:xfrm>
            <a:off x="9486972" y="5286305"/>
            <a:ext cx="709648" cy="701247"/>
            <a:chOff x="7115229" y="3964728"/>
            <a:chExt cx="532236" cy="525935"/>
          </a:xfrm>
        </p:grpSpPr>
        <p:sp>
          <p:nvSpPr>
            <p:cNvPr id="121" name="Google Shape;10436;p74">
              <a:extLst>
                <a:ext uri="{FF2B5EF4-FFF2-40B4-BE49-F238E27FC236}">
                  <a16:creationId xmlns:a16="http://schemas.microsoft.com/office/drawing/2014/main" id="{E40C757A-4C3B-47C8-975F-440E0476CBA1}"/>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10437;p74">
              <a:extLst>
                <a:ext uri="{FF2B5EF4-FFF2-40B4-BE49-F238E27FC236}">
                  <a16:creationId xmlns:a16="http://schemas.microsoft.com/office/drawing/2014/main" id="{BC23F506-1795-472C-9A6C-55EDC3EDA102}"/>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3" name="Google Shape;10438;p74">
              <a:extLst>
                <a:ext uri="{FF2B5EF4-FFF2-40B4-BE49-F238E27FC236}">
                  <a16:creationId xmlns:a16="http://schemas.microsoft.com/office/drawing/2014/main" id="{6E9723F6-75D3-46D3-94FB-9B567DE1EE95}"/>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4" name="Google Shape;10439;p74">
              <a:extLst>
                <a:ext uri="{FF2B5EF4-FFF2-40B4-BE49-F238E27FC236}">
                  <a16:creationId xmlns:a16="http://schemas.microsoft.com/office/drawing/2014/main" id="{D613607C-FA3F-4060-BB30-6E2CCE774AFC}"/>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10440;p74">
              <a:extLst>
                <a:ext uri="{FF2B5EF4-FFF2-40B4-BE49-F238E27FC236}">
                  <a16:creationId xmlns:a16="http://schemas.microsoft.com/office/drawing/2014/main" id="{6C880AE7-E58E-453B-90F0-BB028A0A02CA}"/>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6" name="Google Shape;10441;p74">
              <a:extLst>
                <a:ext uri="{FF2B5EF4-FFF2-40B4-BE49-F238E27FC236}">
                  <a16:creationId xmlns:a16="http://schemas.microsoft.com/office/drawing/2014/main" id="{EA80D326-2A60-4890-BC2F-558727F88677}"/>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7" name="Google Shape;10442;p74">
              <a:extLst>
                <a:ext uri="{FF2B5EF4-FFF2-40B4-BE49-F238E27FC236}">
                  <a16:creationId xmlns:a16="http://schemas.microsoft.com/office/drawing/2014/main" id="{7C0C867D-3B7D-4296-B106-E8BA180D5ABB}"/>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8" name="Google Shape;10443;p74">
            <a:extLst>
              <a:ext uri="{FF2B5EF4-FFF2-40B4-BE49-F238E27FC236}">
                <a16:creationId xmlns:a16="http://schemas.microsoft.com/office/drawing/2014/main" id="{F5C7225F-BF89-48AB-A933-70410FDAFB55}"/>
              </a:ext>
            </a:extLst>
          </p:cNvPr>
          <p:cNvGrpSpPr/>
          <p:nvPr/>
        </p:nvGrpSpPr>
        <p:grpSpPr>
          <a:xfrm>
            <a:off x="11314395" y="4449567"/>
            <a:ext cx="551127" cy="587399"/>
            <a:chOff x="8485796" y="3337175"/>
            <a:chExt cx="413345" cy="440549"/>
          </a:xfrm>
        </p:grpSpPr>
        <p:sp>
          <p:nvSpPr>
            <p:cNvPr id="129" name="Google Shape;10444;p74">
              <a:extLst>
                <a:ext uri="{FF2B5EF4-FFF2-40B4-BE49-F238E27FC236}">
                  <a16:creationId xmlns:a16="http://schemas.microsoft.com/office/drawing/2014/main" id="{F6C4BF04-AD3D-42F7-8593-5BDC97BA3F73}"/>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10445;p74">
              <a:extLst>
                <a:ext uri="{FF2B5EF4-FFF2-40B4-BE49-F238E27FC236}">
                  <a16:creationId xmlns:a16="http://schemas.microsoft.com/office/drawing/2014/main" id="{5321611F-FE50-40E6-AE3C-4EC31AD27953}"/>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1" name="Google Shape;10446;p74">
              <a:extLst>
                <a:ext uri="{FF2B5EF4-FFF2-40B4-BE49-F238E27FC236}">
                  <a16:creationId xmlns:a16="http://schemas.microsoft.com/office/drawing/2014/main" id="{32B5A0C8-A805-4343-A203-3CDBADB5CD53}"/>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2" name="Google Shape;10447;p74">
              <a:extLst>
                <a:ext uri="{FF2B5EF4-FFF2-40B4-BE49-F238E27FC236}">
                  <a16:creationId xmlns:a16="http://schemas.microsoft.com/office/drawing/2014/main" id="{87332079-2C76-407F-85DF-AAB653BB7B9F}"/>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10448;p74">
              <a:extLst>
                <a:ext uri="{FF2B5EF4-FFF2-40B4-BE49-F238E27FC236}">
                  <a16:creationId xmlns:a16="http://schemas.microsoft.com/office/drawing/2014/main" id="{9A8EA8D9-1B3E-445F-A045-54360BEA1734}"/>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4" name="Google Shape;10449;p74">
              <a:extLst>
                <a:ext uri="{FF2B5EF4-FFF2-40B4-BE49-F238E27FC236}">
                  <a16:creationId xmlns:a16="http://schemas.microsoft.com/office/drawing/2014/main" id="{31C76D37-EA5D-42C0-98C0-0AB9486D9F87}"/>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5" name="Google Shape;10468;p74">
            <a:extLst>
              <a:ext uri="{FF2B5EF4-FFF2-40B4-BE49-F238E27FC236}">
                <a16:creationId xmlns:a16="http://schemas.microsoft.com/office/drawing/2014/main" id="{45E83D79-7CB0-4AD3-A1B5-E2C5EBFF1D87}"/>
              </a:ext>
            </a:extLst>
          </p:cNvPr>
          <p:cNvGrpSpPr/>
          <p:nvPr/>
        </p:nvGrpSpPr>
        <p:grpSpPr>
          <a:xfrm>
            <a:off x="6024688" y="4673827"/>
            <a:ext cx="482864" cy="513247"/>
            <a:chOff x="4518516" y="3505370"/>
            <a:chExt cx="362148" cy="384935"/>
          </a:xfrm>
        </p:grpSpPr>
        <p:sp>
          <p:nvSpPr>
            <p:cNvPr id="136" name="Google Shape;10469;p74">
              <a:extLst>
                <a:ext uri="{FF2B5EF4-FFF2-40B4-BE49-F238E27FC236}">
                  <a16:creationId xmlns:a16="http://schemas.microsoft.com/office/drawing/2014/main" id="{29067C18-0C70-4862-981B-805E32850D22}"/>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7" name="Google Shape;10470;p74">
              <a:extLst>
                <a:ext uri="{FF2B5EF4-FFF2-40B4-BE49-F238E27FC236}">
                  <a16:creationId xmlns:a16="http://schemas.microsoft.com/office/drawing/2014/main" id="{6E7B9E92-4EE9-4493-A710-4CBA9D90FAB5}"/>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8" name="Google Shape;10471;p74">
              <a:extLst>
                <a:ext uri="{FF2B5EF4-FFF2-40B4-BE49-F238E27FC236}">
                  <a16:creationId xmlns:a16="http://schemas.microsoft.com/office/drawing/2014/main" id="{CA9AAEBB-FBFB-4D94-B262-0B3FCBB6BA0F}"/>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9" name="Google Shape;10483;p74">
            <a:extLst>
              <a:ext uri="{FF2B5EF4-FFF2-40B4-BE49-F238E27FC236}">
                <a16:creationId xmlns:a16="http://schemas.microsoft.com/office/drawing/2014/main" id="{2D6AEAA7-1F81-4B54-A312-BA9CCF6CC3BB}"/>
              </a:ext>
            </a:extLst>
          </p:cNvPr>
          <p:cNvGrpSpPr/>
          <p:nvPr/>
        </p:nvGrpSpPr>
        <p:grpSpPr>
          <a:xfrm>
            <a:off x="10482011" y="4540373"/>
            <a:ext cx="453395" cy="480499"/>
            <a:chOff x="7861508" y="3405280"/>
            <a:chExt cx="340046" cy="360374"/>
          </a:xfrm>
        </p:grpSpPr>
        <p:sp>
          <p:nvSpPr>
            <p:cNvPr id="140" name="Google Shape;10484;p74">
              <a:extLst>
                <a:ext uri="{FF2B5EF4-FFF2-40B4-BE49-F238E27FC236}">
                  <a16:creationId xmlns:a16="http://schemas.microsoft.com/office/drawing/2014/main" id="{269D3F06-7BE1-4B19-B629-3677BAE3FF8D}"/>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1" name="Google Shape;10485;p74">
              <a:extLst>
                <a:ext uri="{FF2B5EF4-FFF2-40B4-BE49-F238E27FC236}">
                  <a16:creationId xmlns:a16="http://schemas.microsoft.com/office/drawing/2014/main" id="{1F0356EF-56CC-44BD-AFCE-7FF8238AF68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10486;p74">
              <a:extLst>
                <a:ext uri="{FF2B5EF4-FFF2-40B4-BE49-F238E27FC236}">
                  <a16:creationId xmlns:a16="http://schemas.microsoft.com/office/drawing/2014/main" id="{3BB71694-7FBA-47E1-AF76-A60ACB9E89C2}"/>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3" name="Google Shape;10487;p74">
              <a:extLst>
                <a:ext uri="{FF2B5EF4-FFF2-40B4-BE49-F238E27FC236}">
                  <a16:creationId xmlns:a16="http://schemas.microsoft.com/office/drawing/2014/main" id="{B6F26671-493A-4923-8FCE-3F225C3B95F0}"/>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4" name="Google Shape;10488;p74">
              <a:extLst>
                <a:ext uri="{FF2B5EF4-FFF2-40B4-BE49-F238E27FC236}">
                  <a16:creationId xmlns:a16="http://schemas.microsoft.com/office/drawing/2014/main" id="{863C1314-65D8-4005-8B63-A25171DD4EE2}"/>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5" name="Google Shape;10497;p74">
            <a:extLst>
              <a:ext uri="{FF2B5EF4-FFF2-40B4-BE49-F238E27FC236}">
                <a16:creationId xmlns:a16="http://schemas.microsoft.com/office/drawing/2014/main" id="{EB70AB78-11A6-412E-B595-FC0386DE7734}"/>
              </a:ext>
            </a:extLst>
          </p:cNvPr>
          <p:cNvGrpSpPr/>
          <p:nvPr/>
        </p:nvGrpSpPr>
        <p:grpSpPr>
          <a:xfrm>
            <a:off x="10374111" y="2606100"/>
            <a:ext cx="630399" cy="670072"/>
            <a:chOff x="7780583" y="1954575"/>
            <a:chExt cx="472799" cy="502554"/>
          </a:xfrm>
        </p:grpSpPr>
        <p:sp>
          <p:nvSpPr>
            <p:cNvPr id="146" name="Google Shape;10498;p74">
              <a:extLst>
                <a:ext uri="{FF2B5EF4-FFF2-40B4-BE49-F238E27FC236}">
                  <a16:creationId xmlns:a16="http://schemas.microsoft.com/office/drawing/2014/main" id="{696183E1-5A95-4B0B-A890-BE70AA74AF47}"/>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7" name="Google Shape;10499;p74">
              <a:extLst>
                <a:ext uri="{FF2B5EF4-FFF2-40B4-BE49-F238E27FC236}">
                  <a16:creationId xmlns:a16="http://schemas.microsoft.com/office/drawing/2014/main" id="{92DCBC83-E2E6-4A70-884C-30B5BB44EA80}"/>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8" name="Google Shape;10500;p74">
              <a:extLst>
                <a:ext uri="{FF2B5EF4-FFF2-40B4-BE49-F238E27FC236}">
                  <a16:creationId xmlns:a16="http://schemas.microsoft.com/office/drawing/2014/main" id="{C4858CAE-7909-4A06-86DC-28B3E6853A9C}"/>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10501;p74">
              <a:extLst>
                <a:ext uri="{FF2B5EF4-FFF2-40B4-BE49-F238E27FC236}">
                  <a16:creationId xmlns:a16="http://schemas.microsoft.com/office/drawing/2014/main" id="{89365FA2-EC92-4AB9-A414-6180FEA1374C}"/>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10502;p74">
              <a:extLst>
                <a:ext uri="{FF2B5EF4-FFF2-40B4-BE49-F238E27FC236}">
                  <a16:creationId xmlns:a16="http://schemas.microsoft.com/office/drawing/2014/main" id="{61ED0AEE-4639-414C-AA89-55DFF820F917}"/>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1" name="Google Shape;10503;p74">
              <a:extLst>
                <a:ext uri="{FF2B5EF4-FFF2-40B4-BE49-F238E27FC236}">
                  <a16:creationId xmlns:a16="http://schemas.microsoft.com/office/drawing/2014/main" id="{9BC1EEFB-E540-4AF1-9C4F-7DB69DAB5CA9}"/>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2" name="Google Shape;10234;p74">
            <a:extLst>
              <a:ext uri="{FF2B5EF4-FFF2-40B4-BE49-F238E27FC236}">
                <a16:creationId xmlns:a16="http://schemas.microsoft.com/office/drawing/2014/main" id="{B0DE1801-C750-4954-B28E-8D724A4287E4}"/>
              </a:ext>
            </a:extLst>
          </p:cNvPr>
          <p:cNvGrpSpPr/>
          <p:nvPr/>
        </p:nvGrpSpPr>
        <p:grpSpPr>
          <a:xfrm>
            <a:off x="5049255" y="2654320"/>
            <a:ext cx="627059" cy="670072"/>
            <a:chOff x="3786941" y="1990740"/>
            <a:chExt cx="470294" cy="502554"/>
          </a:xfrm>
        </p:grpSpPr>
        <p:sp>
          <p:nvSpPr>
            <p:cNvPr id="153" name="Google Shape;10235;p74">
              <a:extLst>
                <a:ext uri="{FF2B5EF4-FFF2-40B4-BE49-F238E27FC236}">
                  <a16:creationId xmlns:a16="http://schemas.microsoft.com/office/drawing/2014/main" id="{DA9C349B-63C5-465B-8B06-07159D16645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4" name="Google Shape;10236;p74">
              <a:extLst>
                <a:ext uri="{FF2B5EF4-FFF2-40B4-BE49-F238E27FC236}">
                  <a16:creationId xmlns:a16="http://schemas.microsoft.com/office/drawing/2014/main" id="{42932EB7-27F1-494F-9C09-40C74DC3A2F0}"/>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5" name="Google Shape;10237;p74">
              <a:extLst>
                <a:ext uri="{FF2B5EF4-FFF2-40B4-BE49-F238E27FC236}">
                  <a16:creationId xmlns:a16="http://schemas.microsoft.com/office/drawing/2014/main" id="{B162A9ED-1846-4823-8AA6-3D432F8F164E}"/>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6" name="Google Shape;10238;p74">
              <a:extLst>
                <a:ext uri="{FF2B5EF4-FFF2-40B4-BE49-F238E27FC236}">
                  <a16:creationId xmlns:a16="http://schemas.microsoft.com/office/drawing/2014/main" id="{AA335417-6E19-4A21-8437-1374A203B7EE}"/>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7" name="Google Shape;10239;p74">
              <a:extLst>
                <a:ext uri="{FF2B5EF4-FFF2-40B4-BE49-F238E27FC236}">
                  <a16:creationId xmlns:a16="http://schemas.microsoft.com/office/drawing/2014/main" id="{D8AB4032-D83A-448E-BBC0-71B62CAE3B41}"/>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8" name="Google Shape;10251;p74">
            <a:extLst>
              <a:ext uri="{FF2B5EF4-FFF2-40B4-BE49-F238E27FC236}">
                <a16:creationId xmlns:a16="http://schemas.microsoft.com/office/drawing/2014/main" id="{61771D93-B23E-4FEE-9329-0175CE7C66F1}"/>
              </a:ext>
            </a:extLst>
          </p:cNvPr>
          <p:cNvGrpSpPr/>
          <p:nvPr/>
        </p:nvGrpSpPr>
        <p:grpSpPr>
          <a:xfrm>
            <a:off x="9500517" y="2659879"/>
            <a:ext cx="406347" cy="670060"/>
            <a:chOff x="7125388" y="1994909"/>
            <a:chExt cx="304760" cy="502545"/>
          </a:xfrm>
        </p:grpSpPr>
        <p:sp>
          <p:nvSpPr>
            <p:cNvPr id="159" name="Google Shape;10252;p74">
              <a:extLst>
                <a:ext uri="{FF2B5EF4-FFF2-40B4-BE49-F238E27FC236}">
                  <a16:creationId xmlns:a16="http://schemas.microsoft.com/office/drawing/2014/main" id="{FBCBE893-C90F-4916-BAD0-370200908370}"/>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0" name="Google Shape;10253;p74">
              <a:extLst>
                <a:ext uri="{FF2B5EF4-FFF2-40B4-BE49-F238E27FC236}">
                  <a16:creationId xmlns:a16="http://schemas.microsoft.com/office/drawing/2014/main" id="{B934A061-E8A8-4316-A849-A2D04BB6C9AE}"/>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1" name="Google Shape;10254;p74">
              <a:extLst>
                <a:ext uri="{FF2B5EF4-FFF2-40B4-BE49-F238E27FC236}">
                  <a16:creationId xmlns:a16="http://schemas.microsoft.com/office/drawing/2014/main" id="{E9676BD8-DCF4-41B8-802F-6AF3834E1313}"/>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2" name="Google Shape;10255;p74">
              <a:extLst>
                <a:ext uri="{FF2B5EF4-FFF2-40B4-BE49-F238E27FC236}">
                  <a16:creationId xmlns:a16="http://schemas.microsoft.com/office/drawing/2014/main" id="{58EBE189-1E34-4D63-A943-66B02758B1CD}"/>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3" name="Google Shape;10256;p74">
              <a:extLst>
                <a:ext uri="{FF2B5EF4-FFF2-40B4-BE49-F238E27FC236}">
                  <a16:creationId xmlns:a16="http://schemas.microsoft.com/office/drawing/2014/main" id="{84070029-27AF-400E-9213-D58788EEEE4E}"/>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4" name="Google Shape;10257;p74">
              <a:extLst>
                <a:ext uri="{FF2B5EF4-FFF2-40B4-BE49-F238E27FC236}">
                  <a16:creationId xmlns:a16="http://schemas.microsoft.com/office/drawing/2014/main" id="{4C99B4B1-E574-468C-837A-92A26E43C5D9}"/>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5" name="Google Shape;10258;p74">
              <a:extLst>
                <a:ext uri="{FF2B5EF4-FFF2-40B4-BE49-F238E27FC236}">
                  <a16:creationId xmlns:a16="http://schemas.microsoft.com/office/drawing/2014/main" id="{D8D82F29-3273-4DD4-A0FF-0D1E45492A1F}"/>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66" name="Google Shape;10297;p74">
            <a:extLst>
              <a:ext uri="{FF2B5EF4-FFF2-40B4-BE49-F238E27FC236}">
                <a16:creationId xmlns:a16="http://schemas.microsoft.com/office/drawing/2014/main" id="{B218AC34-D4E2-4DA7-AE5D-7406002EFCD4}"/>
              </a:ext>
            </a:extLst>
          </p:cNvPr>
          <p:cNvGrpSpPr/>
          <p:nvPr/>
        </p:nvGrpSpPr>
        <p:grpSpPr>
          <a:xfrm>
            <a:off x="6018204" y="2642091"/>
            <a:ext cx="627009" cy="666499"/>
            <a:chOff x="4513652" y="1981568"/>
            <a:chExt cx="470257" cy="499874"/>
          </a:xfrm>
        </p:grpSpPr>
        <p:sp>
          <p:nvSpPr>
            <p:cNvPr id="167" name="Google Shape;10298;p74">
              <a:extLst>
                <a:ext uri="{FF2B5EF4-FFF2-40B4-BE49-F238E27FC236}">
                  <a16:creationId xmlns:a16="http://schemas.microsoft.com/office/drawing/2014/main" id="{D2F6F438-D0E4-48AA-9696-B4E7ED0E9F4D}"/>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8" name="Google Shape;10299;p74">
              <a:extLst>
                <a:ext uri="{FF2B5EF4-FFF2-40B4-BE49-F238E27FC236}">
                  <a16:creationId xmlns:a16="http://schemas.microsoft.com/office/drawing/2014/main" id="{CBD71EAA-76BD-447B-8EB3-2CFFE3562B9D}"/>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9" name="Google Shape;10300;p74">
              <a:extLst>
                <a:ext uri="{FF2B5EF4-FFF2-40B4-BE49-F238E27FC236}">
                  <a16:creationId xmlns:a16="http://schemas.microsoft.com/office/drawing/2014/main" id="{10D0A674-1E05-44F5-8793-95A20182230C}"/>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0" name="Google Shape;10301;p74">
              <a:extLst>
                <a:ext uri="{FF2B5EF4-FFF2-40B4-BE49-F238E27FC236}">
                  <a16:creationId xmlns:a16="http://schemas.microsoft.com/office/drawing/2014/main" id="{EDCD5456-EDB3-4D70-A0C9-A077634DF0E7}"/>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1" name="Google Shape;10302;p74">
              <a:extLst>
                <a:ext uri="{FF2B5EF4-FFF2-40B4-BE49-F238E27FC236}">
                  <a16:creationId xmlns:a16="http://schemas.microsoft.com/office/drawing/2014/main" id="{9BF5A651-B2EA-4525-8AAD-3F15CA6B582D}"/>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2" name="Google Shape;10352;p74">
            <a:extLst>
              <a:ext uri="{FF2B5EF4-FFF2-40B4-BE49-F238E27FC236}">
                <a16:creationId xmlns:a16="http://schemas.microsoft.com/office/drawing/2014/main" id="{BF444FF9-0AC3-433F-8F49-023EC64BAC07}"/>
              </a:ext>
            </a:extLst>
          </p:cNvPr>
          <p:cNvGrpSpPr/>
          <p:nvPr/>
        </p:nvGrpSpPr>
        <p:grpSpPr>
          <a:xfrm>
            <a:off x="6911059" y="2653394"/>
            <a:ext cx="628704" cy="672437"/>
            <a:chOff x="5183294" y="1990045"/>
            <a:chExt cx="471528" cy="504328"/>
          </a:xfrm>
        </p:grpSpPr>
        <p:sp>
          <p:nvSpPr>
            <p:cNvPr id="173" name="Google Shape;10353;p74">
              <a:extLst>
                <a:ext uri="{FF2B5EF4-FFF2-40B4-BE49-F238E27FC236}">
                  <a16:creationId xmlns:a16="http://schemas.microsoft.com/office/drawing/2014/main" id="{563272CE-5AB7-4635-9970-0282AFCFB1F5}"/>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4" name="Google Shape;10354;p74">
              <a:extLst>
                <a:ext uri="{FF2B5EF4-FFF2-40B4-BE49-F238E27FC236}">
                  <a16:creationId xmlns:a16="http://schemas.microsoft.com/office/drawing/2014/main" id="{5A214838-2A52-44DC-B3CD-C42C99CF28DE}"/>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5" name="Google Shape;10355;p74">
              <a:extLst>
                <a:ext uri="{FF2B5EF4-FFF2-40B4-BE49-F238E27FC236}">
                  <a16:creationId xmlns:a16="http://schemas.microsoft.com/office/drawing/2014/main" id="{2A964418-4EC2-4B76-A768-0896C7153321}"/>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6" name="Google Shape;10356;p74">
              <a:extLst>
                <a:ext uri="{FF2B5EF4-FFF2-40B4-BE49-F238E27FC236}">
                  <a16:creationId xmlns:a16="http://schemas.microsoft.com/office/drawing/2014/main" id="{C189117C-C4CC-4A59-8267-D2279BBBA0F6}"/>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7" name="Google Shape;10357;p74">
              <a:extLst>
                <a:ext uri="{FF2B5EF4-FFF2-40B4-BE49-F238E27FC236}">
                  <a16:creationId xmlns:a16="http://schemas.microsoft.com/office/drawing/2014/main" id="{AA425274-BD55-4FD3-A93D-BDB607115394}"/>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8" name="Google Shape;10358;p74">
              <a:extLst>
                <a:ext uri="{FF2B5EF4-FFF2-40B4-BE49-F238E27FC236}">
                  <a16:creationId xmlns:a16="http://schemas.microsoft.com/office/drawing/2014/main" id="{9D68725B-26B2-4F7F-ADB2-6A50C7E2B496}"/>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9" name="Google Shape;10390;p74">
            <a:extLst>
              <a:ext uri="{FF2B5EF4-FFF2-40B4-BE49-F238E27FC236}">
                <a16:creationId xmlns:a16="http://schemas.microsoft.com/office/drawing/2014/main" id="{E04B2324-AC19-4963-9828-FA13B74CC90E}"/>
              </a:ext>
            </a:extLst>
          </p:cNvPr>
          <p:cNvGrpSpPr/>
          <p:nvPr/>
        </p:nvGrpSpPr>
        <p:grpSpPr>
          <a:xfrm>
            <a:off x="4171834" y="2668925"/>
            <a:ext cx="628705" cy="670072"/>
            <a:chOff x="3128875" y="2001694"/>
            <a:chExt cx="471529" cy="502554"/>
          </a:xfrm>
        </p:grpSpPr>
        <p:sp>
          <p:nvSpPr>
            <p:cNvPr id="180" name="Google Shape;10391;p74">
              <a:extLst>
                <a:ext uri="{FF2B5EF4-FFF2-40B4-BE49-F238E27FC236}">
                  <a16:creationId xmlns:a16="http://schemas.microsoft.com/office/drawing/2014/main" id="{360305F2-9F91-4AEB-BE78-7270A7ECED76}"/>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1" name="Google Shape;10392;p74">
              <a:extLst>
                <a:ext uri="{FF2B5EF4-FFF2-40B4-BE49-F238E27FC236}">
                  <a16:creationId xmlns:a16="http://schemas.microsoft.com/office/drawing/2014/main" id="{B6417036-123E-44E0-81C4-D0D7A4C26584}"/>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2" name="Google Shape;10393;p74">
              <a:extLst>
                <a:ext uri="{FF2B5EF4-FFF2-40B4-BE49-F238E27FC236}">
                  <a16:creationId xmlns:a16="http://schemas.microsoft.com/office/drawing/2014/main" id="{98C3B4D8-4BDE-4D79-9A30-61EF608A248A}"/>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3" name="Google Shape;10394;p74">
              <a:extLst>
                <a:ext uri="{FF2B5EF4-FFF2-40B4-BE49-F238E27FC236}">
                  <a16:creationId xmlns:a16="http://schemas.microsoft.com/office/drawing/2014/main" id="{597E043D-92C1-4EF7-861A-97CA5F703959}"/>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4" name="Google Shape;10395;p74">
              <a:extLst>
                <a:ext uri="{FF2B5EF4-FFF2-40B4-BE49-F238E27FC236}">
                  <a16:creationId xmlns:a16="http://schemas.microsoft.com/office/drawing/2014/main" id="{208158DF-015E-4CE6-8B9F-DB4F9C225882}"/>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5" name="Google Shape;10396;p74">
              <a:extLst>
                <a:ext uri="{FF2B5EF4-FFF2-40B4-BE49-F238E27FC236}">
                  <a16:creationId xmlns:a16="http://schemas.microsoft.com/office/drawing/2014/main" id="{D574DED9-E2CE-4202-B732-601AC261D9AC}"/>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6" name="Google Shape;10397;p74">
              <a:extLst>
                <a:ext uri="{FF2B5EF4-FFF2-40B4-BE49-F238E27FC236}">
                  <a16:creationId xmlns:a16="http://schemas.microsoft.com/office/drawing/2014/main" id="{371F7864-A3B7-4A7B-A4B1-9E700004DDB9}"/>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7" name="Google Shape;10398;p74">
              <a:extLst>
                <a:ext uri="{FF2B5EF4-FFF2-40B4-BE49-F238E27FC236}">
                  <a16:creationId xmlns:a16="http://schemas.microsoft.com/office/drawing/2014/main" id="{5EC4E02D-302B-4A32-B806-41A080F44FF2}"/>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88" name="Google Shape;10412;p74">
            <a:extLst>
              <a:ext uri="{FF2B5EF4-FFF2-40B4-BE49-F238E27FC236}">
                <a16:creationId xmlns:a16="http://schemas.microsoft.com/office/drawing/2014/main" id="{34F0C2DD-142C-4113-8203-0ED83B1BADF1}"/>
              </a:ext>
            </a:extLst>
          </p:cNvPr>
          <p:cNvGrpSpPr/>
          <p:nvPr/>
        </p:nvGrpSpPr>
        <p:grpSpPr>
          <a:xfrm>
            <a:off x="7859731" y="2653881"/>
            <a:ext cx="588592" cy="667280"/>
            <a:chOff x="5894798" y="1990411"/>
            <a:chExt cx="441444" cy="500460"/>
          </a:xfrm>
        </p:grpSpPr>
        <p:sp>
          <p:nvSpPr>
            <p:cNvPr id="189" name="Google Shape;10413;p74">
              <a:extLst>
                <a:ext uri="{FF2B5EF4-FFF2-40B4-BE49-F238E27FC236}">
                  <a16:creationId xmlns:a16="http://schemas.microsoft.com/office/drawing/2014/main" id="{7F975E02-E30C-423B-AB35-2110C3657060}"/>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0" name="Google Shape;10414;p74">
              <a:extLst>
                <a:ext uri="{FF2B5EF4-FFF2-40B4-BE49-F238E27FC236}">
                  <a16:creationId xmlns:a16="http://schemas.microsoft.com/office/drawing/2014/main" id="{66E7F987-F0DC-42B6-80C7-351A99D3D0C3}"/>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1" name="Google Shape;10415;p74">
              <a:extLst>
                <a:ext uri="{FF2B5EF4-FFF2-40B4-BE49-F238E27FC236}">
                  <a16:creationId xmlns:a16="http://schemas.microsoft.com/office/drawing/2014/main" id="{8709BB52-B84B-43A3-89C5-8E36FD028F08}"/>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2" name="Google Shape;10416;p74">
              <a:extLst>
                <a:ext uri="{FF2B5EF4-FFF2-40B4-BE49-F238E27FC236}">
                  <a16:creationId xmlns:a16="http://schemas.microsoft.com/office/drawing/2014/main" id="{C80B93CB-4418-4C91-897C-D2C46C2D0F9E}"/>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3" name="Google Shape;10417;p74">
              <a:extLst>
                <a:ext uri="{FF2B5EF4-FFF2-40B4-BE49-F238E27FC236}">
                  <a16:creationId xmlns:a16="http://schemas.microsoft.com/office/drawing/2014/main" id="{A9D7C6BB-0D3B-4CCE-B990-EA107C6F1674}"/>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4" name="Google Shape;10418;p74">
              <a:extLst>
                <a:ext uri="{FF2B5EF4-FFF2-40B4-BE49-F238E27FC236}">
                  <a16:creationId xmlns:a16="http://schemas.microsoft.com/office/drawing/2014/main" id="{821BF98B-97E0-44EB-9629-31B97B85E009}"/>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5" name="Google Shape;10419;p74">
              <a:extLst>
                <a:ext uri="{FF2B5EF4-FFF2-40B4-BE49-F238E27FC236}">
                  <a16:creationId xmlns:a16="http://schemas.microsoft.com/office/drawing/2014/main" id="{E278144B-2777-425F-931D-8BDBA375F786}"/>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6" name="Google Shape;10420;p74">
              <a:extLst>
                <a:ext uri="{FF2B5EF4-FFF2-40B4-BE49-F238E27FC236}">
                  <a16:creationId xmlns:a16="http://schemas.microsoft.com/office/drawing/2014/main" id="{98C61E28-604D-4F5C-AC4C-D2FFEACFA58F}"/>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7" name="Google Shape;10478;p74">
            <a:extLst>
              <a:ext uri="{FF2B5EF4-FFF2-40B4-BE49-F238E27FC236}">
                <a16:creationId xmlns:a16="http://schemas.microsoft.com/office/drawing/2014/main" id="{88626E06-C437-4B1A-A50D-89142677ED56}"/>
              </a:ext>
            </a:extLst>
          </p:cNvPr>
          <p:cNvGrpSpPr/>
          <p:nvPr/>
        </p:nvGrpSpPr>
        <p:grpSpPr>
          <a:xfrm>
            <a:off x="8602467" y="2653661"/>
            <a:ext cx="638727" cy="668243"/>
            <a:chOff x="6451850" y="1990246"/>
            <a:chExt cx="479045" cy="501182"/>
          </a:xfrm>
        </p:grpSpPr>
        <p:sp>
          <p:nvSpPr>
            <p:cNvPr id="198" name="Google Shape;10479;p74">
              <a:extLst>
                <a:ext uri="{FF2B5EF4-FFF2-40B4-BE49-F238E27FC236}">
                  <a16:creationId xmlns:a16="http://schemas.microsoft.com/office/drawing/2014/main" id="{1C7FA42B-4A48-4E96-874D-1DDCDE13AE12}"/>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9" name="Google Shape;10480;p74">
              <a:extLst>
                <a:ext uri="{FF2B5EF4-FFF2-40B4-BE49-F238E27FC236}">
                  <a16:creationId xmlns:a16="http://schemas.microsoft.com/office/drawing/2014/main" id="{760A16A3-0F7D-4DBF-A698-FF3BF29D5EE5}"/>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0" name="Google Shape;10481;p74">
              <a:extLst>
                <a:ext uri="{FF2B5EF4-FFF2-40B4-BE49-F238E27FC236}">
                  <a16:creationId xmlns:a16="http://schemas.microsoft.com/office/drawing/2014/main" id="{5181AEEF-5124-4ABF-810A-55E842D93119}"/>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1" name="Google Shape;10482;p74">
              <a:extLst>
                <a:ext uri="{FF2B5EF4-FFF2-40B4-BE49-F238E27FC236}">
                  <a16:creationId xmlns:a16="http://schemas.microsoft.com/office/drawing/2014/main" id="{88A117D5-1AC2-447D-93A3-04C2467813F3}"/>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2" name="Google Shape;10101;p74">
            <a:extLst>
              <a:ext uri="{FF2B5EF4-FFF2-40B4-BE49-F238E27FC236}">
                <a16:creationId xmlns:a16="http://schemas.microsoft.com/office/drawing/2014/main" id="{0E63A136-6A39-4740-BA76-6DFF9404A74B}"/>
              </a:ext>
            </a:extLst>
          </p:cNvPr>
          <p:cNvGrpSpPr/>
          <p:nvPr/>
        </p:nvGrpSpPr>
        <p:grpSpPr>
          <a:xfrm>
            <a:off x="11384596" y="5555346"/>
            <a:ext cx="437229" cy="432205"/>
            <a:chOff x="8538447" y="4166509"/>
            <a:chExt cx="327922" cy="324154"/>
          </a:xfrm>
        </p:grpSpPr>
        <p:sp>
          <p:nvSpPr>
            <p:cNvPr id="203" name="Google Shape;10102;p74">
              <a:extLst>
                <a:ext uri="{FF2B5EF4-FFF2-40B4-BE49-F238E27FC236}">
                  <a16:creationId xmlns:a16="http://schemas.microsoft.com/office/drawing/2014/main" id="{9B9C31FE-ACD4-4D4F-AD1F-6D0A47921E7E}"/>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4" name="Google Shape;10103;p74">
              <a:extLst>
                <a:ext uri="{FF2B5EF4-FFF2-40B4-BE49-F238E27FC236}">
                  <a16:creationId xmlns:a16="http://schemas.microsoft.com/office/drawing/2014/main" id="{FB1F416D-0FDC-49D2-B0E9-BB486132EA71}"/>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5" name="Google Shape;10104;p74">
              <a:extLst>
                <a:ext uri="{FF2B5EF4-FFF2-40B4-BE49-F238E27FC236}">
                  <a16:creationId xmlns:a16="http://schemas.microsoft.com/office/drawing/2014/main" id="{314126B4-5CF8-4A6D-962F-B73B45680A95}"/>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6" name="Google Shape;10105;p74">
              <a:extLst>
                <a:ext uri="{FF2B5EF4-FFF2-40B4-BE49-F238E27FC236}">
                  <a16:creationId xmlns:a16="http://schemas.microsoft.com/office/drawing/2014/main" id="{D8F9C06E-702F-4959-8EBC-7F75EAF3B9F6}"/>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7" name="Google Shape;10106;p74">
              <a:extLst>
                <a:ext uri="{FF2B5EF4-FFF2-40B4-BE49-F238E27FC236}">
                  <a16:creationId xmlns:a16="http://schemas.microsoft.com/office/drawing/2014/main" id="{33FA8055-6493-433B-8BEC-E3FB880E3596}"/>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8" name="Google Shape;10125;p74">
            <a:extLst>
              <a:ext uri="{FF2B5EF4-FFF2-40B4-BE49-F238E27FC236}">
                <a16:creationId xmlns:a16="http://schemas.microsoft.com/office/drawing/2014/main" id="{50015716-CB31-42B7-9FFD-5942AA9E5509}"/>
              </a:ext>
            </a:extLst>
          </p:cNvPr>
          <p:cNvGrpSpPr/>
          <p:nvPr/>
        </p:nvGrpSpPr>
        <p:grpSpPr>
          <a:xfrm>
            <a:off x="10413382" y="1752186"/>
            <a:ext cx="594005" cy="634689"/>
            <a:chOff x="7810036" y="1314139"/>
            <a:chExt cx="445504" cy="476017"/>
          </a:xfrm>
        </p:grpSpPr>
        <p:sp>
          <p:nvSpPr>
            <p:cNvPr id="209" name="Google Shape;10126;p74">
              <a:extLst>
                <a:ext uri="{FF2B5EF4-FFF2-40B4-BE49-F238E27FC236}">
                  <a16:creationId xmlns:a16="http://schemas.microsoft.com/office/drawing/2014/main" id="{3654A878-7325-4077-9F48-060DD2769584}"/>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0" name="Google Shape;10127;p74">
              <a:extLst>
                <a:ext uri="{FF2B5EF4-FFF2-40B4-BE49-F238E27FC236}">
                  <a16:creationId xmlns:a16="http://schemas.microsoft.com/office/drawing/2014/main" id="{E7D28C9C-5341-4F32-BEE1-04A0B3C413A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1" name="Google Shape;10128;p74">
              <a:extLst>
                <a:ext uri="{FF2B5EF4-FFF2-40B4-BE49-F238E27FC236}">
                  <a16:creationId xmlns:a16="http://schemas.microsoft.com/office/drawing/2014/main" id="{CE5976F9-2474-4DDA-94E6-0777D6272DAC}"/>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Tree>
    <p:extLst>
      <p:ext uri="{BB962C8B-B14F-4D97-AF65-F5344CB8AC3E}">
        <p14:creationId xmlns:p14="http://schemas.microsoft.com/office/powerpoint/2010/main" val="344584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0;p46">
            <a:extLst>
              <a:ext uri="{FF2B5EF4-FFF2-40B4-BE49-F238E27FC236}">
                <a16:creationId xmlns:a16="http://schemas.microsoft.com/office/drawing/2014/main" id="{58751B6A-98A8-4539-BF75-045D13D1C9F8}"/>
              </a:ext>
            </a:extLst>
          </p:cNvPr>
          <p:cNvSpPr txBox="1">
            <a:spLocks noGrp="1"/>
          </p:cNvSpPr>
          <p:nvPr>
            <p:ph type="title"/>
          </p:nvPr>
        </p:nvSpPr>
        <p:spPr>
          <a:xfrm>
            <a:off x="4328818" y="3976165"/>
            <a:ext cx="3305201" cy="763596"/>
          </a:xfrm>
        </p:spPr>
        <p:txBody>
          <a:bodyPr/>
          <a:lstStyle/>
          <a:p>
            <a:pPr lvl="0"/>
            <a:r>
              <a:rPr lang="en-GB"/>
              <a:t>Relevance</a:t>
            </a:r>
          </a:p>
        </p:txBody>
      </p:sp>
      <p:sp>
        <p:nvSpPr>
          <p:cNvPr id="3" name="Google Shape;841;p46">
            <a:extLst>
              <a:ext uri="{FF2B5EF4-FFF2-40B4-BE49-F238E27FC236}">
                <a16:creationId xmlns:a16="http://schemas.microsoft.com/office/drawing/2014/main" id="{11D52DD8-9AC7-444B-B9B2-4D611E0CAD87}"/>
              </a:ext>
            </a:extLst>
          </p:cNvPr>
          <p:cNvSpPr txBox="1">
            <a:spLocks noGrp="1"/>
          </p:cNvSpPr>
          <p:nvPr>
            <p:ph type="subTitle" idx="4294967295"/>
          </p:nvPr>
        </p:nvSpPr>
        <p:spPr>
          <a:xfrm>
            <a:off x="4328818" y="4801513"/>
            <a:ext cx="2735604" cy="1063995"/>
          </a:xfrm>
        </p:spPr>
        <p:txBody>
          <a:bodyPr>
            <a:normAutofit lnSpcReduction="10000"/>
          </a:bodyPr>
          <a:lstStyle/>
          <a:p>
            <a:pPr marL="0" indent="0">
              <a:lnSpc>
                <a:spcPct val="100000"/>
              </a:lnSpc>
              <a:buNone/>
            </a:pPr>
            <a:r>
              <a:rPr lang="en-US" sz="2133"/>
              <a:t>Jupiter is the biggest planet and a gas giant</a:t>
            </a:r>
          </a:p>
        </p:txBody>
      </p:sp>
      <p:sp>
        <p:nvSpPr>
          <p:cNvPr id="4" name="Google Shape;842;p46">
            <a:extLst>
              <a:ext uri="{FF2B5EF4-FFF2-40B4-BE49-F238E27FC236}">
                <a16:creationId xmlns:a16="http://schemas.microsoft.com/office/drawing/2014/main" id="{6D84E24D-118B-4275-9723-5349A58F596D}"/>
              </a:ext>
            </a:extLst>
          </p:cNvPr>
          <p:cNvSpPr txBox="1">
            <a:spLocks noGrp="1"/>
          </p:cNvSpPr>
          <p:nvPr>
            <p:ph type="subTitle" idx="4294967295"/>
          </p:nvPr>
        </p:nvSpPr>
        <p:spPr>
          <a:xfrm>
            <a:off x="821594" y="4414503"/>
            <a:ext cx="2735604" cy="1063995"/>
          </a:xfrm>
        </p:spPr>
        <p:txBody>
          <a:bodyPr>
            <a:normAutofit lnSpcReduction="10000"/>
          </a:bodyPr>
          <a:lstStyle/>
          <a:p>
            <a:pPr marL="0" indent="0">
              <a:lnSpc>
                <a:spcPct val="100000"/>
              </a:lnSpc>
              <a:buNone/>
            </a:pPr>
            <a:r>
              <a:rPr lang="en-US" sz="2133"/>
              <a:t>Neptune is the farthest planet from the Sun</a:t>
            </a:r>
          </a:p>
        </p:txBody>
      </p:sp>
      <p:sp>
        <p:nvSpPr>
          <p:cNvPr id="5" name="Google Shape;843;p46">
            <a:extLst>
              <a:ext uri="{FF2B5EF4-FFF2-40B4-BE49-F238E27FC236}">
                <a16:creationId xmlns:a16="http://schemas.microsoft.com/office/drawing/2014/main" id="{9725229D-3BDA-4368-8B70-F72210FA8C5A}"/>
              </a:ext>
            </a:extLst>
          </p:cNvPr>
          <p:cNvSpPr txBox="1">
            <a:spLocks noGrp="1"/>
          </p:cNvSpPr>
          <p:nvPr>
            <p:ph type="title" idx="4294967295"/>
          </p:nvPr>
        </p:nvSpPr>
        <p:spPr>
          <a:xfrm>
            <a:off x="8343596" y="1087770"/>
            <a:ext cx="3305201" cy="763596"/>
          </a:xfrm>
        </p:spPr>
        <p:txBody>
          <a:bodyPr anchorCtr="0"/>
          <a:lstStyle/>
          <a:p>
            <a:pPr lvl="0" algn="l"/>
            <a:r>
              <a:rPr lang="en-GB" sz="4800"/>
              <a:t>Authority</a:t>
            </a:r>
          </a:p>
        </p:txBody>
      </p:sp>
      <p:sp>
        <p:nvSpPr>
          <p:cNvPr id="6" name="Google Shape;844;p46">
            <a:extLst>
              <a:ext uri="{FF2B5EF4-FFF2-40B4-BE49-F238E27FC236}">
                <a16:creationId xmlns:a16="http://schemas.microsoft.com/office/drawing/2014/main" id="{56B7D49A-9E37-4762-AE0B-3600928EF412}"/>
              </a:ext>
            </a:extLst>
          </p:cNvPr>
          <p:cNvSpPr txBox="1">
            <a:spLocks noGrp="1"/>
          </p:cNvSpPr>
          <p:nvPr>
            <p:ph type="title" idx="4294967295"/>
          </p:nvPr>
        </p:nvSpPr>
        <p:spPr>
          <a:xfrm>
            <a:off x="821594" y="3594373"/>
            <a:ext cx="3305201" cy="763596"/>
          </a:xfrm>
        </p:spPr>
        <p:txBody>
          <a:bodyPr anchorCtr="0"/>
          <a:lstStyle/>
          <a:p>
            <a:pPr lvl="0" algn="l"/>
            <a:r>
              <a:rPr lang="en-GB" sz="4800"/>
              <a:t>Trust</a:t>
            </a:r>
          </a:p>
        </p:txBody>
      </p:sp>
      <p:sp>
        <p:nvSpPr>
          <p:cNvPr id="7" name="Google Shape;845;p46">
            <a:extLst>
              <a:ext uri="{FF2B5EF4-FFF2-40B4-BE49-F238E27FC236}">
                <a16:creationId xmlns:a16="http://schemas.microsoft.com/office/drawing/2014/main" id="{CB98B343-87F1-4DF2-B039-DC97E4D4C45F}"/>
              </a:ext>
            </a:extLst>
          </p:cNvPr>
          <p:cNvSpPr txBox="1">
            <a:spLocks noGrp="1"/>
          </p:cNvSpPr>
          <p:nvPr>
            <p:ph type="subTitle" idx="4294967295"/>
          </p:nvPr>
        </p:nvSpPr>
        <p:spPr>
          <a:xfrm>
            <a:off x="8343583" y="1911096"/>
            <a:ext cx="2735604" cy="1063995"/>
          </a:xfrm>
        </p:spPr>
        <p:txBody>
          <a:bodyPr>
            <a:normAutofit fontScale="85000" lnSpcReduction="20000"/>
          </a:bodyPr>
          <a:lstStyle/>
          <a:p>
            <a:pPr marL="0" indent="0">
              <a:lnSpc>
                <a:spcPct val="100000"/>
              </a:lnSpc>
              <a:buNone/>
            </a:pPr>
            <a:r>
              <a:rPr lang="en-US" sz="2133"/>
              <a:t>Venus has a </a:t>
            </a:r>
          </a:p>
          <a:p>
            <a:pPr marL="0" indent="0">
              <a:lnSpc>
                <a:spcPct val="100000"/>
              </a:lnSpc>
              <a:buNone/>
            </a:pPr>
            <a:r>
              <a:rPr lang="en-US" sz="2133"/>
              <a:t>beautiful name, </a:t>
            </a:r>
          </a:p>
          <a:p>
            <a:pPr marL="0" indent="0">
              <a:lnSpc>
                <a:spcPct val="100000"/>
              </a:lnSpc>
              <a:buNone/>
            </a:pPr>
            <a:r>
              <a:rPr lang="en-US" sz="2133"/>
              <a:t>but it’s terribly hot</a:t>
            </a:r>
          </a:p>
        </p:txBody>
      </p:sp>
      <p:pic>
        <p:nvPicPr>
          <p:cNvPr id="8" name="Picture 2" descr="múltiples motor de búsqueda de la página web - seo fotografías e imágenes de stock">
            <a:extLst>
              <a:ext uri="{FF2B5EF4-FFF2-40B4-BE49-F238E27FC236}">
                <a16:creationId xmlns:a16="http://schemas.microsoft.com/office/drawing/2014/main" id="{1FABDB2A-A996-4113-AD64-C6E779B88BB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28818" y="2045257"/>
            <a:ext cx="2850037" cy="1900025"/>
          </a:xfrm>
          <a:prstGeom prst="rect">
            <a:avLst/>
          </a:prstGeom>
          <a:noFill/>
          <a:ln cap="flat">
            <a:noFill/>
          </a:ln>
        </p:spPr>
      </p:pic>
      <p:pic>
        <p:nvPicPr>
          <p:cNvPr id="9" name="Picture 4" descr="búsqueda de google en googlechrome navegador web - seo fotografías e imágenes de stock">
            <a:extLst>
              <a:ext uri="{FF2B5EF4-FFF2-40B4-BE49-F238E27FC236}">
                <a16:creationId xmlns:a16="http://schemas.microsoft.com/office/drawing/2014/main" id="{DF153921-7352-41D9-8B8F-DA51F191CB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75312" y="2264859"/>
            <a:ext cx="1994269" cy="1329512"/>
          </a:xfrm>
          <a:prstGeom prst="rect">
            <a:avLst/>
          </a:prstGeom>
          <a:noFill/>
          <a:ln cap="flat">
            <a:noFill/>
          </a:ln>
        </p:spPr>
      </p:pic>
      <p:pic>
        <p:nvPicPr>
          <p:cNvPr id="10" name="Picture 6" descr="google en un ipad mini - seo fotografías e imágenes de stock">
            <a:extLst>
              <a:ext uri="{FF2B5EF4-FFF2-40B4-BE49-F238E27FC236}">
                <a16:creationId xmlns:a16="http://schemas.microsoft.com/office/drawing/2014/main" id="{CF04FC8C-85ED-4548-88A0-7993708BB13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523671" y="3464015"/>
            <a:ext cx="2681861" cy="1787908"/>
          </a:xfrm>
          <a:prstGeom prst="rect">
            <a:avLst/>
          </a:prstGeom>
          <a:noFill/>
          <a:ln cap="flat">
            <a:noFill/>
          </a:ln>
        </p:spPr>
      </p:pic>
    </p:spTree>
    <p:extLst>
      <p:ext uri="{BB962C8B-B14F-4D97-AF65-F5344CB8AC3E}">
        <p14:creationId xmlns:p14="http://schemas.microsoft.com/office/powerpoint/2010/main" val="200383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5F254-A0CE-445B-8025-EDFFDAF0436A}"/>
              </a:ext>
            </a:extLst>
          </p:cNvPr>
          <p:cNvSpPr txBox="1">
            <a:spLocks noGrp="1"/>
          </p:cNvSpPr>
          <p:nvPr>
            <p:ph type="body" idx="4294967295"/>
          </p:nvPr>
        </p:nvSpPr>
        <p:spPr>
          <a:xfrm>
            <a:off x="307189" y="166274"/>
            <a:ext cx="11573195" cy="724241"/>
          </a:xfrm>
        </p:spPr>
        <p:txBody>
          <a:bodyPr anchor="ctr" anchorCtr="1">
            <a:normAutofit lnSpcReduction="10000"/>
          </a:bodyPr>
          <a:lstStyle/>
          <a:p>
            <a:pPr marL="0" indent="0" algn="ctr">
              <a:lnSpc>
                <a:spcPct val="95000"/>
              </a:lnSpc>
              <a:buNone/>
            </a:pPr>
            <a:r>
              <a:rPr lang="en-US" sz="4800" dirty="0">
                <a:latin typeface="Arial"/>
                <a:cs typeface="Arial" pitchFamily="34"/>
              </a:rPr>
              <a:t>Fully Editable Icon Sets: C</a:t>
            </a:r>
          </a:p>
        </p:txBody>
      </p:sp>
      <p:sp>
        <p:nvSpPr>
          <p:cNvPr id="3" name="Isosceles Triangle 68">
            <a:extLst>
              <a:ext uri="{FF2B5EF4-FFF2-40B4-BE49-F238E27FC236}">
                <a16:creationId xmlns:a16="http://schemas.microsoft.com/office/drawing/2014/main" id="{F3F2FB01-0325-43A6-B246-5A2B3EF64771}"/>
              </a:ext>
            </a:extLst>
          </p:cNvPr>
          <p:cNvSpPr/>
          <p:nvPr/>
        </p:nvSpPr>
        <p:spPr>
          <a:xfrm rot="10799991">
            <a:off x="8394020" y="4492692"/>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4" name="Rectangle 9">
            <a:extLst>
              <a:ext uri="{FF2B5EF4-FFF2-40B4-BE49-F238E27FC236}">
                <a16:creationId xmlns:a16="http://schemas.microsoft.com/office/drawing/2014/main" id="{C8FBED22-ED9A-470F-8CA8-F0D8DB9723EC}"/>
              </a:ext>
            </a:extLst>
          </p:cNvPr>
          <p:cNvSpPr/>
          <p:nvPr/>
        </p:nvSpPr>
        <p:spPr>
          <a:xfrm>
            <a:off x="9031687" y="458247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5" name="Freeform 18">
            <a:extLst>
              <a:ext uri="{FF2B5EF4-FFF2-40B4-BE49-F238E27FC236}">
                <a16:creationId xmlns:a16="http://schemas.microsoft.com/office/drawing/2014/main" id="{28979DFE-3E9E-4D08-8712-1351C747ECFF}"/>
              </a:ext>
            </a:extLst>
          </p:cNvPr>
          <p:cNvSpPr/>
          <p:nvPr/>
        </p:nvSpPr>
        <p:spPr>
          <a:xfrm>
            <a:off x="10920497" y="4648066"/>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6" name="Rounded Rectangle 25">
            <a:extLst>
              <a:ext uri="{FF2B5EF4-FFF2-40B4-BE49-F238E27FC236}">
                <a16:creationId xmlns:a16="http://schemas.microsoft.com/office/drawing/2014/main" id="{F441FECF-4361-46AD-9837-B523B57F7ED1}"/>
              </a:ext>
            </a:extLst>
          </p:cNvPr>
          <p:cNvSpPr/>
          <p:nvPr/>
        </p:nvSpPr>
        <p:spPr>
          <a:xfrm>
            <a:off x="10979054" y="584947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7" name="Donut 39">
            <a:extLst>
              <a:ext uri="{FF2B5EF4-FFF2-40B4-BE49-F238E27FC236}">
                <a16:creationId xmlns:a16="http://schemas.microsoft.com/office/drawing/2014/main" id="{48476FAD-554D-413B-878B-F3933D1326BA}"/>
              </a:ext>
            </a:extLst>
          </p:cNvPr>
          <p:cNvSpPr/>
          <p:nvPr/>
        </p:nvSpPr>
        <p:spPr>
          <a:xfrm>
            <a:off x="4185306" y="4555931"/>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8" name="Chord 38">
            <a:extLst>
              <a:ext uri="{FF2B5EF4-FFF2-40B4-BE49-F238E27FC236}">
                <a16:creationId xmlns:a16="http://schemas.microsoft.com/office/drawing/2014/main" id="{4F4461E5-BA4E-4CC9-B2A2-DAE4861F5D9C}"/>
              </a:ext>
            </a:extLst>
          </p:cNvPr>
          <p:cNvSpPr/>
          <p:nvPr/>
        </p:nvSpPr>
        <p:spPr>
          <a:xfrm>
            <a:off x="6671205" y="5636471"/>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9" name="Oval 6">
            <a:extLst>
              <a:ext uri="{FF2B5EF4-FFF2-40B4-BE49-F238E27FC236}">
                <a16:creationId xmlns:a16="http://schemas.microsoft.com/office/drawing/2014/main" id="{7EAB0CC0-9EA5-4F79-8B95-01E430877FEC}"/>
              </a:ext>
            </a:extLst>
          </p:cNvPr>
          <p:cNvSpPr/>
          <p:nvPr/>
        </p:nvSpPr>
        <p:spPr>
          <a:xfrm>
            <a:off x="7508650" y="5806842"/>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0" name="Block Arc 25">
            <a:extLst>
              <a:ext uri="{FF2B5EF4-FFF2-40B4-BE49-F238E27FC236}">
                <a16:creationId xmlns:a16="http://schemas.microsoft.com/office/drawing/2014/main" id="{DA8DE510-C2A6-485B-A921-FAAB777E557E}"/>
              </a:ext>
            </a:extLst>
          </p:cNvPr>
          <p:cNvSpPr/>
          <p:nvPr/>
        </p:nvSpPr>
        <p:spPr>
          <a:xfrm>
            <a:off x="5130211" y="570091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1" name="Block Arc 31">
            <a:extLst>
              <a:ext uri="{FF2B5EF4-FFF2-40B4-BE49-F238E27FC236}">
                <a16:creationId xmlns:a16="http://schemas.microsoft.com/office/drawing/2014/main" id="{CE4D6366-DFC0-4D0D-94E3-7B166E163DDE}"/>
              </a:ext>
            </a:extLst>
          </p:cNvPr>
          <p:cNvSpPr/>
          <p:nvPr/>
        </p:nvSpPr>
        <p:spPr>
          <a:xfrm>
            <a:off x="8354665" y="5743187"/>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2" name="Freeform 53">
            <a:extLst>
              <a:ext uri="{FF2B5EF4-FFF2-40B4-BE49-F238E27FC236}">
                <a16:creationId xmlns:a16="http://schemas.microsoft.com/office/drawing/2014/main" id="{58EE13EB-E452-4C2A-B149-D701ADD50FB8}"/>
              </a:ext>
            </a:extLst>
          </p:cNvPr>
          <p:cNvSpPr/>
          <p:nvPr/>
        </p:nvSpPr>
        <p:spPr>
          <a:xfrm>
            <a:off x="10081528" y="5778289"/>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3" name="Block Arc 10">
            <a:extLst>
              <a:ext uri="{FF2B5EF4-FFF2-40B4-BE49-F238E27FC236}">
                <a16:creationId xmlns:a16="http://schemas.microsoft.com/office/drawing/2014/main" id="{C0DF4C82-BB3E-4975-B395-E413695E867F}"/>
              </a:ext>
            </a:extLst>
          </p:cNvPr>
          <p:cNvSpPr/>
          <p:nvPr/>
        </p:nvSpPr>
        <p:spPr>
          <a:xfrm>
            <a:off x="4995574" y="468644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4" name="Freeform 55">
            <a:extLst>
              <a:ext uri="{FF2B5EF4-FFF2-40B4-BE49-F238E27FC236}">
                <a16:creationId xmlns:a16="http://schemas.microsoft.com/office/drawing/2014/main" id="{9B66AB8C-ECFA-4E05-8ECF-316C0AF10C2C}"/>
              </a:ext>
            </a:extLst>
          </p:cNvPr>
          <p:cNvSpPr/>
          <p:nvPr/>
        </p:nvSpPr>
        <p:spPr>
          <a:xfrm>
            <a:off x="4385169" y="5548274"/>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5" name="Round Same Side Corner Rectangle 36">
            <a:extLst>
              <a:ext uri="{FF2B5EF4-FFF2-40B4-BE49-F238E27FC236}">
                <a16:creationId xmlns:a16="http://schemas.microsoft.com/office/drawing/2014/main" id="{C22A0E5C-487B-482D-8901-A48138405D10}"/>
              </a:ext>
            </a:extLst>
          </p:cNvPr>
          <p:cNvSpPr/>
          <p:nvPr/>
        </p:nvSpPr>
        <p:spPr>
          <a:xfrm>
            <a:off x="9093904" y="5778277"/>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7F7F7F"/>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6" name="Oval 21">
            <a:extLst>
              <a:ext uri="{FF2B5EF4-FFF2-40B4-BE49-F238E27FC236}">
                <a16:creationId xmlns:a16="http://schemas.microsoft.com/office/drawing/2014/main" id="{A10AE032-041B-4A29-8B38-0AB312727769}"/>
              </a:ext>
            </a:extLst>
          </p:cNvPr>
          <p:cNvSpPr/>
          <p:nvPr/>
        </p:nvSpPr>
        <p:spPr>
          <a:xfrm>
            <a:off x="5899111" y="5752369"/>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7" name="Oval 32">
            <a:extLst>
              <a:ext uri="{FF2B5EF4-FFF2-40B4-BE49-F238E27FC236}">
                <a16:creationId xmlns:a16="http://schemas.microsoft.com/office/drawing/2014/main" id="{74FC93A3-2FB7-476E-BBE1-72BD435E0C0B}"/>
              </a:ext>
            </a:extLst>
          </p:cNvPr>
          <p:cNvSpPr/>
          <p:nvPr/>
        </p:nvSpPr>
        <p:spPr>
          <a:xfrm>
            <a:off x="10018715" y="4572452"/>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7F7F7F"/>
          </a:solidFill>
          <a:ln cap="flat">
            <a:noFill/>
            <a:prstDash val="solid"/>
          </a:ln>
        </p:spPr>
        <p:txBody>
          <a:bodyPr vert="horz" wrap="square" lIns="91440" tIns="45720" rIns="91440" bIns="45720" anchor="ctr" anchorCtr="1" compatLnSpc="1">
            <a:noAutofit/>
          </a:bodyPr>
          <a:lstStyle/>
          <a:p>
            <a:pPr algn="ctr" defTabSz="121917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nvGrpSpPr>
          <p:cNvPr id="18" name="Google Shape;6783;p88">
            <a:extLst>
              <a:ext uri="{FF2B5EF4-FFF2-40B4-BE49-F238E27FC236}">
                <a16:creationId xmlns:a16="http://schemas.microsoft.com/office/drawing/2014/main" id="{D765A437-648D-4357-9AB2-530D54372A8C}"/>
              </a:ext>
            </a:extLst>
          </p:cNvPr>
          <p:cNvGrpSpPr/>
          <p:nvPr/>
        </p:nvGrpSpPr>
        <p:grpSpPr>
          <a:xfrm>
            <a:off x="10948074" y="1235317"/>
            <a:ext cx="566855" cy="566464"/>
            <a:chOff x="8211055" y="926488"/>
            <a:chExt cx="425141" cy="424848"/>
          </a:xfrm>
        </p:grpSpPr>
        <p:sp>
          <p:nvSpPr>
            <p:cNvPr id="19" name="Google Shape;6784;p88">
              <a:extLst>
                <a:ext uri="{FF2B5EF4-FFF2-40B4-BE49-F238E27FC236}">
                  <a16:creationId xmlns:a16="http://schemas.microsoft.com/office/drawing/2014/main" id="{FF95893C-D1C9-4E96-8B48-B82E82BEE6C5}"/>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Google Shape;6785;p88">
              <a:extLst>
                <a:ext uri="{FF2B5EF4-FFF2-40B4-BE49-F238E27FC236}">
                  <a16:creationId xmlns:a16="http://schemas.microsoft.com/office/drawing/2014/main" id="{315EF7A9-3B90-4753-A917-22D81D766616}"/>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6786;p88">
              <a:extLst>
                <a:ext uri="{FF2B5EF4-FFF2-40B4-BE49-F238E27FC236}">
                  <a16:creationId xmlns:a16="http://schemas.microsoft.com/office/drawing/2014/main" id="{3B7989EE-154A-4286-B69C-DF7B2B4D65D8}"/>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6787;p88">
              <a:extLst>
                <a:ext uri="{FF2B5EF4-FFF2-40B4-BE49-F238E27FC236}">
                  <a16:creationId xmlns:a16="http://schemas.microsoft.com/office/drawing/2014/main" id="{D441F24C-0844-4466-873E-82861F4C48B1}"/>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3" name="Google Shape;6788;p88">
              <a:extLst>
                <a:ext uri="{FF2B5EF4-FFF2-40B4-BE49-F238E27FC236}">
                  <a16:creationId xmlns:a16="http://schemas.microsoft.com/office/drawing/2014/main" id="{DA3C0805-A572-4242-96AE-EEFE9680A99A}"/>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4" name="Google Shape;6800;p88">
            <a:extLst>
              <a:ext uri="{FF2B5EF4-FFF2-40B4-BE49-F238E27FC236}">
                <a16:creationId xmlns:a16="http://schemas.microsoft.com/office/drawing/2014/main" id="{B01E62F9-1331-473D-A61D-057DD0DD61A7}"/>
              </a:ext>
            </a:extLst>
          </p:cNvPr>
          <p:cNvGrpSpPr/>
          <p:nvPr/>
        </p:nvGrpSpPr>
        <p:grpSpPr>
          <a:xfrm>
            <a:off x="9993563" y="2304727"/>
            <a:ext cx="552076" cy="550615"/>
            <a:chOff x="7495172" y="1728545"/>
            <a:chExt cx="414057" cy="412961"/>
          </a:xfrm>
        </p:grpSpPr>
        <p:sp>
          <p:nvSpPr>
            <p:cNvPr id="25" name="Google Shape;6801;p88">
              <a:extLst>
                <a:ext uri="{FF2B5EF4-FFF2-40B4-BE49-F238E27FC236}">
                  <a16:creationId xmlns:a16="http://schemas.microsoft.com/office/drawing/2014/main" id="{E41CF9D1-8660-4391-9F30-616591D03D9A}"/>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6802;p88">
              <a:extLst>
                <a:ext uri="{FF2B5EF4-FFF2-40B4-BE49-F238E27FC236}">
                  <a16:creationId xmlns:a16="http://schemas.microsoft.com/office/drawing/2014/main" id="{D4B23552-0F48-4B93-BCCF-FCA11E905F1D}"/>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7" name="Google Shape;6803;p88">
              <a:extLst>
                <a:ext uri="{FF2B5EF4-FFF2-40B4-BE49-F238E27FC236}">
                  <a16:creationId xmlns:a16="http://schemas.microsoft.com/office/drawing/2014/main" id="{F2664C6D-6E5D-4694-BDC6-FC69AA07CAD7}"/>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Google Shape;6804;p88">
              <a:extLst>
                <a:ext uri="{FF2B5EF4-FFF2-40B4-BE49-F238E27FC236}">
                  <a16:creationId xmlns:a16="http://schemas.microsoft.com/office/drawing/2014/main" id="{59F4A4D3-04E5-4132-A67B-0037B15034FE}"/>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6805;p88">
              <a:extLst>
                <a:ext uri="{FF2B5EF4-FFF2-40B4-BE49-F238E27FC236}">
                  <a16:creationId xmlns:a16="http://schemas.microsoft.com/office/drawing/2014/main" id="{D7823434-A09F-440A-B85C-D77B871FBA44}"/>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0" name="Google Shape;6866;p88">
            <a:extLst>
              <a:ext uri="{FF2B5EF4-FFF2-40B4-BE49-F238E27FC236}">
                <a16:creationId xmlns:a16="http://schemas.microsoft.com/office/drawing/2014/main" id="{578BD172-0AA9-472C-8DDF-BB0CABC60958}"/>
              </a:ext>
            </a:extLst>
          </p:cNvPr>
          <p:cNvGrpSpPr/>
          <p:nvPr/>
        </p:nvGrpSpPr>
        <p:grpSpPr>
          <a:xfrm>
            <a:off x="5913583" y="4644029"/>
            <a:ext cx="508856" cy="563075"/>
            <a:chOff x="4435187" y="3483022"/>
            <a:chExt cx="381642" cy="422306"/>
          </a:xfrm>
        </p:grpSpPr>
        <p:sp>
          <p:nvSpPr>
            <p:cNvPr id="31" name="Google Shape;6867;p88">
              <a:extLst>
                <a:ext uri="{FF2B5EF4-FFF2-40B4-BE49-F238E27FC236}">
                  <a16:creationId xmlns:a16="http://schemas.microsoft.com/office/drawing/2014/main" id="{CF43B52C-F672-43CA-A7DD-B03DE25F6093}"/>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2" name="Google Shape;6868;p88">
              <a:extLst>
                <a:ext uri="{FF2B5EF4-FFF2-40B4-BE49-F238E27FC236}">
                  <a16:creationId xmlns:a16="http://schemas.microsoft.com/office/drawing/2014/main" id="{ACB7D36A-158D-4271-8965-C95EF9106A2C}"/>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3" name="Google Shape;6869;p88">
              <a:extLst>
                <a:ext uri="{FF2B5EF4-FFF2-40B4-BE49-F238E27FC236}">
                  <a16:creationId xmlns:a16="http://schemas.microsoft.com/office/drawing/2014/main" id="{5680CC7F-03C9-437E-BC0B-24F70A5C071F}"/>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6870;p88">
              <a:extLst>
                <a:ext uri="{FF2B5EF4-FFF2-40B4-BE49-F238E27FC236}">
                  <a16:creationId xmlns:a16="http://schemas.microsoft.com/office/drawing/2014/main" id="{EDB0A8D2-E890-4E6D-8C17-3FE19A0F2F57}"/>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5" name="Google Shape;6871;p88">
              <a:extLst>
                <a:ext uri="{FF2B5EF4-FFF2-40B4-BE49-F238E27FC236}">
                  <a16:creationId xmlns:a16="http://schemas.microsoft.com/office/drawing/2014/main" id="{1FC7D2BB-8AB8-46D7-9CF6-016B896434D7}"/>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6" name="Google Shape;6872;p88">
              <a:extLst>
                <a:ext uri="{FF2B5EF4-FFF2-40B4-BE49-F238E27FC236}">
                  <a16:creationId xmlns:a16="http://schemas.microsoft.com/office/drawing/2014/main" id="{99B396AC-3CCE-4899-974F-991A9E698021}"/>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7" name="Google Shape;6957;p88">
            <a:extLst>
              <a:ext uri="{FF2B5EF4-FFF2-40B4-BE49-F238E27FC236}">
                <a16:creationId xmlns:a16="http://schemas.microsoft.com/office/drawing/2014/main" id="{443C1B46-A915-4602-84FF-9652F4CD37FE}"/>
              </a:ext>
            </a:extLst>
          </p:cNvPr>
          <p:cNvGrpSpPr/>
          <p:nvPr/>
        </p:nvGrpSpPr>
        <p:grpSpPr>
          <a:xfrm>
            <a:off x="4974593" y="1314737"/>
            <a:ext cx="498079" cy="497116"/>
            <a:chOff x="3730944" y="986052"/>
            <a:chExt cx="373559" cy="372837"/>
          </a:xfrm>
        </p:grpSpPr>
        <p:sp>
          <p:nvSpPr>
            <p:cNvPr id="38" name="Google Shape;6958;p88">
              <a:extLst>
                <a:ext uri="{FF2B5EF4-FFF2-40B4-BE49-F238E27FC236}">
                  <a16:creationId xmlns:a16="http://schemas.microsoft.com/office/drawing/2014/main" id="{9F58B91C-D713-4BA0-BBCA-2A82D12107F0}"/>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6959;p88">
              <a:extLst>
                <a:ext uri="{FF2B5EF4-FFF2-40B4-BE49-F238E27FC236}">
                  <a16:creationId xmlns:a16="http://schemas.microsoft.com/office/drawing/2014/main" id="{D32DE3B8-B0AF-4741-B124-0171AE3ACA47}"/>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6960;p88">
              <a:extLst>
                <a:ext uri="{FF2B5EF4-FFF2-40B4-BE49-F238E27FC236}">
                  <a16:creationId xmlns:a16="http://schemas.microsoft.com/office/drawing/2014/main" id="{76501AAC-A74F-4FAC-B588-966B8891642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6961;p88">
              <a:extLst>
                <a:ext uri="{FF2B5EF4-FFF2-40B4-BE49-F238E27FC236}">
                  <a16:creationId xmlns:a16="http://schemas.microsoft.com/office/drawing/2014/main" id="{EB5A09AF-DEAF-4E56-9DAC-C555BD609BD4}"/>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6962;p88">
              <a:extLst>
                <a:ext uri="{FF2B5EF4-FFF2-40B4-BE49-F238E27FC236}">
                  <a16:creationId xmlns:a16="http://schemas.microsoft.com/office/drawing/2014/main" id="{692C6763-3F8C-4AFD-9B6A-4E30A39F7140}"/>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3" name="Google Shape;6963;p88">
              <a:extLst>
                <a:ext uri="{FF2B5EF4-FFF2-40B4-BE49-F238E27FC236}">
                  <a16:creationId xmlns:a16="http://schemas.microsoft.com/office/drawing/2014/main" id="{4AED5D9B-12F9-4FD8-878A-2DBEBDA1E411}"/>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Google Shape;6964;p88">
              <a:extLst>
                <a:ext uri="{FF2B5EF4-FFF2-40B4-BE49-F238E27FC236}">
                  <a16:creationId xmlns:a16="http://schemas.microsoft.com/office/drawing/2014/main" id="{1EB0217A-D37D-45C9-98C4-813B1B7BF05D}"/>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6965;p88">
              <a:extLst>
                <a:ext uri="{FF2B5EF4-FFF2-40B4-BE49-F238E27FC236}">
                  <a16:creationId xmlns:a16="http://schemas.microsoft.com/office/drawing/2014/main" id="{58603E19-6ED5-44B0-9AF7-6DD2A665F1D5}"/>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6" name="Google Shape;6966;p88">
            <a:extLst>
              <a:ext uri="{FF2B5EF4-FFF2-40B4-BE49-F238E27FC236}">
                <a16:creationId xmlns:a16="http://schemas.microsoft.com/office/drawing/2014/main" id="{4647F7B3-627E-4685-A513-060DC2A4D63A}"/>
              </a:ext>
            </a:extLst>
          </p:cNvPr>
          <p:cNvGrpSpPr/>
          <p:nvPr/>
        </p:nvGrpSpPr>
        <p:grpSpPr>
          <a:xfrm>
            <a:off x="10919521" y="3411175"/>
            <a:ext cx="604881" cy="605820"/>
            <a:chOff x="8189640" y="2558381"/>
            <a:chExt cx="453661" cy="454365"/>
          </a:xfrm>
        </p:grpSpPr>
        <p:sp>
          <p:nvSpPr>
            <p:cNvPr id="47" name="Google Shape;6967;p88">
              <a:extLst>
                <a:ext uri="{FF2B5EF4-FFF2-40B4-BE49-F238E27FC236}">
                  <a16:creationId xmlns:a16="http://schemas.microsoft.com/office/drawing/2014/main" id="{5659B34D-9B07-47A2-9AFA-D2412F4D3C4C}"/>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8" name="Google Shape;6968;p88">
              <a:extLst>
                <a:ext uri="{FF2B5EF4-FFF2-40B4-BE49-F238E27FC236}">
                  <a16:creationId xmlns:a16="http://schemas.microsoft.com/office/drawing/2014/main" id="{4B43F1C5-12E1-4B3D-B828-3564F4D0CEA7}"/>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6969;p88">
              <a:extLst>
                <a:ext uri="{FF2B5EF4-FFF2-40B4-BE49-F238E27FC236}">
                  <a16:creationId xmlns:a16="http://schemas.microsoft.com/office/drawing/2014/main" id="{38EAC73F-615F-4AF1-9294-154D172644A8}"/>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6970;p88">
              <a:extLst>
                <a:ext uri="{FF2B5EF4-FFF2-40B4-BE49-F238E27FC236}">
                  <a16:creationId xmlns:a16="http://schemas.microsoft.com/office/drawing/2014/main" id="{64A517C2-509A-429B-B150-2766901A32FE}"/>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1" name="Google Shape;6760;p88">
            <a:extLst>
              <a:ext uri="{FF2B5EF4-FFF2-40B4-BE49-F238E27FC236}">
                <a16:creationId xmlns:a16="http://schemas.microsoft.com/office/drawing/2014/main" id="{9CE9B256-9653-450D-AA85-89440C4D7413}"/>
              </a:ext>
            </a:extLst>
          </p:cNvPr>
          <p:cNvGrpSpPr/>
          <p:nvPr/>
        </p:nvGrpSpPr>
        <p:grpSpPr>
          <a:xfrm>
            <a:off x="4202887" y="1247010"/>
            <a:ext cx="499957" cy="600565"/>
            <a:chOff x="3152165" y="935257"/>
            <a:chExt cx="374968" cy="450424"/>
          </a:xfrm>
        </p:grpSpPr>
        <p:sp>
          <p:nvSpPr>
            <p:cNvPr id="52" name="Google Shape;6761;p88">
              <a:extLst>
                <a:ext uri="{FF2B5EF4-FFF2-40B4-BE49-F238E27FC236}">
                  <a16:creationId xmlns:a16="http://schemas.microsoft.com/office/drawing/2014/main" id="{2405CB02-3D8A-4B1F-8569-C83D2F75398B}"/>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6762;p88">
              <a:extLst>
                <a:ext uri="{FF2B5EF4-FFF2-40B4-BE49-F238E27FC236}">
                  <a16:creationId xmlns:a16="http://schemas.microsoft.com/office/drawing/2014/main" id="{F2B03212-1CA5-45A0-A92E-FA9DC2230FDA}"/>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6763;p88">
              <a:extLst>
                <a:ext uri="{FF2B5EF4-FFF2-40B4-BE49-F238E27FC236}">
                  <a16:creationId xmlns:a16="http://schemas.microsoft.com/office/drawing/2014/main" id="{61FD0742-B9CF-4FE0-BEF9-F6BED734A8CF}"/>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5" name="Google Shape;6764;p88">
              <a:extLst>
                <a:ext uri="{FF2B5EF4-FFF2-40B4-BE49-F238E27FC236}">
                  <a16:creationId xmlns:a16="http://schemas.microsoft.com/office/drawing/2014/main" id="{DC1FB703-3152-4CAE-98BD-6565FC4F63E2}"/>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6" name="Google Shape;6765;p88">
              <a:extLst>
                <a:ext uri="{FF2B5EF4-FFF2-40B4-BE49-F238E27FC236}">
                  <a16:creationId xmlns:a16="http://schemas.microsoft.com/office/drawing/2014/main" id="{AB73F635-4B40-44B0-8E5F-A62F1A6C27BD}"/>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6766;p88">
              <a:extLst>
                <a:ext uri="{FF2B5EF4-FFF2-40B4-BE49-F238E27FC236}">
                  <a16:creationId xmlns:a16="http://schemas.microsoft.com/office/drawing/2014/main" id="{0170BA6D-B14D-4C50-A81D-950B993486F8}"/>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6767;p88">
              <a:extLst>
                <a:ext uri="{FF2B5EF4-FFF2-40B4-BE49-F238E27FC236}">
                  <a16:creationId xmlns:a16="http://schemas.microsoft.com/office/drawing/2014/main" id="{DD928D2A-7DF6-4D69-89C5-F299BDA37317}"/>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6777;p88">
            <a:extLst>
              <a:ext uri="{FF2B5EF4-FFF2-40B4-BE49-F238E27FC236}">
                <a16:creationId xmlns:a16="http://schemas.microsoft.com/office/drawing/2014/main" id="{B9CE9B93-8FFC-4CD5-AA43-C8AF81B6E673}"/>
              </a:ext>
            </a:extLst>
          </p:cNvPr>
          <p:cNvGrpSpPr/>
          <p:nvPr/>
        </p:nvGrpSpPr>
        <p:grpSpPr>
          <a:xfrm>
            <a:off x="8170298" y="1211287"/>
            <a:ext cx="600565" cy="600564"/>
            <a:chOff x="6127723" y="908465"/>
            <a:chExt cx="450424" cy="450423"/>
          </a:xfrm>
        </p:grpSpPr>
        <p:sp>
          <p:nvSpPr>
            <p:cNvPr id="60" name="Google Shape;6778;p88">
              <a:extLst>
                <a:ext uri="{FF2B5EF4-FFF2-40B4-BE49-F238E27FC236}">
                  <a16:creationId xmlns:a16="http://schemas.microsoft.com/office/drawing/2014/main" id="{469E258E-9215-4BE7-BA8E-01EED0AA6D3E}"/>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6779;p88">
              <a:extLst>
                <a:ext uri="{FF2B5EF4-FFF2-40B4-BE49-F238E27FC236}">
                  <a16:creationId xmlns:a16="http://schemas.microsoft.com/office/drawing/2014/main" id="{58C873CA-ED83-4526-9A36-0D87EC127BD7}"/>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2" name="Google Shape;6780;p88">
              <a:extLst>
                <a:ext uri="{FF2B5EF4-FFF2-40B4-BE49-F238E27FC236}">
                  <a16:creationId xmlns:a16="http://schemas.microsoft.com/office/drawing/2014/main" id="{7399923D-8AEC-479E-876F-2907C91FFB7B}"/>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3" name="Google Shape;6781;p88">
              <a:extLst>
                <a:ext uri="{FF2B5EF4-FFF2-40B4-BE49-F238E27FC236}">
                  <a16:creationId xmlns:a16="http://schemas.microsoft.com/office/drawing/2014/main" id="{7118CC64-E8EF-4311-9E27-8D63AB875291}"/>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4" name="Google Shape;6782;p88">
              <a:extLst>
                <a:ext uri="{FF2B5EF4-FFF2-40B4-BE49-F238E27FC236}">
                  <a16:creationId xmlns:a16="http://schemas.microsoft.com/office/drawing/2014/main" id="{20B875FE-71E5-499E-BA19-81680E56A415}"/>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5" name="Google Shape;6827;p88">
            <a:extLst>
              <a:ext uri="{FF2B5EF4-FFF2-40B4-BE49-F238E27FC236}">
                <a16:creationId xmlns:a16="http://schemas.microsoft.com/office/drawing/2014/main" id="{300705B1-5FCD-4A9D-A095-2663027627DA}"/>
              </a:ext>
            </a:extLst>
          </p:cNvPr>
          <p:cNvGrpSpPr/>
          <p:nvPr/>
        </p:nvGrpSpPr>
        <p:grpSpPr>
          <a:xfrm>
            <a:off x="8926592" y="1221808"/>
            <a:ext cx="607037" cy="598920"/>
            <a:chOff x="6694944" y="916356"/>
            <a:chExt cx="455278" cy="449190"/>
          </a:xfrm>
        </p:grpSpPr>
        <p:sp>
          <p:nvSpPr>
            <p:cNvPr id="66" name="Google Shape;6828;p88">
              <a:extLst>
                <a:ext uri="{FF2B5EF4-FFF2-40B4-BE49-F238E27FC236}">
                  <a16:creationId xmlns:a16="http://schemas.microsoft.com/office/drawing/2014/main" id="{3F8B08A0-C85E-491B-A396-38BD14406B5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6829;p88">
              <a:extLst>
                <a:ext uri="{FF2B5EF4-FFF2-40B4-BE49-F238E27FC236}">
                  <a16:creationId xmlns:a16="http://schemas.microsoft.com/office/drawing/2014/main" id="{885CEF22-A923-4B59-BE52-F3654CA224E9}"/>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8" name="Google Shape;6830;p88">
              <a:extLst>
                <a:ext uri="{FF2B5EF4-FFF2-40B4-BE49-F238E27FC236}">
                  <a16:creationId xmlns:a16="http://schemas.microsoft.com/office/drawing/2014/main" id="{455B6D01-A91F-4CF7-8EDA-4CC18D90C785}"/>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9" name="Google Shape;6831;p88">
              <a:extLst>
                <a:ext uri="{FF2B5EF4-FFF2-40B4-BE49-F238E27FC236}">
                  <a16:creationId xmlns:a16="http://schemas.microsoft.com/office/drawing/2014/main" id="{8FC99A1D-B4F4-4CD9-A714-F19746BFE40D}"/>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6832;p88">
              <a:extLst>
                <a:ext uri="{FF2B5EF4-FFF2-40B4-BE49-F238E27FC236}">
                  <a16:creationId xmlns:a16="http://schemas.microsoft.com/office/drawing/2014/main" id="{4D56A747-10E1-4292-B098-9B0771C77E01}"/>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6833;p88">
              <a:extLst>
                <a:ext uri="{FF2B5EF4-FFF2-40B4-BE49-F238E27FC236}">
                  <a16:creationId xmlns:a16="http://schemas.microsoft.com/office/drawing/2014/main" id="{16F8EC5C-41FE-43F5-94FF-9C39B1C5401A}"/>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2" name="Google Shape;6834;p88">
              <a:extLst>
                <a:ext uri="{FF2B5EF4-FFF2-40B4-BE49-F238E27FC236}">
                  <a16:creationId xmlns:a16="http://schemas.microsoft.com/office/drawing/2014/main" id="{F75A9FAA-B655-4515-9B74-47609CCFDCEF}"/>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3" name="Google Shape;6873;p88">
            <a:extLst>
              <a:ext uri="{FF2B5EF4-FFF2-40B4-BE49-F238E27FC236}">
                <a16:creationId xmlns:a16="http://schemas.microsoft.com/office/drawing/2014/main" id="{C282EEEA-AC02-4BDB-AAB3-36E37CCCA505}"/>
              </a:ext>
            </a:extLst>
          </p:cNvPr>
          <p:cNvGrpSpPr/>
          <p:nvPr/>
        </p:nvGrpSpPr>
        <p:grpSpPr>
          <a:xfrm>
            <a:off x="5860158" y="1222517"/>
            <a:ext cx="581033" cy="600564"/>
            <a:chOff x="4395118" y="916887"/>
            <a:chExt cx="435775" cy="450423"/>
          </a:xfrm>
        </p:grpSpPr>
        <p:sp>
          <p:nvSpPr>
            <p:cNvPr id="74" name="Google Shape;6874;p88">
              <a:extLst>
                <a:ext uri="{FF2B5EF4-FFF2-40B4-BE49-F238E27FC236}">
                  <a16:creationId xmlns:a16="http://schemas.microsoft.com/office/drawing/2014/main" id="{39668CA0-B729-48FF-BF6A-F1834075B500}"/>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5" name="Google Shape;6875;p88">
              <a:extLst>
                <a:ext uri="{FF2B5EF4-FFF2-40B4-BE49-F238E27FC236}">
                  <a16:creationId xmlns:a16="http://schemas.microsoft.com/office/drawing/2014/main" id="{5143BDD8-1562-4C73-BD26-3129E6FCDCCF}"/>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6" name="Google Shape;6876;p88">
              <a:extLst>
                <a:ext uri="{FF2B5EF4-FFF2-40B4-BE49-F238E27FC236}">
                  <a16:creationId xmlns:a16="http://schemas.microsoft.com/office/drawing/2014/main" id="{DE70376C-9672-4EC2-A278-5753B9BCC99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6877;p88">
              <a:extLst>
                <a:ext uri="{FF2B5EF4-FFF2-40B4-BE49-F238E27FC236}">
                  <a16:creationId xmlns:a16="http://schemas.microsoft.com/office/drawing/2014/main" id="{C0C5CF5A-FBCC-43B2-A61C-6810656DC5AD}"/>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8" name="Google Shape;6884;p88">
            <a:extLst>
              <a:ext uri="{FF2B5EF4-FFF2-40B4-BE49-F238E27FC236}">
                <a16:creationId xmlns:a16="http://schemas.microsoft.com/office/drawing/2014/main" id="{C552B606-1722-4AA6-B186-473E0DC86E4B}"/>
              </a:ext>
            </a:extLst>
          </p:cNvPr>
          <p:cNvGrpSpPr/>
          <p:nvPr/>
        </p:nvGrpSpPr>
        <p:grpSpPr>
          <a:xfrm>
            <a:off x="9993552" y="1221808"/>
            <a:ext cx="571353" cy="601381"/>
            <a:chOff x="7495163" y="916356"/>
            <a:chExt cx="428515" cy="451036"/>
          </a:xfrm>
        </p:grpSpPr>
        <p:sp>
          <p:nvSpPr>
            <p:cNvPr id="79" name="Google Shape;6885;p88">
              <a:extLst>
                <a:ext uri="{FF2B5EF4-FFF2-40B4-BE49-F238E27FC236}">
                  <a16:creationId xmlns:a16="http://schemas.microsoft.com/office/drawing/2014/main" id="{E430EFCE-3D0B-49C5-8490-B963FCD74DEF}"/>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6886;p88">
              <a:extLst>
                <a:ext uri="{FF2B5EF4-FFF2-40B4-BE49-F238E27FC236}">
                  <a16:creationId xmlns:a16="http://schemas.microsoft.com/office/drawing/2014/main" id="{9B66EAD3-B85B-46D3-B5BA-05236259075C}"/>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6887;p88">
              <a:extLst>
                <a:ext uri="{FF2B5EF4-FFF2-40B4-BE49-F238E27FC236}">
                  <a16:creationId xmlns:a16="http://schemas.microsoft.com/office/drawing/2014/main" id="{26E52833-661E-426D-8B49-EA7760155421}"/>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6888;p88">
              <a:extLst>
                <a:ext uri="{FF2B5EF4-FFF2-40B4-BE49-F238E27FC236}">
                  <a16:creationId xmlns:a16="http://schemas.microsoft.com/office/drawing/2014/main" id="{1101DA31-3A85-4755-A1B0-0B0FA8BC5064}"/>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6889;p88">
              <a:extLst>
                <a:ext uri="{FF2B5EF4-FFF2-40B4-BE49-F238E27FC236}">
                  <a16:creationId xmlns:a16="http://schemas.microsoft.com/office/drawing/2014/main" id="{15003781-3B24-4061-8940-5C03202F4864}"/>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6890;p88">
              <a:extLst>
                <a:ext uri="{FF2B5EF4-FFF2-40B4-BE49-F238E27FC236}">
                  <a16:creationId xmlns:a16="http://schemas.microsoft.com/office/drawing/2014/main" id="{333F185D-63BE-44E0-BC3B-AA7D34F03075}"/>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6891;p88">
              <a:extLst>
                <a:ext uri="{FF2B5EF4-FFF2-40B4-BE49-F238E27FC236}">
                  <a16:creationId xmlns:a16="http://schemas.microsoft.com/office/drawing/2014/main" id="{920493A6-D5D5-4F2E-A3D3-A97F68AD4AF2}"/>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6" name="Google Shape;6922;p88">
            <a:extLst>
              <a:ext uri="{FF2B5EF4-FFF2-40B4-BE49-F238E27FC236}">
                <a16:creationId xmlns:a16="http://schemas.microsoft.com/office/drawing/2014/main" id="{1B4FD6AB-782F-4DE1-A688-112594744D4D}"/>
              </a:ext>
            </a:extLst>
          </p:cNvPr>
          <p:cNvGrpSpPr/>
          <p:nvPr/>
        </p:nvGrpSpPr>
        <p:grpSpPr>
          <a:xfrm>
            <a:off x="6627583" y="1222516"/>
            <a:ext cx="564795" cy="600565"/>
            <a:chOff x="4970687" y="916887"/>
            <a:chExt cx="423596" cy="450424"/>
          </a:xfrm>
        </p:grpSpPr>
        <p:sp>
          <p:nvSpPr>
            <p:cNvPr id="87" name="Google Shape;6923;p88">
              <a:extLst>
                <a:ext uri="{FF2B5EF4-FFF2-40B4-BE49-F238E27FC236}">
                  <a16:creationId xmlns:a16="http://schemas.microsoft.com/office/drawing/2014/main" id="{7CEEA802-8F0B-41CE-8DE6-6C355CD87A27}"/>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8" name="Google Shape;6924;p88">
              <a:extLst>
                <a:ext uri="{FF2B5EF4-FFF2-40B4-BE49-F238E27FC236}">
                  <a16:creationId xmlns:a16="http://schemas.microsoft.com/office/drawing/2014/main" id="{1207598D-C508-4E9A-AF3D-C2C741CFC150}"/>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9" name="Google Shape;6925;p88">
              <a:extLst>
                <a:ext uri="{FF2B5EF4-FFF2-40B4-BE49-F238E27FC236}">
                  <a16:creationId xmlns:a16="http://schemas.microsoft.com/office/drawing/2014/main" id="{8033D0D2-FDA1-4DCB-88E7-C6CE43B03920}"/>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6926;p88">
              <a:extLst>
                <a:ext uri="{FF2B5EF4-FFF2-40B4-BE49-F238E27FC236}">
                  <a16:creationId xmlns:a16="http://schemas.microsoft.com/office/drawing/2014/main" id="{189B9048-7055-42D3-8DF6-44082F4A7A75}"/>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6927;p88">
              <a:extLst>
                <a:ext uri="{FF2B5EF4-FFF2-40B4-BE49-F238E27FC236}">
                  <a16:creationId xmlns:a16="http://schemas.microsoft.com/office/drawing/2014/main" id="{6B0F653A-B05B-4172-94BD-7E9E018A0B1E}"/>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6928;p88">
              <a:extLst>
                <a:ext uri="{FF2B5EF4-FFF2-40B4-BE49-F238E27FC236}">
                  <a16:creationId xmlns:a16="http://schemas.microsoft.com/office/drawing/2014/main" id="{A9C9CD4B-2C40-4904-B1D6-6D36EC96D339}"/>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6929;p88">
              <a:extLst>
                <a:ext uri="{FF2B5EF4-FFF2-40B4-BE49-F238E27FC236}">
                  <a16:creationId xmlns:a16="http://schemas.microsoft.com/office/drawing/2014/main" id="{A3B821D4-FAE2-4A1B-9D3D-D194B065914A}"/>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6981;p88">
            <a:extLst>
              <a:ext uri="{FF2B5EF4-FFF2-40B4-BE49-F238E27FC236}">
                <a16:creationId xmlns:a16="http://schemas.microsoft.com/office/drawing/2014/main" id="{3F483E50-EAF2-45B1-A900-2AD4B14789C4}"/>
              </a:ext>
            </a:extLst>
          </p:cNvPr>
          <p:cNvGrpSpPr/>
          <p:nvPr/>
        </p:nvGrpSpPr>
        <p:grpSpPr>
          <a:xfrm>
            <a:off x="7353713" y="1222089"/>
            <a:ext cx="608648" cy="601443"/>
            <a:chOff x="5515285" y="916567"/>
            <a:chExt cx="456486" cy="451082"/>
          </a:xfrm>
        </p:grpSpPr>
        <p:sp>
          <p:nvSpPr>
            <p:cNvPr id="95" name="Google Shape;6982;p88">
              <a:extLst>
                <a:ext uri="{FF2B5EF4-FFF2-40B4-BE49-F238E27FC236}">
                  <a16:creationId xmlns:a16="http://schemas.microsoft.com/office/drawing/2014/main" id="{36EFEDAB-8888-4993-9A30-9E150671DE7D}"/>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6983;p88">
              <a:extLst>
                <a:ext uri="{FF2B5EF4-FFF2-40B4-BE49-F238E27FC236}">
                  <a16:creationId xmlns:a16="http://schemas.microsoft.com/office/drawing/2014/main" id="{1057DCCD-14F1-4343-A7C7-476E060E457A}"/>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6984;p88">
              <a:extLst>
                <a:ext uri="{FF2B5EF4-FFF2-40B4-BE49-F238E27FC236}">
                  <a16:creationId xmlns:a16="http://schemas.microsoft.com/office/drawing/2014/main" id="{53D78629-A71F-4555-AB76-F3977D2E0574}"/>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6985;p88">
              <a:extLst>
                <a:ext uri="{FF2B5EF4-FFF2-40B4-BE49-F238E27FC236}">
                  <a16:creationId xmlns:a16="http://schemas.microsoft.com/office/drawing/2014/main" id="{DB84AA84-F63B-428B-AB42-42482A9996C2}"/>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9" name="Google Shape;7015;p88">
            <a:extLst>
              <a:ext uri="{FF2B5EF4-FFF2-40B4-BE49-F238E27FC236}">
                <a16:creationId xmlns:a16="http://schemas.microsoft.com/office/drawing/2014/main" id="{90BAA0E2-E7BC-478B-84AB-586483EA338E}"/>
              </a:ext>
            </a:extLst>
          </p:cNvPr>
          <p:cNvGrpSpPr/>
          <p:nvPr/>
        </p:nvGrpSpPr>
        <p:grpSpPr>
          <a:xfrm>
            <a:off x="10894406" y="2239463"/>
            <a:ext cx="664804" cy="661855"/>
            <a:chOff x="8170804" y="1679597"/>
            <a:chExt cx="498603" cy="496391"/>
          </a:xfrm>
        </p:grpSpPr>
        <p:sp>
          <p:nvSpPr>
            <p:cNvPr id="100" name="Google Shape;7016;p88">
              <a:extLst>
                <a:ext uri="{FF2B5EF4-FFF2-40B4-BE49-F238E27FC236}">
                  <a16:creationId xmlns:a16="http://schemas.microsoft.com/office/drawing/2014/main" id="{29B06A97-2246-44F7-BCD4-92A004D956EE}"/>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7017;p88">
              <a:extLst>
                <a:ext uri="{FF2B5EF4-FFF2-40B4-BE49-F238E27FC236}">
                  <a16:creationId xmlns:a16="http://schemas.microsoft.com/office/drawing/2014/main" id="{2CB99556-112B-4B60-AA55-4AD2FA3B5491}"/>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02" name="Google Shape;6799;p88">
            <a:extLst>
              <a:ext uri="{FF2B5EF4-FFF2-40B4-BE49-F238E27FC236}">
                <a16:creationId xmlns:a16="http://schemas.microsoft.com/office/drawing/2014/main" id="{77C955F7-DFFA-43A3-8A01-A1AEB5C73BA7}"/>
              </a:ext>
            </a:extLst>
          </p:cNvPr>
          <p:cNvSpPr/>
          <p:nvPr/>
        </p:nvSpPr>
        <p:spPr>
          <a:xfrm>
            <a:off x="5795467" y="227720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03" name="Google Shape;6862;p88">
            <a:extLst>
              <a:ext uri="{FF2B5EF4-FFF2-40B4-BE49-F238E27FC236}">
                <a16:creationId xmlns:a16="http://schemas.microsoft.com/office/drawing/2014/main" id="{9A7DA1A6-65D9-4498-8333-0064EDE03946}"/>
              </a:ext>
            </a:extLst>
          </p:cNvPr>
          <p:cNvGrpSpPr/>
          <p:nvPr/>
        </p:nvGrpSpPr>
        <p:grpSpPr>
          <a:xfrm>
            <a:off x="6543580" y="2275186"/>
            <a:ext cx="614440" cy="598967"/>
            <a:chOff x="4907685" y="1706389"/>
            <a:chExt cx="460830" cy="449225"/>
          </a:xfrm>
        </p:grpSpPr>
        <p:sp>
          <p:nvSpPr>
            <p:cNvPr id="104" name="Google Shape;6863;p88">
              <a:extLst>
                <a:ext uri="{FF2B5EF4-FFF2-40B4-BE49-F238E27FC236}">
                  <a16:creationId xmlns:a16="http://schemas.microsoft.com/office/drawing/2014/main" id="{15A70749-5FDA-4A27-A390-2A32000ED90C}"/>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6864;p88">
              <a:extLst>
                <a:ext uri="{FF2B5EF4-FFF2-40B4-BE49-F238E27FC236}">
                  <a16:creationId xmlns:a16="http://schemas.microsoft.com/office/drawing/2014/main" id="{A65A9EEB-8C8E-4CA8-8E07-E81D0AE11AB6}"/>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6865;p88">
              <a:extLst>
                <a:ext uri="{FF2B5EF4-FFF2-40B4-BE49-F238E27FC236}">
                  <a16:creationId xmlns:a16="http://schemas.microsoft.com/office/drawing/2014/main" id="{5C728184-B4E5-4480-ACF0-8208CEFDD8D2}"/>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7" name="Google Shape;6913;p88">
            <a:extLst>
              <a:ext uri="{FF2B5EF4-FFF2-40B4-BE49-F238E27FC236}">
                <a16:creationId xmlns:a16="http://schemas.microsoft.com/office/drawing/2014/main" id="{BD7204A7-90E9-4CC1-AAC6-C0E7DC90253C}"/>
              </a:ext>
            </a:extLst>
          </p:cNvPr>
          <p:cNvGrpSpPr/>
          <p:nvPr/>
        </p:nvGrpSpPr>
        <p:grpSpPr>
          <a:xfrm>
            <a:off x="7300497" y="2275466"/>
            <a:ext cx="600028" cy="598407"/>
            <a:chOff x="5475372" y="1706599"/>
            <a:chExt cx="450021" cy="448805"/>
          </a:xfrm>
        </p:grpSpPr>
        <p:sp>
          <p:nvSpPr>
            <p:cNvPr id="108" name="Google Shape;6914;p88">
              <a:extLst>
                <a:ext uri="{FF2B5EF4-FFF2-40B4-BE49-F238E27FC236}">
                  <a16:creationId xmlns:a16="http://schemas.microsoft.com/office/drawing/2014/main" id="{FF187E7C-EDF1-4319-BB57-45417529EDCC}"/>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6915;p88">
              <a:extLst>
                <a:ext uri="{FF2B5EF4-FFF2-40B4-BE49-F238E27FC236}">
                  <a16:creationId xmlns:a16="http://schemas.microsoft.com/office/drawing/2014/main" id="{74842EB1-5803-4E72-9095-5DF8021B723E}"/>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0" name="Google Shape;6947;p88">
            <a:extLst>
              <a:ext uri="{FF2B5EF4-FFF2-40B4-BE49-F238E27FC236}">
                <a16:creationId xmlns:a16="http://schemas.microsoft.com/office/drawing/2014/main" id="{4ABAF16F-77DA-4E34-883D-C63E67E1434F}"/>
              </a:ext>
            </a:extLst>
          </p:cNvPr>
          <p:cNvGrpSpPr/>
          <p:nvPr/>
        </p:nvGrpSpPr>
        <p:grpSpPr>
          <a:xfrm>
            <a:off x="4197133" y="2301045"/>
            <a:ext cx="595188" cy="596823"/>
            <a:chOff x="3147849" y="1725783"/>
            <a:chExt cx="446391" cy="447617"/>
          </a:xfrm>
        </p:grpSpPr>
        <p:sp>
          <p:nvSpPr>
            <p:cNvPr id="111" name="Google Shape;6948;p88">
              <a:extLst>
                <a:ext uri="{FF2B5EF4-FFF2-40B4-BE49-F238E27FC236}">
                  <a16:creationId xmlns:a16="http://schemas.microsoft.com/office/drawing/2014/main" id="{52E14661-19F7-4DE6-A5CE-7A30364FC42A}"/>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2" name="Google Shape;6949;p88">
              <a:extLst>
                <a:ext uri="{FF2B5EF4-FFF2-40B4-BE49-F238E27FC236}">
                  <a16:creationId xmlns:a16="http://schemas.microsoft.com/office/drawing/2014/main" id="{07BF3219-418F-40EC-919D-8DB40A17CA1F}"/>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6950;p88">
              <a:extLst>
                <a:ext uri="{FF2B5EF4-FFF2-40B4-BE49-F238E27FC236}">
                  <a16:creationId xmlns:a16="http://schemas.microsoft.com/office/drawing/2014/main" id="{A6F3975C-133D-4949-BCCA-7B688939CD3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6951;p88">
              <a:extLst>
                <a:ext uri="{FF2B5EF4-FFF2-40B4-BE49-F238E27FC236}">
                  <a16:creationId xmlns:a16="http://schemas.microsoft.com/office/drawing/2014/main" id="{2180542D-97B4-475A-9D8F-32BB547EF137}"/>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6952;p88">
              <a:extLst>
                <a:ext uri="{FF2B5EF4-FFF2-40B4-BE49-F238E27FC236}">
                  <a16:creationId xmlns:a16="http://schemas.microsoft.com/office/drawing/2014/main" id="{D2B0CE68-C9FC-417B-BCA3-189C404AED32}"/>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6953;p88">
              <a:extLst>
                <a:ext uri="{FF2B5EF4-FFF2-40B4-BE49-F238E27FC236}">
                  <a16:creationId xmlns:a16="http://schemas.microsoft.com/office/drawing/2014/main" id="{2BA4DB96-E98F-4FD0-A8F1-B56724CEA65F}"/>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6954;p88">
              <a:extLst>
                <a:ext uri="{FF2B5EF4-FFF2-40B4-BE49-F238E27FC236}">
                  <a16:creationId xmlns:a16="http://schemas.microsoft.com/office/drawing/2014/main" id="{265A1E8D-8954-4C58-BA7A-B49D786837D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6955;p88">
              <a:extLst>
                <a:ext uri="{FF2B5EF4-FFF2-40B4-BE49-F238E27FC236}">
                  <a16:creationId xmlns:a16="http://schemas.microsoft.com/office/drawing/2014/main" id="{BF3C385B-7988-481D-BBC7-D1005C0FEC4A}"/>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6956;p88">
              <a:extLst>
                <a:ext uri="{FF2B5EF4-FFF2-40B4-BE49-F238E27FC236}">
                  <a16:creationId xmlns:a16="http://schemas.microsoft.com/office/drawing/2014/main" id="{BC976559-C8F9-4B6A-807E-727438C604FB}"/>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6971;p88">
            <a:extLst>
              <a:ext uri="{FF2B5EF4-FFF2-40B4-BE49-F238E27FC236}">
                <a16:creationId xmlns:a16="http://schemas.microsoft.com/office/drawing/2014/main" id="{E0282CE1-C438-4FC2-821D-C0FE545BDB97}"/>
              </a:ext>
            </a:extLst>
          </p:cNvPr>
          <p:cNvGrpSpPr/>
          <p:nvPr/>
        </p:nvGrpSpPr>
        <p:grpSpPr>
          <a:xfrm>
            <a:off x="8143671" y="2266957"/>
            <a:ext cx="593616" cy="593567"/>
            <a:chOff x="6107753" y="1700217"/>
            <a:chExt cx="445212" cy="445175"/>
          </a:xfrm>
        </p:grpSpPr>
        <p:sp>
          <p:nvSpPr>
            <p:cNvPr id="121" name="Google Shape;6972;p88">
              <a:extLst>
                <a:ext uri="{FF2B5EF4-FFF2-40B4-BE49-F238E27FC236}">
                  <a16:creationId xmlns:a16="http://schemas.microsoft.com/office/drawing/2014/main" id="{4BCF2273-FFF4-4F70-A345-909A45E56329}"/>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6973;p88">
              <a:extLst>
                <a:ext uri="{FF2B5EF4-FFF2-40B4-BE49-F238E27FC236}">
                  <a16:creationId xmlns:a16="http://schemas.microsoft.com/office/drawing/2014/main" id="{C842E9CD-03C8-49AF-B200-90CD16B30A0E}"/>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3" name="Google Shape;7004;p88">
            <a:extLst>
              <a:ext uri="{FF2B5EF4-FFF2-40B4-BE49-F238E27FC236}">
                <a16:creationId xmlns:a16="http://schemas.microsoft.com/office/drawing/2014/main" id="{355B6A3B-F6D5-4B41-9FBA-A7F2A2E48A0E}"/>
              </a:ext>
            </a:extLst>
          </p:cNvPr>
          <p:cNvGrpSpPr/>
          <p:nvPr/>
        </p:nvGrpSpPr>
        <p:grpSpPr>
          <a:xfrm>
            <a:off x="5042050" y="2277270"/>
            <a:ext cx="625693" cy="594799"/>
            <a:chOff x="3781537" y="1707952"/>
            <a:chExt cx="469270" cy="446099"/>
          </a:xfrm>
        </p:grpSpPr>
        <p:sp>
          <p:nvSpPr>
            <p:cNvPr id="124" name="Google Shape;7005;p88">
              <a:extLst>
                <a:ext uri="{FF2B5EF4-FFF2-40B4-BE49-F238E27FC236}">
                  <a16:creationId xmlns:a16="http://schemas.microsoft.com/office/drawing/2014/main" id="{8222EFAA-36FF-4343-B2EB-58A6D79DD7A0}"/>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7006;p88">
              <a:extLst>
                <a:ext uri="{FF2B5EF4-FFF2-40B4-BE49-F238E27FC236}">
                  <a16:creationId xmlns:a16="http://schemas.microsoft.com/office/drawing/2014/main" id="{F78B0D96-9A60-47FA-BCE4-B2705655532F}"/>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6" name="Google Shape;7018;p88">
            <a:extLst>
              <a:ext uri="{FF2B5EF4-FFF2-40B4-BE49-F238E27FC236}">
                <a16:creationId xmlns:a16="http://schemas.microsoft.com/office/drawing/2014/main" id="{69C22325-25E4-4905-8C8E-F4ECBBC0285C}"/>
              </a:ext>
            </a:extLst>
          </p:cNvPr>
          <p:cNvGrpSpPr/>
          <p:nvPr/>
        </p:nvGrpSpPr>
        <p:grpSpPr>
          <a:xfrm>
            <a:off x="8973799" y="2276319"/>
            <a:ext cx="595200" cy="593616"/>
            <a:chOff x="6730349" y="1707239"/>
            <a:chExt cx="446400" cy="445212"/>
          </a:xfrm>
        </p:grpSpPr>
        <p:sp>
          <p:nvSpPr>
            <p:cNvPr id="127" name="Google Shape;7019;p88">
              <a:extLst>
                <a:ext uri="{FF2B5EF4-FFF2-40B4-BE49-F238E27FC236}">
                  <a16:creationId xmlns:a16="http://schemas.microsoft.com/office/drawing/2014/main" id="{9844A64A-17E0-4C5F-93A5-DC588A2154D1}"/>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8" name="Google Shape;7020;p88">
              <a:extLst>
                <a:ext uri="{FF2B5EF4-FFF2-40B4-BE49-F238E27FC236}">
                  <a16:creationId xmlns:a16="http://schemas.microsoft.com/office/drawing/2014/main" id="{22A7C70E-D6BA-4720-BD94-85E83073F3C6}"/>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29" name="Google Shape;5917;p86">
            <a:extLst>
              <a:ext uri="{FF2B5EF4-FFF2-40B4-BE49-F238E27FC236}">
                <a16:creationId xmlns:a16="http://schemas.microsoft.com/office/drawing/2014/main" id="{AA8AA74C-8842-49EE-AD2C-2388CD0EFDA7}"/>
              </a:ext>
            </a:extLst>
          </p:cNvPr>
          <p:cNvSpPr/>
          <p:nvPr/>
        </p:nvSpPr>
        <p:spPr>
          <a:xfrm>
            <a:off x="5786371" y="3436133"/>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5955;p86">
            <a:extLst>
              <a:ext uri="{FF2B5EF4-FFF2-40B4-BE49-F238E27FC236}">
                <a16:creationId xmlns:a16="http://schemas.microsoft.com/office/drawing/2014/main" id="{46D9A6A3-0D88-4EA0-A142-52BF73070BCC}"/>
              </a:ext>
            </a:extLst>
          </p:cNvPr>
          <p:cNvSpPr/>
          <p:nvPr/>
        </p:nvSpPr>
        <p:spPr>
          <a:xfrm>
            <a:off x="6505834" y="3532656"/>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31" name="Google Shape;5983;p86">
            <a:extLst>
              <a:ext uri="{FF2B5EF4-FFF2-40B4-BE49-F238E27FC236}">
                <a16:creationId xmlns:a16="http://schemas.microsoft.com/office/drawing/2014/main" id="{F55FB4DC-92CB-4095-88C9-EABE86B68C6A}"/>
              </a:ext>
            </a:extLst>
          </p:cNvPr>
          <p:cNvGrpSpPr/>
          <p:nvPr/>
        </p:nvGrpSpPr>
        <p:grpSpPr>
          <a:xfrm>
            <a:off x="7369113" y="3452311"/>
            <a:ext cx="615049" cy="616012"/>
            <a:chOff x="5526834" y="2589233"/>
            <a:chExt cx="461287" cy="462009"/>
          </a:xfrm>
        </p:grpSpPr>
        <p:sp>
          <p:nvSpPr>
            <p:cNvPr id="132" name="Google Shape;5984;p86">
              <a:extLst>
                <a:ext uri="{FF2B5EF4-FFF2-40B4-BE49-F238E27FC236}">
                  <a16:creationId xmlns:a16="http://schemas.microsoft.com/office/drawing/2014/main" id="{EBC95634-748E-4BA9-8626-EEE1B6F4131C}"/>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5985;p86">
              <a:extLst>
                <a:ext uri="{FF2B5EF4-FFF2-40B4-BE49-F238E27FC236}">
                  <a16:creationId xmlns:a16="http://schemas.microsoft.com/office/drawing/2014/main" id="{C6D403A7-E808-41FC-8D2F-66A3EC70E172}"/>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4" name="Google Shape;5986;p86">
            <a:extLst>
              <a:ext uri="{FF2B5EF4-FFF2-40B4-BE49-F238E27FC236}">
                <a16:creationId xmlns:a16="http://schemas.microsoft.com/office/drawing/2014/main" id="{E4B0323A-F8E1-4AC3-82DF-6C3FCA40C6F8}"/>
              </a:ext>
            </a:extLst>
          </p:cNvPr>
          <p:cNvGrpSpPr/>
          <p:nvPr/>
        </p:nvGrpSpPr>
        <p:grpSpPr>
          <a:xfrm>
            <a:off x="9805136" y="3428804"/>
            <a:ext cx="621097" cy="619072"/>
            <a:chOff x="7353851" y="2571603"/>
            <a:chExt cx="465823" cy="464304"/>
          </a:xfrm>
        </p:grpSpPr>
        <p:sp>
          <p:nvSpPr>
            <p:cNvPr id="135" name="Google Shape;5987;p86">
              <a:extLst>
                <a:ext uri="{FF2B5EF4-FFF2-40B4-BE49-F238E27FC236}">
                  <a16:creationId xmlns:a16="http://schemas.microsoft.com/office/drawing/2014/main" id="{A6FB3CB7-8DF4-49C6-8BBF-C5A034D556E2}"/>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6" name="Google Shape;5988;p86">
              <a:extLst>
                <a:ext uri="{FF2B5EF4-FFF2-40B4-BE49-F238E27FC236}">
                  <a16:creationId xmlns:a16="http://schemas.microsoft.com/office/drawing/2014/main" id="{DAAFF580-42E1-47C4-AD57-F1B470F0142A}"/>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7" name="Google Shape;6005;p86">
            <a:extLst>
              <a:ext uri="{FF2B5EF4-FFF2-40B4-BE49-F238E27FC236}">
                <a16:creationId xmlns:a16="http://schemas.microsoft.com/office/drawing/2014/main" id="{08B26CFA-5194-4B7B-B7B6-19B7551E0E69}"/>
              </a:ext>
            </a:extLst>
          </p:cNvPr>
          <p:cNvGrpSpPr/>
          <p:nvPr/>
        </p:nvGrpSpPr>
        <p:grpSpPr>
          <a:xfrm>
            <a:off x="6535131" y="4660392"/>
            <a:ext cx="541715" cy="545200"/>
            <a:chOff x="4901348" y="3495294"/>
            <a:chExt cx="406286" cy="408900"/>
          </a:xfrm>
        </p:grpSpPr>
        <p:sp>
          <p:nvSpPr>
            <p:cNvPr id="138" name="Google Shape;6006;p86">
              <a:extLst>
                <a:ext uri="{FF2B5EF4-FFF2-40B4-BE49-F238E27FC236}">
                  <a16:creationId xmlns:a16="http://schemas.microsoft.com/office/drawing/2014/main" id="{FB4053C6-EE80-43BE-A51A-40AB392470BE}"/>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9" name="Google Shape;6007;p86">
              <a:extLst>
                <a:ext uri="{FF2B5EF4-FFF2-40B4-BE49-F238E27FC236}">
                  <a16:creationId xmlns:a16="http://schemas.microsoft.com/office/drawing/2014/main" id="{6680AF5D-6B34-4B98-ADF1-122E7804B6F7}"/>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0" name="Google Shape;6020;p86">
            <a:extLst>
              <a:ext uri="{FF2B5EF4-FFF2-40B4-BE49-F238E27FC236}">
                <a16:creationId xmlns:a16="http://schemas.microsoft.com/office/drawing/2014/main" id="{43D88097-295E-4B08-83DC-62AB1B163980}"/>
              </a:ext>
            </a:extLst>
          </p:cNvPr>
          <p:cNvGrpSpPr/>
          <p:nvPr/>
        </p:nvGrpSpPr>
        <p:grpSpPr>
          <a:xfrm>
            <a:off x="8197754" y="3444020"/>
            <a:ext cx="363893" cy="616000"/>
            <a:chOff x="6148315" y="2583015"/>
            <a:chExt cx="272920" cy="462000"/>
          </a:xfrm>
        </p:grpSpPr>
        <p:sp>
          <p:nvSpPr>
            <p:cNvPr id="141" name="Google Shape;6021;p86">
              <a:extLst>
                <a:ext uri="{FF2B5EF4-FFF2-40B4-BE49-F238E27FC236}">
                  <a16:creationId xmlns:a16="http://schemas.microsoft.com/office/drawing/2014/main" id="{59746431-78BF-445B-86D7-AE50DEA52D39}"/>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6022;p86">
              <a:extLst>
                <a:ext uri="{FF2B5EF4-FFF2-40B4-BE49-F238E27FC236}">
                  <a16:creationId xmlns:a16="http://schemas.microsoft.com/office/drawing/2014/main" id="{DF5FF2A3-8735-488A-95FA-364674B0F20D}"/>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3" name="Google Shape;6038;p86">
            <a:extLst>
              <a:ext uri="{FF2B5EF4-FFF2-40B4-BE49-F238E27FC236}">
                <a16:creationId xmlns:a16="http://schemas.microsoft.com/office/drawing/2014/main" id="{F02B442F-2209-48CF-A446-BD77CABC8B78}"/>
              </a:ext>
            </a:extLst>
          </p:cNvPr>
          <p:cNvGrpSpPr/>
          <p:nvPr/>
        </p:nvGrpSpPr>
        <p:grpSpPr>
          <a:xfrm>
            <a:off x="5061411" y="3472660"/>
            <a:ext cx="605917" cy="616793"/>
            <a:chOff x="3796058" y="2604494"/>
            <a:chExt cx="454438" cy="462595"/>
          </a:xfrm>
        </p:grpSpPr>
        <p:sp>
          <p:nvSpPr>
            <p:cNvPr id="144" name="Google Shape;6039;p86">
              <a:extLst>
                <a:ext uri="{FF2B5EF4-FFF2-40B4-BE49-F238E27FC236}">
                  <a16:creationId xmlns:a16="http://schemas.microsoft.com/office/drawing/2014/main" id="{14D9A364-4773-48DC-8BCE-BC2277A5B534}"/>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5" name="Google Shape;6040;p86">
              <a:extLst>
                <a:ext uri="{FF2B5EF4-FFF2-40B4-BE49-F238E27FC236}">
                  <a16:creationId xmlns:a16="http://schemas.microsoft.com/office/drawing/2014/main" id="{7A9F9408-53CB-4A6A-9728-381114FE5D61}"/>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6" name="Google Shape;6041;p86">
              <a:extLst>
                <a:ext uri="{FF2B5EF4-FFF2-40B4-BE49-F238E27FC236}">
                  <a16:creationId xmlns:a16="http://schemas.microsoft.com/office/drawing/2014/main" id="{132B0BEC-66A9-4267-887F-93856985E3B7}"/>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7" name="Google Shape;6048;p86">
            <a:extLst>
              <a:ext uri="{FF2B5EF4-FFF2-40B4-BE49-F238E27FC236}">
                <a16:creationId xmlns:a16="http://schemas.microsoft.com/office/drawing/2014/main" id="{29C35FF7-14F9-4A67-B4DC-BCE1ACB98CF6}"/>
              </a:ext>
            </a:extLst>
          </p:cNvPr>
          <p:cNvGrpSpPr/>
          <p:nvPr/>
        </p:nvGrpSpPr>
        <p:grpSpPr>
          <a:xfrm>
            <a:off x="8940382" y="3435035"/>
            <a:ext cx="608964" cy="619072"/>
            <a:chOff x="6705286" y="2576276"/>
            <a:chExt cx="456723" cy="464304"/>
          </a:xfrm>
        </p:grpSpPr>
        <p:sp>
          <p:nvSpPr>
            <p:cNvPr id="148" name="Google Shape;6049;p86">
              <a:extLst>
                <a:ext uri="{FF2B5EF4-FFF2-40B4-BE49-F238E27FC236}">
                  <a16:creationId xmlns:a16="http://schemas.microsoft.com/office/drawing/2014/main" id="{03E83ED9-8A77-40B7-B52E-6F1AC3B01635}"/>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6050;p86">
              <a:extLst>
                <a:ext uri="{FF2B5EF4-FFF2-40B4-BE49-F238E27FC236}">
                  <a16:creationId xmlns:a16="http://schemas.microsoft.com/office/drawing/2014/main" id="{6E3CD6FD-35D0-41D5-BF91-AAD005F3C69F}"/>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6051;p86">
              <a:extLst>
                <a:ext uri="{FF2B5EF4-FFF2-40B4-BE49-F238E27FC236}">
                  <a16:creationId xmlns:a16="http://schemas.microsoft.com/office/drawing/2014/main" id="{36A93615-51BB-48FF-88C1-E2677A02C75B}"/>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1" name="Google Shape;5717;p85">
            <a:extLst>
              <a:ext uri="{FF2B5EF4-FFF2-40B4-BE49-F238E27FC236}">
                <a16:creationId xmlns:a16="http://schemas.microsoft.com/office/drawing/2014/main" id="{D26BF66C-EE50-49B8-BFEC-79DC60D226E1}"/>
              </a:ext>
            </a:extLst>
          </p:cNvPr>
          <p:cNvGrpSpPr/>
          <p:nvPr/>
        </p:nvGrpSpPr>
        <p:grpSpPr>
          <a:xfrm>
            <a:off x="7423782" y="4698064"/>
            <a:ext cx="656503" cy="517245"/>
            <a:chOff x="5567836" y="3523548"/>
            <a:chExt cx="492377" cy="387934"/>
          </a:xfrm>
        </p:grpSpPr>
        <p:sp>
          <p:nvSpPr>
            <p:cNvPr id="152" name="Google Shape;5718;p85">
              <a:extLst>
                <a:ext uri="{FF2B5EF4-FFF2-40B4-BE49-F238E27FC236}">
                  <a16:creationId xmlns:a16="http://schemas.microsoft.com/office/drawing/2014/main" id="{96FBDB0E-B886-4434-8701-83B0CCA99285}"/>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3" name="Google Shape;5719;p85">
              <a:extLst>
                <a:ext uri="{FF2B5EF4-FFF2-40B4-BE49-F238E27FC236}">
                  <a16:creationId xmlns:a16="http://schemas.microsoft.com/office/drawing/2014/main" id="{1C220AE0-1559-4B9A-8039-3C3EE1F2C30A}"/>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4" name="Google Shape;5720;p85">
              <a:extLst>
                <a:ext uri="{FF2B5EF4-FFF2-40B4-BE49-F238E27FC236}">
                  <a16:creationId xmlns:a16="http://schemas.microsoft.com/office/drawing/2014/main" id="{7AE8BACF-A727-4FB4-AC55-98C459D12F53}"/>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5" name="Google Shape;5721;p85">
              <a:extLst>
                <a:ext uri="{FF2B5EF4-FFF2-40B4-BE49-F238E27FC236}">
                  <a16:creationId xmlns:a16="http://schemas.microsoft.com/office/drawing/2014/main" id="{DD655B0D-1E8B-476B-802F-F0C12597A44E}"/>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6" name="Google Shape;5722;p85">
              <a:extLst>
                <a:ext uri="{FF2B5EF4-FFF2-40B4-BE49-F238E27FC236}">
                  <a16:creationId xmlns:a16="http://schemas.microsoft.com/office/drawing/2014/main" id="{C84D72C0-442A-495D-9513-B368AC6C2DC8}"/>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grpSp>
        <p:nvGrpSpPr>
          <p:cNvPr id="157" name="Google Shape;5723;p85">
            <a:extLst>
              <a:ext uri="{FF2B5EF4-FFF2-40B4-BE49-F238E27FC236}">
                <a16:creationId xmlns:a16="http://schemas.microsoft.com/office/drawing/2014/main" id="{9461C9E0-4F05-4216-9522-01F807C614DB}"/>
              </a:ext>
            </a:extLst>
          </p:cNvPr>
          <p:cNvGrpSpPr/>
          <p:nvPr/>
        </p:nvGrpSpPr>
        <p:grpSpPr>
          <a:xfrm>
            <a:off x="4103925" y="3461126"/>
            <a:ext cx="741956" cy="609831"/>
            <a:chOff x="3077943" y="2595844"/>
            <a:chExt cx="556467" cy="457373"/>
          </a:xfrm>
        </p:grpSpPr>
        <p:sp>
          <p:nvSpPr>
            <p:cNvPr id="158" name="Google Shape;5724;p85">
              <a:extLst>
                <a:ext uri="{FF2B5EF4-FFF2-40B4-BE49-F238E27FC236}">
                  <a16:creationId xmlns:a16="http://schemas.microsoft.com/office/drawing/2014/main" id="{C52DE855-9D53-4D4C-B792-8414B9DB9829}"/>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9" name="Google Shape;5725;p85">
              <a:extLst>
                <a:ext uri="{FF2B5EF4-FFF2-40B4-BE49-F238E27FC236}">
                  <a16:creationId xmlns:a16="http://schemas.microsoft.com/office/drawing/2014/main" id="{00D30D5A-9D44-44BE-96A4-06602ECD4B79}"/>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0" name="Google Shape;5726;p85">
              <a:extLst>
                <a:ext uri="{FF2B5EF4-FFF2-40B4-BE49-F238E27FC236}">
                  <a16:creationId xmlns:a16="http://schemas.microsoft.com/office/drawing/2014/main" id="{44AC67B3-FFFB-440C-8058-1270BEC6637F}"/>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1" name="Google Shape;5727;p85">
              <a:extLst>
                <a:ext uri="{FF2B5EF4-FFF2-40B4-BE49-F238E27FC236}">
                  <a16:creationId xmlns:a16="http://schemas.microsoft.com/office/drawing/2014/main" id="{28BAEA5F-432A-43B3-9B16-4BC1076A912A}"/>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2" name="Google Shape;5728;p85">
              <a:extLst>
                <a:ext uri="{FF2B5EF4-FFF2-40B4-BE49-F238E27FC236}">
                  <a16:creationId xmlns:a16="http://schemas.microsoft.com/office/drawing/2014/main" id="{389A6296-11BD-4EE7-83B9-CEE61413E080}"/>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3" name="Google Shape;5729;p85">
              <a:extLst>
                <a:ext uri="{FF2B5EF4-FFF2-40B4-BE49-F238E27FC236}">
                  <a16:creationId xmlns:a16="http://schemas.microsoft.com/office/drawing/2014/main" id="{DD4922D0-3CE9-471D-995F-7473C40915F8}"/>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7F7F7F"/>
            </a:solidFill>
            <a:ln cap="flat">
              <a:noFill/>
              <a:prstDash val="solid"/>
            </a:ln>
          </p:spPr>
          <p:txBody>
            <a:bodyPr vert="horz" wrap="square" lIns="91427" tIns="91427" rIns="91427" bIns="91427" anchor="ctr" anchorCtr="0" compatLnSpc="1">
              <a:noAutofit/>
            </a:bodyPr>
            <a:lstStyle/>
            <a:p>
              <a:pPr defTabSz="121917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spTree>
    <p:extLst>
      <p:ext uri="{BB962C8B-B14F-4D97-AF65-F5344CB8AC3E}">
        <p14:creationId xmlns:p14="http://schemas.microsoft.com/office/powerpoint/2010/main" val="97237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30B57A4D-8680-4694-9A66-C7C697703237}"/>
              </a:ext>
            </a:extLst>
          </p:cNvPr>
          <p:cNvSpPr/>
          <p:nvPr/>
        </p:nvSpPr>
        <p:spPr>
          <a:xfrm>
            <a:off x="17378" y="121024"/>
            <a:ext cx="12192000" cy="6602505"/>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2" name="组合 11">
            <a:extLst>
              <a:ext uri="{FF2B5EF4-FFF2-40B4-BE49-F238E27FC236}">
                <a16:creationId xmlns:a16="http://schemas.microsoft.com/office/drawing/2014/main" id="{E2BE5E41-8BF9-4410-BB69-5CD709B41D3D}"/>
              </a:ext>
            </a:extLst>
          </p:cNvPr>
          <p:cNvGrpSpPr/>
          <p:nvPr/>
        </p:nvGrpSpPr>
        <p:grpSpPr>
          <a:xfrm>
            <a:off x="5460504" y="1079500"/>
            <a:ext cx="1270992" cy="1246584"/>
            <a:chOff x="5472708" y="774700"/>
            <a:chExt cx="1270992" cy="1246584"/>
          </a:xfrm>
        </p:grpSpPr>
        <p:grpSp>
          <p:nvGrpSpPr>
            <p:cNvPr id="5" name="组合 4">
              <a:extLst>
                <a:ext uri="{FF2B5EF4-FFF2-40B4-BE49-F238E27FC236}">
                  <a16:creationId xmlns:a16="http://schemas.microsoft.com/office/drawing/2014/main" id="{2E0CAA13-5F90-41A2-AAC2-AFCB0C689F8D}"/>
                </a:ext>
              </a:extLst>
            </p:cNvPr>
            <p:cNvGrpSpPr/>
            <p:nvPr/>
          </p:nvGrpSpPr>
          <p:grpSpPr>
            <a:xfrm>
              <a:off x="5472708" y="774700"/>
              <a:ext cx="1246584" cy="1246584"/>
              <a:chOff x="6273800" y="469900"/>
              <a:chExt cx="1246584" cy="1246584"/>
            </a:xfrm>
          </p:grpSpPr>
          <p:sp>
            <p:nvSpPr>
              <p:cNvPr id="7" name="矩形 6">
                <a:extLst>
                  <a:ext uri="{FF2B5EF4-FFF2-40B4-BE49-F238E27FC236}">
                    <a16:creationId xmlns:a16="http://schemas.microsoft.com/office/drawing/2014/main" id="{33539370-0F8F-4EEA-828E-1C7EEA710732}"/>
                  </a:ext>
                </a:extLst>
              </p:cNvPr>
              <p:cNvSpPr/>
              <p:nvPr/>
            </p:nvSpPr>
            <p:spPr>
              <a:xfrm>
                <a:off x="6273800" y="469900"/>
                <a:ext cx="1246584" cy="124658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FF0A420C-53F6-411A-A79A-C93615F3133F}"/>
                  </a:ext>
                </a:extLst>
              </p:cNvPr>
              <p:cNvCxnSpPr/>
              <p:nvPr/>
            </p:nvCxnSpPr>
            <p:spPr>
              <a:xfrm>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237A0C2-F7BD-4AE4-B0A0-99BB6CE445B7}"/>
                  </a:ext>
                </a:extLst>
              </p:cNvPr>
              <p:cNvCxnSpPr/>
              <p:nvPr/>
            </p:nvCxnSpPr>
            <p:spPr>
              <a:xfrm flipV="1">
                <a:off x="6273800" y="469900"/>
                <a:ext cx="1246584" cy="1246584"/>
              </a:xfrm>
              <a:prstGeom prst="line">
                <a:avLst/>
              </a:prstGeom>
              <a:ln>
                <a:solidFill>
                  <a:schemeClr val="bg1">
                    <a:alpha val="63000"/>
                  </a:schemeClr>
                </a:solidFill>
                <a:prstDash val="lgDashDot"/>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2A549B88-A534-4061-80DB-A59397525B96}"/>
                </a:ext>
              </a:extLst>
            </p:cNvPr>
            <p:cNvSpPr txBox="1"/>
            <p:nvPr/>
          </p:nvSpPr>
          <p:spPr>
            <a:xfrm>
              <a:off x="5507464" y="843994"/>
              <a:ext cx="1236236" cy="1107996"/>
            </a:xfrm>
            <a:prstGeom prst="rect">
              <a:avLst/>
            </a:prstGeom>
            <a:noFill/>
          </p:spPr>
          <p:txBody>
            <a:bodyPr wrap="none" rtlCol="0">
              <a:spAutoFit/>
            </a:bodyPr>
            <a:lstStyle/>
            <a:p>
              <a:r>
                <a:rPr lang="en-US" altLang="zh-CN" sz="6600" b="1" dirty="0">
                  <a:solidFill>
                    <a:prstClr val="white"/>
                  </a:solidFill>
                  <a:latin typeface="华文中宋" panose="02010600040101010101" pitchFamily="2" charset="-122"/>
                  <a:ea typeface="华文中宋" panose="02010600040101010101" pitchFamily="2" charset="-122"/>
                </a:rPr>
                <a:t>01</a:t>
              </a:r>
              <a:endParaRPr lang="zh-CN" altLang="en-US" sz="2000" dirty="0"/>
            </a:p>
          </p:txBody>
        </p:sp>
      </p:grpSp>
      <p:grpSp>
        <p:nvGrpSpPr>
          <p:cNvPr id="3" name="组合 2">
            <a:extLst>
              <a:ext uri="{FF2B5EF4-FFF2-40B4-BE49-F238E27FC236}">
                <a16:creationId xmlns:a16="http://schemas.microsoft.com/office/drawing/2014/main" id="{500B2065-391C-4C56-855F-58EA91320562}"/>
              </a:ext>
            </a:extLst>
          </p:cNvPr>
          <p:cNvGrpSpPr/>
          <p:nvPr/>
        </p:nvGrpSpPr>
        <p:grpSpPr>
          <a:xfrm>
            <a:off x="2893153" y="3278583"/>
            <a:ext cx="6405695" cy="1107995"/>
            <a:chOff x="3441024" y="4582486"/>
            <a:chExt cx="5181600" cy="762000"/>
          </a:xfrm>
        </p:grpSpPr>
        <p:cxnSp>
          <p:nvCxnSpPr>
            <p:cNvPr id="25" name="直接连接符 24">
              <a:extLst>
                <a:ext uri="{FF2B5EF4-FFF2-40B4-BE49-F238E27FC236}">
                  <a16:creationId xmlns:a16="http://schemas.microsoft.com/office/drawing/2014/main" id="{CB9148E2-F715-4433-88FB-CDD8DA55C61E}"/>
                </a:ext>
              </a:extLst>
            </p:cNvPr>
            <p:cNvCxnSpPr/>
            <p:nvPr/>
          </p:nvCxnSpPr>
          <p:spPr>
            <a:xfrm>
              <a:off x="3441024" y="4582486"/>
              <a:ext cx="5144174"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CE5552E-3ABB-4D20-A5B6-1A5A07120E99}"/>
                </a:ext>
              </a:extLst>
            </p:cNvPr>
            <p:cNvCxnSpPr/>
            <p:nvPr/>
          </p:nvCxnSpPr>
          <p:spPr>
            <a:xfrm flipV="1">
              <a:off x="3441024" y="4582486"/>
              <a:ext cx="5181600" cy="762000"/>
            </a:xfrm>
            <a:prstGeom prst="line">
              <a:avLst/>
            </a:prstGeom>
            <a:ln>
              <a:solidFill>
                <a:schemeClr val="bg1">
                  <a:alpha val="68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E5375748-06E5-48D7-9C94-43CFB67E85B9}"/>
                </a:ext>
              </a:extLst>
            </p:cNvPr>
            <p:cNvSpPr/>
            <p:nvPr/>
          </p:nvSpPr>
          <p:spPr>
            <a:xfrm>
              <a:off x="3441024" y="4582486"/>
              <a:ext cx="5181600" cy="7620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solidFill>
              </a:endParaRPr>
            </a:p>
          </p:txBody>
        </p:sp>
      </p:grpSp>
      <p:sp>
        <p:nvSpPr>
          <p:cNvPr id="29" name="文本框 28">
            <a:extLst>
              <a:ext uri="{FF2B5EF4-FFF2-40B4-BE49-F238E27FC236}">
                <a16:creationId xmlns:a16="http://schemas.microsoft.com/office/drawing/2014/main" id="{C0FEF0EF-D2CC-4A72-B801-955E76A43E0C}"/>
              </a:ext>
            </a:extLst>
          </p:cNvPr>
          <p:cNvSpPr txBox="1"/>
          <p:nvPr/>
        </p:nvSpPr>
        <p:spPr>
          <a:xfrm>
            <a:off x="3029434" y="3509414"/>
            <a:ext cx="6108724" cy="646331"/>
          </a:xfrm>
          <a:prstGeom prst="rect">
            <a:avLst/>
          </a:prstGeom>
          <a:noFill/>
        </p:spPr>
        <p:txBody>
          <a:bodyPr wrap="none" rtlCol="0">
            <a:spAutoFit/>
          </a:bodyPr>
          <a:lstStyle/>
          <a:p>
            <a:r>
              <a:rPr lang="zh-CN" altLang="en-US" sz="3600" dirty="0">
                <a:solidFill>
                  <a:schemeClr val="bg1"/>
                </a:solidFill>
              </a:rPr>
              <a:t>Click here to replace the text</a:t>
            </a:r>
          </a:p>
        </p:txBody>
      </p:sp>
      <p:sp>
        <p:nvSpPr>
          <p:cNvPr id="15" name="Gráfico 13">
            <a:extLst>
              <a:ext uri="{FF2B5EF4-FFF2-40B4-BE49-F238E27FC236}">
                <a16:creationId xmlns:a16="http://schemas.microsoft.com/office/drawing/2014/main" id="{A9F582E5-FD20-479D-B2D7-68F7FC819858}"/>
              </a:ext>
            </a:extLst>
          </p:cNvPr>
          <p:cNvSpPr/>
          <p:nvPr/>
        </p:nvSpPr>
        <p:spPr>
          <a:xfrm>
            <a:off x="0" y="6210299"/>
            <a:ext cx="1438275" cy="656799"/>
          </a:xfrm>
          <a:custGeom>
            <a:avLst/>
            <a:gdLst>
              <a:gd name="connsiteX0" fmla="*/ 1622 w 2336961"/>
              <a:gd name="connsiteY0" fmla="*/ 5818 h 1825569"/>
              <a:gd name="connsiteX1" fmla="*/ 261940 w 2336961"/>
              <a:gd name="connsiteY1" fmla="*/ 154408 h 1825569"/>
              <a:gd name="connsiteX2" fmla="*/ 692470 w 2336961"/>
              <a:gd name="connsiteY2" fmla="*/ 906788 h 1825569"/>
              <a:gd name="connsiteX3" fmla="*/ 806008 w 2336961"/>
              <a:gd name="connsiteY3" fmla="*/ 969843 h 1825569"/>
              <a:gd name="connsiteX4" fmla="*/ 1764985 w 2336961"/>
              <a:gd name="connsiteY4" fmla="*/ 968510 h 1825569"/>
              <a:gd name="connsiteX5" fmla="*/ 1877094 w 2336961"/>
              <a:gd name="connsiteY5" fmla="*/ 1021278 h 1825569"/>
              <a:gd name="connsiteX6" fmla="*/ 2336961 w 2336961"/>
              <a:gd name="connsiteY6" fmla="*/ 1824140 h 1825569"/>
              <a:gd name="connsiteX7" fmla="*/ 59820 w 2336961"/>
              <a:gd name="connsiteY7" fmla="*/ 1825569 h 1825569"/>
              <a:gd name="connsiteX8" fmla="*/ 3 w 2336961"/>
              <a:gd name="connsiteY8" fmla="*/ 1765752 h 1825569"/>
              <a:gd name="connsiteX9" fmla="*/ 1622 w 2336961"/>
              <a:gd name="connsiteY9" fmla="*/ 5818 h 18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961" h="1825569">
                <a:moveTo>
                  <a:pt x="1622" y="5818"/>
                </a:moveTo>
                <a:cubicBezTo>
                  <a:pt x="131829" y="-20376"/>
                  <a:pt x="202123" y="44108"/>
                  <a:pt x="261940" y="154408"/>
                </a:cubicBezTo>
                <a:cubicBezTo>
                  <a:pt x="399767" y="408249"/>
                  <a:pt x="550262" y="655232"/>
                  <a:pt x="692470" y="906788"/>
                </a:cubicBezTo>
                <a:cubicBezTo>
                  <a:pt x="719902" y="955270"/>
                  <a:pt x="753240" y="970129"/>
                  <a:pt x="806008" y="969843"/>
                </a:cubicBezTo>
                <a:cubicBezTo>
                  <a:pt x="1125667" y="968129"/>
                  <a:pt x="1445326" y="969367"/>
                  <a:pt x="1764985" y="968510"/>
                </a:cubicBezTo>
                <a:cubicBezTo>
                  <a:pt x="1812134" y="968414"/>
                  <a:pt x="1850615" y="974701"/>
                  <a:pt x="1877094" y="1021278"/>
                </a:cubicBezTo>
                <a:cubicBezTo>
                  <a:pt x="2029399" y="1289502"/>
                  <a:pt x="2183514" y="1556678"/>
                  <a:pt x="2336961" y="1824140"/>
                </a:cubicBezTo>
                <a:cubicBezTo>
                  <a:pt x="1577914" y="1824140"/>
                  <a:pt x="818867" y="1823569"/>
                  <a:pt x="59820" y="1825569"/>
                </a:cubicBezTo>
                <a:cubicBezTo>
                  <a:pt x="10099" y="1825664"/>
                  <a:pt x="-188" y="1815568"/>
                  <a:pt x="3" y="1765752"/>
                </a:cubicBezTo>
                <a:cubicBezTo>
                  <a:pt x="2384" y="1179107"/>
                  <a:pt x="1622" y="592463"/>
                  <a:pt x="1622" y="5818"/>
                </a:cubicBezTo>
                <a:close/>
              </a:path>
            </a:pathLst>
          </a:custGeom>
          <a:solidFill>
            <a:srgbClr val="FFC100"/>
          </a:solidFill>
          <a:ln w="9525" cap="flat">
            <a:noFill/>
            <a:prstDash val="solid"/>
            <a:miter/>
          </a:ln>
        </p:spPr>
        <p:txBody>
          <a:bodyPr rtlCol="0" anchor="ctr"/>
          <a:lstStyle/>
          <a:p>
            <a:endParaRPr lang="es-PE"/>
          </a:p>
        </p:txBody>
      </p:sp>
      <p:sp>
        <p:nvSpPr>
          <p:cNvPr id="16" name="Gráfico 13">
            <a:extLst>
              <a:ext uri="{FF2B5EF4-FFF2-40B4-BE49-F238E27FC236}">
                <a16:creationId xmlns:a16="http://schemas.microsoft.com/office/drawing/2014/main" id="{7FA17BA9-F88E-47A7-A70C-F0428295C3BE}"/>
              </a:ext>
            </a:extLst>
          </p:cNvPr>
          <p:cNvSpPr/>
          <p:nvPr/>
        </p:nvSpPr>
        <p:spPr>
          <a:xfrm rot="10800000">
            <a:off x="8501263" y="-9099"/>
            <a:ext cx="3690737" cy="1101810"/>
          </a:xfrm>
          <a:custGeom>
            <a:avLst/>
            <a:gdLst>
              <a:gd name="connsiteX0" fmla="*/ 1622 w 2336961"/>
              <a:gd name="connsiteY0" fmla="*/ 5818 h 1825569"/>
              <a:gd name="connsiteX1" fmla="*/ 261940 w 2336961"/>
              <a:gd name="connsiteY1" fmla="*/ 154408 h 1825569"/>
              <a:gd name="connsiteX2" fmla="*/ 692470 w 2336961"/>
              <a:gd name="connsiteY2" fmla="*/ 906788 h 1825569"/>
              <a:gd name="connsiteX3" fmla="*/ 806008 w 2336961"/>
              <a:gd name="connsiteY3" fmla="*/ 969843 h 1825569"/>
              <a:gd name="connsiteX4" fmla="*/ 1764985 w 2336961"/>
              <a:gd name="connsiteY4" fmla="*/ 968510 h 1825569"/>
              <a:gd name="connsiteX5" fmla="*/ 1877094 w 2336961"/>
              <a:gd name="connsiteY5" fmla="*/ 1021278 h 1825569"/>
              <a:gd name="connsiteX6" fmla="*/ 2336961 w 2336961"/>
              <a:gd name="connsiteY6" fmla="*/ 1824140 h 1825569"/>
              <a:gd name="connsiteX7" fmla="*/ 59820 w 2336961"/>
              <a:gd name="connsiteY7" fmla="*/ 1825569 h 1825569"/>
              <a:gd name="connsiteX8" fmla="*/ 3 w 2336961"/>
              <a:gd name="connsiteY8" fmla="*/ 1765752 h 1825569"/>
              <a:gd name="connsiteX9" fmla="*/ 1622 w 2336961"/>
              <a:gd name="connsiteY9" fmla="*/ 5818 h 18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961" h="1825569">
                <a:moveTo>
                  <a:pt x="1622" y="5818"/>
                </a:moveTo>
                <a:cubicBezTo>
                  <a:pt x="131829" y="-20376"/>
                  <a:pt x="202123" y="44108"/>
                  <a:pt x="261940" y="154408"/>
                </a:cubicBezTo>
                <a:cubicBezTo>
                  <a:pt x="399767" y="408249"/>
                  <a:pt x="550262" y="655232"/>
                  <a:pt x="692470" y="906788"/>
                </a:cubicBezTo>
                <a:cubicBezTo>
                  <a:pt x="719902" y="955270"/>
                  <a:pt x="753240" y="970129"/>
                  <a:pt x="806008" y="969843"/>
                </a:cubicBezTo>
                <a:cubicBezTo>
                  <a:pt x="1125667" y="968129"/>
                  <a:pt x="1445326" y="969367"/>
                  <a:pt x="1764985" y="968510"/>
                </a:cubicBezTo>
                <a:cubicBezTo>
                  <a:pt x="1812134" y="968414"/>
                  <a:pt x="1850615" y="974701"/>
                  <a:pt x="1877094" y="1021278"/>
                </a:cubicBezTo>
                <a:cubicBezTo>
                  <a:pt x="2029399" y="1289502"/>
                  <a:pt x="2183514" y="1556678"/>
                  <a:pt x="2336961" y="1824140"/>
                </a:cubicBezTo>
                <a:cubicBezTo>
                  <a:pt x="1577914" y="1824140"/>
                  <a:pt x="818867" y="1823569"/>
                  <a:pt x="59820" y="1825569"/>
                </a:cubicBezTo>
                <a:cubicBezTo>
                  <a:pt x="10099" y="1825664"/>
                  <a:pt x="-188" y="1815568"/>
                  <a:pt x="3" y="1765752"/>
                </a:cubicBezTo>
                <a:cubicBezTo>
                  <a:pt x="2384" y="1179107"/>
                  <a:pt x="1622" y="592463"/>
                  <a:pt x="1622" y="5818"/>
                </a:cubicBezTo>
                <a:close/>
              </a:path>
            </a:pathLst>
          </a:custGeom>
          <a:solidFill>
            <a:srgbClr val="FFC100"/>
          </a:solidFill>
          <a:ln w="9525" cap="flat">
            <a:noFill/>
            <a:prstDash val="solid"/>
            <a:miter/>
          </a:ln>
        </p:spPr>
        <p:txBody>
          <a:bodyPr rtlCol="0" anchor="ctr"/>
          <a:lstStyle/>
          <a:p>
            <a:endParaRPr lang="es-PE"/>
          </a:p>
        </p:txBody>
      </p:sp>
      <p:sp>
        <p:nvSpPr>
          <p:cNvPr id="17" name="文本框 63">
            <a:extLst>
              <a:ext uri="{FF2B5EF4-FFF2-40B4-BE49-F238E27FC236}">
                <a16:creationId xmlns:a16="http://schemas.microsoft.com/office/drawing/2014/main" id="{942D38A3-7B7F-432E-A02B-84C82C108514}"/>
              </a:ext>
            </a:extLst>
          </p:cNvPr>
          <p:cNvSpPr txBox="1"/>
          <p:nvPr/>
        </p:nvSpPr>
        <p:spPr>
          <a:xfrm>
            <a:off x="3535353" y="4712431"/>
            <a:ext cx="5121294" cy="626646"/>
          </a:xfrm>
          <a:prstGeom prst="rect">
            <a:avLst/>
          </a:prstGeom>
          <a:noFill/>
        </p:spPr>
        <p:txBody>
          <a:bodyPr wrap="square" rtlCol="0">
            <a:spAutoFit/>
          </a:bodyPr>
          <a:lstStyle/>
          <a:p>
            <a:pPr algn="ctr">
              <a:lnSpc>
                <a:spcPct val="130000"/>
              </a:lnSpc>
            </a:pPr>
            <a:r>
              <a:rPr lang="zh-CN" altLang="en-US" sz="1400" b="1" dirty="0">
                <a:solidFill>
                  <a:schemeClr val="bg1"/>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317688"/>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a14="http://schemas.microsoft.com/office/drawing/2010/main" xmlns:a16="http://schemas.microsoft.com/office/drawing/2014/main" xmlns="">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直角三角形 2">
            <a:extLst>
              <a:ext uri="{FF2B5EF4-FFF2-40B4-BE49-F238E27FC236}">
                <a16:creationId xmlns:a16="http://schemas.microsoft.com/office/drawing/2014/main" id="{F58E9FA0-5432-42DD-BF30-F8159A4C3616}"/>
              </a:ext>
            </a:extLst>
          </p:cNvPr>
          <p:cNvSpPr/>
          <p:nvPr/>
        </p:nvSpPr>
        <p:spPr>
          <a:xfrm flipH="1">
            <a:off x="6581588" y="685053"/>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直角三角形 37">
            <a:extLst>
              <a:ext uri="{FF2B5EF4-FFF2-40B4-BE49-F238E27FC236}">
                <a16:creationId xmlns:a16="http://schemas.microsoft.com/office/drawing/2014/main" id="{17A71579-69EC-415C-95FE-FD93DD170AAB}"/>
              </a:ext>
            </a:extLst>
          </p:cNvPr>
          <p:cNvSpPr/>
          <p:nvPr/>
        </p:nvSpPr>
        <p:spPr>
          <a:xfrm flipH="1" flipV="1">
            <a:off x="6581588" y="5091953"/>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91" name="图片 90">
            <a:extLst>
              <a:ext uri="{FF2B5EF4-FFF2-40B4-BE49-F238E27FC236}">
                <a16:creationId xmlns:a16="http://schemas.microsoft.com/office/drawing/2014/main" id="{442C8E4B-95C2-4636-A358-A37EB56D59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4788" y="1104153"/>
            <a:ext cx="7089423" cy="3987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矩形 1">
            <a:extLst>
              <a:ext uri="{FF2B5EF4-FFF2-40B4-BE49-F238E27FC236}">
                <a16:creationId xmlns:a16="http://schemas.microsoft.com/office/drawing/2014/main" id="{FF06A164-C5E5-48FF-82C9-05AC1A2EE302}"/>
              </a:ext>
            </a:extLst>
          </p:cNvPr>
          <p:cNvSpPr/>
          <p:nvPr/>
        </p:nvSpPr>
        <p:spPr>
          <a:xfrm>
            <a:off x="7114988" y="685053"/>
            <a:ext cx="4648200" cy="4826000"/>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直角三角形 35">
            <a:extLst>
              <a:ext uri="{FF2B5EF4-FFF2-40B4-BE49-F238E27FC236}">
                <a16:creationId xmlns:a16="http://schemas.microsoft.com/office/drawing/2014/main" id="{C5C94271-F779-4B1A-B55C-648C129D8DFF}"/>
              </a:ext>
            </a:extLst>
          </p:cNvPr>
          <p:cNvSpPr/>
          <p:nvPr/>
        </p:nvSpPr>
        <p:spPr>
          <a:xfrm flipH="1">
            <a:off x="6581588" y="1523253"/>
            <a:ext cx="533400" cy="419100"/>
          </a:xfrm>
          <a:prstGeom prst="rtTriangle">
            <a:avLst/>
          </a:prstGeom>
          <a:gradFill>
            <a:gsLst>
              <a:gs pos="100000">
                <a:schemeClr val="tx1">
                  <a:lumMod val="85000"/>
                  <a:lumOff val="15000"/>
                  <a:alpha val="54000"/>
                </a:schemeClr>
              </a:gs>
              <a:gs pos="85000">
                <a:schemeClr val="tx1">
                  <a:lumMod val="85000"/>
                  <a:lumOff val="15000"/>
                  <a:alpha val="62000"/>
                </a:schemeClr>
              </a:gs>
              <a:gs pos="0">
                <a:srgbClr val="822505">
                  <a:alpha val="73000"/>
                </a:srgb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A3DF455F-2C35-4002-A18B-098D9FA7936A}"/>
              </a:ext>
            </a:extLst>
          </p:cNvPr>
          <p:cNvSpPr txBox="1"/>
          <p:nvPr/>
        </p:nvSpPr>
        <p:spPr>
          <a:xfrm>
            <a:off x="8023740" y="1356373"/>
            <a:ext cx="2885021" cy="400110"/>
          </a:xfrm>
          <a:prstGeom prst="rect">
            <a:avLst/>
          </a:prstGeom>
          <a:noFill/>
        </p:spPr>
        <p:txBody>
          <a:bodyPr wrap="none" rtlCol="0">
            <a:spAutoFit/>
          </a:bodyPr>
          <a:lstStyle/>
          <a:p>
            <a:r>
              <a:rPr lang="zh-CN" altLang="en-US" sz="2000" b="1" dirty="0">
                <a:solidFill>
                  <a:schemeClr val="bg1"/>
                </a:solidFill>
                <a:effectLst>
                  <a:outerShdw blurRad="38100" dist="38100" dir="2700000" algn="tl">
                    <a:srgbClr val="000000">
                      <a:alpha val="43137"/>
                    </a:srgbClr>
                  </a:outerShdw>
                </a:effectLst>
              </a:rPr>
              <a:t>Click to replace the text</a:t>
            </a:r>
          </a:p>
        </p:txBody>
      </p:sp>
      <p:sp>
        <p:nvSpPr>
          <p:cNvPr id="5" name="等腰三角形 4">
            <a:extLst>
              <a:ext uri="{FF2B5EF4-FFF2-40B4-BE49-F238E27FC236}">
                <a16:creationId xmlns:a16="http://schemas.microsoft.com/office/drawing/2014/main" id="{00DFDEDC-84BF-4B20-B4D7-1B8C3BE06B30}"/>
              </a:ext>
            </a:extLst>
          </p:cNvPr>
          <p:cNvSpPr/>
          <p:nvPr/>
        </p:nvSpPr>
        <p:spPr>
          <a:xfrm flipV="1">
            <a:off x="7540438" y="1356373"/>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等腰三角形 39">
            <a:extLst>
              <a:ext uri="{FF2B5EF4-FFF2-40B4-BE49-F238E27FC236}">
                <a16:creationId xmlns:a16="http://schemas.microsoft.com/office/drawing/2014/main" id="{5CC2A878-B627-47A4-9B17-9129DC440690}"/>
              </a:ext>
            </a:extLst>
          </p:cNvPr>
          <p:cNvSpPr/>
          <p:nvPr/>
        </p:nvSpPr>
        <p:spPr>
          <a:xfrm>
            <a:off x="10893237" y="1356373"/>
            <a:ext cx="444500" cy="383190"/>
          </a:xfrm>
          <a:prstGeom prst="triangl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文本框 7">
            <a:extLst>
              <a:ext uri="{FF2B5EF4-FFF2-40B4-BE49-F238E27FC236}">
                <a16:creationId xmlns:a16="http://schemas.microsoft.com/office/drawing/2014/main" id="{29726634-6AF9-4067-81C8-169DC7406919}"/>
              </a:ext>
            </a:extLst>
          </p:cNvPr>
          <p:cNvSpPr txBox="1"/>
          <p:nvPr/>
        </p:nvSpPr>
        <p:spPr>
          <a:xfrm>
            <a:off x="7540438" y="2098652"/>
            <a:ext cx="3851627" cy="1139351"/>
          </a:xfrm>
          <a:prstGeom prst="rect">
            <a:avLst/>
          </a:prstGeom>
          <a:noFill/>
        </p:spPr>
        <p:txBody>
          <a:bodyPr wrap="square" rtlCol="0">
            <a:spAutoFit/>
          </a:bodyPr>
          <a:lstStyle/>
          <a:p>
            <a:pPr algn="just">
              <a:lnSpc>
                <a:spcPct val="130000"/>
              </a:lnSpc>
            </a:pPr>
            <a:r>
              <a:rPr lang="zh-CN" altLang="en-US" dirty="0">
                <a:solidFill>
                  <a:schemeClr val="bg1"/>
                </a:solidFill>
              </a:rPr>
              <a:t>Click here to replace text Click here to replace text Click here to replace text Click here to replace text Click here to replace text</a:t>
            </a:r>
          </a:p>
        </p:txBody>
      </p:sp>
      <p:sp>
        <p:nvSpPr>
          <p:cNvPr id="44" name="文本框 43">
            <a:extLst>
              <a:ext uri="{FF2B5EF4-FFF2-40B4-BE49-F238E27FC236}">
                <a16:creationId xmlns:a16="http://schemas.microsoft.com/office/drawing/2014/main" id="{8E423317-6D42-4567-8B28-7DEDF3740642}"/>
              </a:ext>
            </a:extLst>
          </p:cNvPr>
          <p:cNvSpPr txBox="1"/>
          <p:nvPr/>
        </p:nvSpPr>
        <p:spPr>
          <a:xfrm>
            <a:off x="7540438" y="3465522"/>
            <a:ext cx="3851627" cy="1139351"/>
          </a:xfrm>
          <a:prstGeom prst="rect">
            <a:avLst/>
          </a:prstGeom>
          <a:noFill/>
        </p:spPr>
        <p:txBody>
          <a:bodyPr wrap="square" rtlCol="0">
            <a:spAutoFit/>
          </a:bodyPr>
          <a:lstStyle/>
          <a:p>
            <a:pPr algn="just">
              <a:lnSpc>
                <a:spcPct val="130000"/>
              </a:lnSpc>
            </a:pPr>
            <a:r>
              <a:rPr lang="zh-CN" altLang="en-US" dirty="0">
                <a:solidFill>
                  <a:schemeClr val="bg1"/>
                </a:solidFill>
              </a:rPr>
              <a:t>Click here to replace text Click here to replace text Click here to replace text Click here to replace text Click here to replace text</a:t>
            </a:r>
          </a:p>
        </p:txBody>
      </p:sp>
      <p:sp>
        <p:nvSpPr>
          <p:cNvPr id="12" name="Google Shape;250;p41">
            <a:extLst>
              <a:ext uri="{FF2B5EF4-FFF2-40B4-BE49-F238E27FC236}">
                <a16:creationId xmlns:a16="http://schemas.microsoft.com/office/drawing/2014/main" id="{7621943F-6C60-43BE-8478-D8AC337E4A78}"/>
              </a:ext>
            </a:extLst>
          </p:cNvPr>
          <p:cNvSpPr txBox="1">
            <a:spLocks/>
          </p:cNvSpPr>
          <p:nvPr/>
        </p:nvSpPr>
        <p:spPr>
          <a:xfrm>
            <a:off x="434788" y="5952562"/>
            <a:ext cx="2599345" cy="663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67"/>
              <a:t>Here is where your presentation begins</a:t>
            </a:r>
            <a:endParaRPr lang="en-US" sz="1067" dirty="0"/>
          </a:p>
        </p:txBody>
      </p:sp>
      <p:sp>
        <p:nvSpPr>
          <p:cNvPr id="13" name="CuadroTexto 511">
            <a:extLst>
              <a:ext uri="{FF2B5EF4-FFF2-40B4-BE49-F238E27FC236}">
                <a16:creationId xmlns:a16="http://schemas.microsoft.com/office/drawing/2014/main" id="{1B338D38-0D8E-4979-B20A-ACEB46A7D445}"/>
              </a:ext>
            </a:extLst>
          </p:cNvPr>
          <p:cNvSpPr txBox="1"/>
          <p:nvPr/>
        </p:nvSpPr>
        <p:spPr>
          <a:xfrm>
            <a:off x="434788" y="5371799"/>
            <a:ext cx="1796052" cy="410433"/>
          </a:xfrm>
          <a:prstGeom prst="rect">
            <a:avLst/>
          </a:prstGeom>
          <a:solidFill>
            <a:srgbClr val="FFC100"/>
          </a:solidFill>
          <a:ln cap="flat">
            <a:noFill/>
          </a:ln>
        </p:spPr>
        <p:txBody>
          <a:bodyPr vert="horz" wrap="square" lIns="121920" tIns="60960" rIns="121920" bIns="60960" anchor="t" anchorCtr="0" compatLnSpc="1">
            <a:spAutoFit/>
          </a:bodyPr>
          <a:lstStyle/>
          <a:p>
            <a:pPr defTabSz="1219170">
              <a:defRPr sz="1800" b="0" i="0" u="none" strike="noStrike" kern="0" cap="none" spc="0" baseline="0">
                <a:solidFill>
                  <a:srgbClr val="000000"/>
                </a:solidFill>
                <a:uFillTx/>
              </a:defRPr>
            </a:pPr>
            <a:r>
              <a:rPr lang="en-GB" sz="1867" kern="0" dirty="0">
                <a:solidFill>
                  <a:srgbClr val="FFFFFF"/>
                </a:solidFill>
                <a:latin typeface="Arial"/>
                <a:ea typeface="Arial"/>
                <a:cs typeface="Arial"/>
              </a:rPr>
              <a:t>Free Template</a:t>
            </a:r>
            <a:endParaRPr lang="es-PE" sz="1867" kern="0" dirty="0">
              <a:solidFill>
                <a:srgbClr val="FFFFFF"/>
              </a:solidFill>
              <a:latin typeface="Arial"/>
              <a:ea typeface="Arial"/>
              <a:cs typeface="Arial"/>
            </a:endParaRPr>
          </a:p>
        </p:txBody>
      </p:sp>
      <p:cxnSp>
        <p:nvCxnSpPr>
          <p:cNvPr id="14" name="Conector recto 512">
            <a:extLst>
              <a:ext uri="{FF2B5EF4-FFF2-40B4-BE49-F238E27FC236}">
                <a16:creationId xmlns:a16="http://schemas.microsoft.com/office/drawing/2014/main" id="{8C50B9DD-38FF-401D-A5C4-3DE4624C2650}"/>
              </a:ext>
            </a:extLst>
          </p:cNvPr>
          <p:cNvCxnSpPr>
            <a:cxnSpLocks/>
          </p:cNvCxnSpPr>
          <p:nvPr/>
        </p:nvCxnSpPr>
        <p:spPr>
          <a:xfrm>
            <a:off x="434788" y="6445622"/>
            <a:ext cx="11328400" cy="0"/>
          </a:xfrm>
          <a:prstGeom prst="straightConnector1">
            <a:avLst/>
          </a:prstGeom>
          <a:noFill/>
          <a:ln w="28575" cap="flat">
            <a:solidFill>
              <a:srgbClr val="FFC100"/>
            </a:solidFill>
            <a:custDash>
              <a:ds d="300000" sp="300000"/>
            </a:custDash>
          </a:ln>
        </p:spPr>
      </p:cxnSp>
    </p:spTree>
    <p:extLst>
      <p:ext uri="{BB962C8B-B14F-4D97-AF65-F5344CB8AC3E}">
        <p14:creationId xmlns:p14="http://schemas.microsoft.com/office/powerpoint/2010/main" val="1855467061"/>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p:tgtEl>
                                          <p:spTgt spid="91"/>
                                        </p:tgtEl>
                                        <p:attrNameLst>
                                          <p:attrName>ppt_x</p:attrName>
                                        </p:attrNameLst>
                                      </p:cBhvr>
                                      <p:tavLst>
                                        <p:tav tm="0">
                                          <p:val>
                                            <p:strVal val="#ppt_x+#ppt_w*1.125000"/>
                                          </p:val>
                                        </p:tav>
                                        <p:tav tm="100000">
                                          <p:val>
                                            <p:strVal val="#ppt_x"/>
                                          </p:val>
                                        </p:tav>
                                      </p:tavLst>
                                    </p:anim>
                                    <p:animEffect transition="in" filter="wipe(left)">
                                      <p:cBhvr>
                                        <p:cTn id="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组合 42">
            <a:extLst>
              <a:ext uri="{FF2B5EF4-FFF2-40B4-BE49-F238E27FC236}">
                <a16:creationId xmlns:a16="http://schemas.microsoft.com/office/drawing/2014/main" id="{F6B603A6-F4AC-4CE7-B404-9DC7ECB276B4}"/>
              </a:ext>
            </a:extLst>
          </p:cNvPr>
          <p:cNvGrpSpPr/>
          <p:nvPr/>
        </p:nvGrpSpPr>
        <p:grpSpPr>
          <a:xfrm flipH="1">
            <a:off x="8087949" y="1556508"/>
            <a:ext cx="3079932" cy="1727645"/>
            <a:chOff x="697675" y="2048815"/>
            <a:chExt cx="3079932" cy="1727645"/>
          </a:xfrm>
        </p:grpSpPr>
        <p:grpSp>
          <p:nvGrpSpPr>
            <p:cNvPr id="44" name="组合 43">
              <a:extLst>
                <a:ext uri="{FF2B5EF4-FFF2-40B4-BE49-F238E27FC236}">
                  <a16:creationId xmlns:a16="http://schemas.microsoft.com/office/drawing/2014/main" id="{C172DC85-0202-45FD-AD30-060F39F3375D}"/>
                </a:ext>
              </a:extLst>
            </p:cNvPr>
            <p:cNvGrpSpPr/>
            <p:nvPr/>
          </p:nvGrpSpPr>
          <p:grpSpPr>
            <a:xfrm>
              <a:off x="697675" y="2305350"/>
              <a:ext cx="379306" cy="379306"/>
              <a:chOff x="1841319" y="1815919"/>
              <a:chExt cx="203562" cy="203562"/>
            </a:xfrm>
          </p:grpSpPr>
          <p:sp>
            <p:nvSpPr>
              <p:cNvPr id="49" name="椭圆 48">
                <a:extLst>
                  <a:ext uri="{FF2B5EF4-FFF2-40B4-BE49-F238E27FC236}">
                    <a16:creationId xmlns:a16="http://schemas.microsoft.com/office/drawing/2014/main" id="{84EB4857-DCE2-4357-9B7E-B963CC4FF8FA}"/>
                  </a:ext>
                </a:extLst>
              </p:cNvPr>
              <p:cNvSpPr/>
              <p:nvPr/>
            </p:nvSpPr>
            <p:spPr>
              <a:xfrm>
                <a:off x="1892300" y="1866900"/>
                <a:ext cx="101600" cy="101600"/>
              </a:xfrm>
              <a:prstGeom prst="ellips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椭圆 49">
                <a:extLst>
                  <a:ext uri="{FF2B5EF4-FFF2-40B4-BE49-F238E27FC236}">
                    <a16:creationId xmlns:a16="http://schemas.microsoft.com/office/drawing/2014/main" id="{2ABF0DE4-7680-4A07-805F-70BEFB30C1BE}"/>
                  </a:ext>
                </a:extLst>
              </p:cNvPr>
              <p:cNvSpPr/>
              <p:nvPr/>
            </p:nvSpPr>
            <p:spPr>
              <a:xfrm>
                <a:off x="1841319" y="1815919"/>
                <a:ext cx="203562" cy="203562"/>
              </a:xfrm>
              <a:prstGeom prst="ellipse">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45" name="直接连接符 44">
              <a:extLst>
                <a:ext uri="{FF2B5EF4-FFF2-40B4-BE49-F238E27FC236}">
                  <a16:creationId xmlns:a16="http://schemas.microsoft.com/office/drawing/2014/main" id="{6076489E-991E-488A-AC5B-C5AB7DF59ABF}"/>
                </a:ext>
              </a:extLst>
            </p:cNvPr>
            <p:cNvCxnSpPr>
              <a:stCxn id="50"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id="{88B722EF-280A-4B78-A2DC-B10DAAEAC912}"/>
                </a:ext>
              </a:extLst>
            </p:cNvPr>
            <p:cNvSpPr/>
            <p:nvPr/>
          </p:nvSpPr>
          <p:spPr>
            <a:xfrm>
              <a:off x="3587954" y="2400008"/>
              <a:ext cx="189653" cy="189653"/>
            </a:xfrm>
            <a:prstGeom prst="ellipse">
              <a:avLst/>
            </a:prstGeom>
            <a:solidFill>
              <a:srgbClr val="FFC100"/>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7" name="文本框 46">
              <a:extLst>
                <a:ext uri="{FF2B5EF4-FFF2-40B4-BE49-F238E27FC236}">
                  <a16:creationId xmlns:a16="http://schemas.microsoft.com/office/drawing/2014/main" id="{23BB2970-776A-416E-8EB5-A1FA791C3503}"/>
                </a:ext>
              </a:extLst>
            </p:cNvPr>
            <p:cNvSpPr txBox="1"/>
            <p:nvPr/>
          </p:nvSpPr>
          <p:spPr>
            <a:xfrm>
              <a:off x="1076981" y="2048815"/>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48" name="文本框 47">
              <a:extLst>
                <a:ext uri="{FF2B5EF4-FFF2-40B4-BE49-F238E27FC236}">
                  <a16:creationId xmlns:a16="http://schemas.microsoft.com/office/drawing/2014/main" id="{6EFB5FD2-1BAC-4C40-B7AC-E65B7B1B942E}"/>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51" name="组合 50">
            <a:extLst>
              <a:ext uri="{FF2B5EF4-FFF2-40B4-BE49-F238E27FC236}">
                <a16:creationId xmlns:a16="http://schemas.microsoft.com/office/drawing/2014/main" id="{B230B5E1-45B7-43C3-8F94-444EC9C79A8C}"/>
              </a:ext>
            </a:extLst>
          </p:cNvPr>
          <p:cNvGrpSpPr/>
          <p:nvPr/>
        </p:nvGrpSpPr>
        <p:grpSpPr>
          <a:xfrm flipH="1">
            <a:off x="8087949" y="3669122"/>
            <a:ext cx="3079932" cy="1737072"/>
            <a:chOff x="697675" y="2039388"/>
            <a:chExt cx="3079932" cy="1737072"/>
          </a:xfrm>
        </p:grpSpPr>
        <p:grpSp>
          <p:nvGrpSpPr>
            <p:cNvPr id="52" name="组合 51">
              <a:extLst>
                <a:ext uri="{FF2B5EF4-FFF2-40B4-BE49-F238E27FC236}">
                  <a16:creationId xmlns:a16="http://schemas.microsoft.com/office/drawing/2014/main" id="{03653F6C-B091-46A8-AB7F-4ABA54970815}"/>
                </a:ext>
              </a:extLst>
            </p:cNvPr>
            <p:cNvGrpSpPr/>
            <p:nvPr/>
          </p:nvGrpSpPr>
          <p:grpSpPr>
            <a:xfrm>
              <a:off x="697675" y="2305350"/>
              <a:ext cx="379306" cy="379306"/>
              <a:chOff x="1841319" y="1815919"/>
              <a:chExt cx="203562" cy="203562"/>
            </a:xfrm>
          </p:grpSpPr>
          <p:sp>
            <p:nvSpPr>
              <p:cNvPr id="57" name="椭圆 56">
                <a:extLst>
                  <a:ext uri="{FF2B5EF4-FFF2-40B4-BE49-F238E27FC236}">
                    <a16:creationId xmlns:a16="http://schemas.microsoft.com/office/drawing/2014/main" id="{6667A102-8F0D-408A-BD38-E05E50EFFCCD}"/>
                  </a:ext>
                </a:extLst>
              </p:cNvPr>
              <p:cNvSpPr/>
              <p:nvPr/>
            </p:nvSpPr>
            <p:spPr>
              <a:xfrm>
                <a:off x="1892300" y="1866900"/>
                <a:ext cx="101600" cy="101600"/>
              </a:xfrm>
              <a:prstGeom prst="ellips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8" name="椭圆 57">
                <a:extLst>
                  <a:ext uri="{FF2B5EF4-FFF2-40B4-BE49-F238E27FC236}">
                    <a16:creationId xmlns:a16="http://schemas.microsoft.com/office/drawing/2014/main" id="{0C66793E-F8AC-4F36-B8D1-03D169B46C60}"/>
                  </a:ext>
                </a:extLst>
              </p:cNvPr>
              <p:cNvSpPr/>
              <p:nvPr/>
            </p:nvSpPr>
            <p:spPr>
              <a:xfrm>
                <a:off x="1841319" y="1815919"/>
                <a:ext cx="203562" cy="203562"/>
              </a:xfrm>
              <a:prstGeom prst="ellipse">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53" name="直接连接符 52">
              <a:extLst>
                <a:ext uri="{FF2B5EF4-FFF2-40B4-BE49-F238E27FC236}">
                  <a16:creationId xmlns:a16="http://schemas.microsoft.com/office/drawing/2014/main" id="{F9E46038-AF40-4A9E-8CBC-E81600EF07D5}"/>
                </a:ext>
              </a:extLst>
            </p:cNvPr>
            <p:cNvCxnSpPr>
              <a:stCxn id="58"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54" name="椭圆 53">
              <a:extLst>
                <a:ext uri="{FF2B5EF4-FFF2-40B4-BE49-F238E27FC236}">
                  <a16:creationId xmlns:a16="http://schemas.microsoft.com/office/drawing/2014/main" id="{75E32D6D-D14B-4D98-AA1B-32BE394390AE}"/>
                </a:ext>
              </a:extLst>
            </p:cNvPr>
            <p:cNvSpPr/>
            <p:nvPr/>
          </p:nvSpPr>
          <p:spPr>
            <a:xfrm>
              <a:off x="3587954" y="2400008"/>
              <a:ext cx="189653" cy="189653"/>
            </a:xfrm>
            <a:prstGeom prst="ellipse">
              <a:avLst/>
            </a:prstGeom>
            <a:solidFill>
              <a:srgbClr val="FFC100"/>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5" name="文本框 54">
              <a:extLst>
                <a:ext uri="{FF2B5EF4-FFF2-40B4-BE49-F238E27FC236}">
                  <a16:creationId xmlns:a16="http://schemas.microsoft.com/office/drawing/2014/main" id="{E0A3B7E0-6200-4E57-AD34-64173B283BA6}"/>
                </a:ext>
              </a:extLst>
            </p:cNvPr>
            <p:cNvSpPr txBox="1"/>
            <p:nvPr/>
          </p:nvSpPr>
          <p:spPr>
            <a:xfrm>
              <a:off x="1076982" y="2039388"/>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56" name="文本框 55">
              <a:extLst>
                <a:ext uri="{FF2B5EF4-FFF2-40B4-BE49-F238E27FC236}">
                  <a16:creationId xmlns:a16="http://schemas.microsoft.com/office/drawing/2014/main" id="{21B4C80D-109D-4646-9167-F2B6AD65C9B9}"/>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59" name="组合 58">
            <a:extLst>
              <a:ext uri="{FF2B5EF4-FFF2-40B4-BE49-F238E27FC236}">
                <a16:creationId xmlns:a16="http://schemas.microsoft.com/office/drawing/2014/main" id="{D13F7357-FC57-4732-A2E7-005BD6C8B023}"/>
              </a:ext>
            </a:extLst>
          </p:cNvPr>
          <p:cNvGrpSpPr/>
          <p:nvPr/>
        </p:nvGrpSpPr>
        <p:grpSpPr>
          <a:xfrm>
            <a:off x="1024120" y="1499753"/>
            <a:ext cx="3079932" cy="1784400"/>
            <a:chOff x="697675" y="1992060"/>
            <a:chExt cx="3079932" cy="1784400"/>
          </a:xfrm>
        </p:grpSpPr>
        <p:grpSp>
          <p:nvGrpSpPr>
            <p:cNvPr id="60" name="组合 59">
              <a:extLst>
                <a:ext uri="{FF2B5EF4-FFF2-40B4-BE49-F238E27FC236}">
                  <a16:creationId xmlns:a16="http://schemas.microsoft.com/office/drawing/2014/main" id="{56878B5E-F0B6-495D-A98B-B7F4E709F2DC}"/>
                </a:ext>
              </a:extLst>
            </p:cNvPr>
            <p:cNvGrpSpPr/>
            <p:nvPr/>
          </p:nvGrpSpPr>
          <p:grpSpPr>
            <a:xfrm>
              <a:off x="697675" y="2305350"/>
              <a:ext cx="379306" cy="379306"/>
              <a:chOff x="1841319" y="1815919"/>
              <a:chExt cx="203562" cy="203562"/>
            </a:xfrm>
          </p:grpSpPr>
          <p:sp>
            <p:nvSpPr>
              <p:cNvPr id="65" name="椭圆 64">
                <a:extLst>
                  <a:ext uri="{FF2B5EF4-FFF2-40B4-BE49-F238E27FC236}">
                    <a16:creationId xmlns:a16="http://schemas.microsoft.com/office/drawing/2014/main" id="{9A8B73AF-FD0D-42A8-85BE-26F08D01A94B}"/>
                  </a:ext>
                </a:extLst>
              </p:cNvPr>
              <p:cNvSpPr/>
              <p:nvPr/>
            </p:nvSpPr>
            <p:spPr>
              <a:xfrm>
                <a:off x="1892300" y="1866900"/>
                <a:ext cx="101600" cy="101600"/>
              </a:xfrm>
              <a:prstGeom prst="ellips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6" name="椭圆 65">
                <a:extLst>
                  <a:ext uri="{FF2B5EF4-FFF2-40B4-BE49-F238E27FC236}">
                    <a16:creationId xmlns:a16="http://schemas.microsoft.com/office/drawing/2014/main" id="{4E18D4DD-738F-4339-8DC0-8D754BDBCAEB}"/>
                  </a:ext>
                </a:extLst>
              </p:cNvPr>
              <p:cNvSpPr/>
              <p:nvPr/>
            </p:nvSpPr>
            <p:spPr>
              <a:xfrm>
                <a:off x="1841319" y="1815919"/>
                <a:ext cx="203562" cy="203562"/>
              </a:xfrm>
              <a:prstGeom prst="ellipse">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61" name="直接连接符 60">
              <a:extLst>
                <a:ext uri="{FF2B5EF4-FFF2-40B4-BE49-F238E27FC236}">
                  <a16:creationId xmlns:a16="http://schemas.microsoft.com/office/drawing/2014/main" id="{FF774315-F5C6-4776-8126-CB4540DFDE05}"/>
                </a:ext>
              </a:extLst>
            </p:cNvPr>
            <p:cNvCxnSpPr>
              <a:stCxn id="66"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62" name="椭圆 61">
              <a:extLst>
                <a:ext uri="{FF2B5EF4-FFF2-40B4-BE49-F238E27FC236}">
                  <a16:creationId xmlns:a16="http://schemas.microsoft.com/office/drawing/2014/main" id="{D3E5565C-FEF4-46E4-B008-9F908FE8F8FA}"/>
                </a:ext>
              </a:extLst>
            </p:cNvPr>
            <p:cNvSpPr/>
            <p:nvPr/>
          </p:nvSpPr>
          <p:spPr>
            <a:xfrm>
              <a:off x="3587954" y="2400008"/>
              <a:ext cx="189653" cy="189653"/>
            </a:xfrm>
            <a:prstGeom prst="ellipse">
              <a:avLst/>
            </a:prstGeom>
            <a:solidFill>
              <a:srgbClr val="FFC100"/>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3" name="文本框 62">
              <a:extLst>
                <a:ext uri="{FF2B5EF4-FFF2-40B4-BE49-F238E27FC236}">
                  <a16:creationId xmlns:a16="http://schemas.microsoft.com/office/drawing/2014/main" id="{B450EA05-C331-4CC8-9846-1E3DC72FB8DD}"/>
                </a:ext>
              </a:extLst>
            </p:cNvPr>
            <p:cNvSpPr txBox="1"/>
            <p:nvPr/>
          </p:nvSpPr>
          <p:spPr>
            <a:xfrm>
              <a:off x="1100195" y="1992060"/>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64" name="文本框 63">
              <a:extLst>
                <a:ext uri="{FF2B5EF4-FFF2-40B4-BE49-F238E27FC236}">
                  <a16:creationId xmlns:a16="http://schemas.microsoft.com/office/drawing/2014/main" id="{D7DF3702-BD86-4050-9841-DEFE9E412E83}"/>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grpSp>
        <p:nvGrpSpPr>
          <p:cNvPr id="67" name="组合 66">
            <a:extLst>
              <a:ext uri="{FF2B5EF4-FFF2-40B4-BE49-F238E27FC236}">
                <a16:creationId xmlns:a16="http://schemas.microsoft.com/office/drawing/2014/main" id="{393AF506-0905-4DE7-A389-033F2DE0DADE}"/>
              </a:ext>
            </a:extLst>
          </p:cNvPr>
          <p:cNvGrpSpPr/>
          <p:nvPr/>
        </p:nvGrpSpPr>
        <p:grpSpPr>
          <a:xfrm>
            <a:off x="1024120" y="3669122"/>
            <a:ext cx="3079932" cy="1737072"/>
            <a:chOff x="697675" y="2039388"/>
            <a:chExt cx="3079932" cy="1737072"/>
          </a:xfrm>
        </p:grpSpPr>
        <p:grpSp>
          <p:nvGrpSpPr>
            <p:cNvPr id="68" name="组合 67">
              <a:extLst>
                <a:ext uri="{FF2B5EF4-FFF2-40B4-BE49-F238E27FC236}">
                  <a16:creationId xmlns:a16="http://schemas.microsoft.com/office/drawing/2014/main" id="{BD8DA5F8-884C-4B26-8734-189D64CCE8E1}"/>
                </a:ext>
              </a:extLst>
            </p:cNvPr>
            <p:cNvGrpSpPr/>
            <p:nvPr/>
          </p:nvGrpSpPr>
          <p:grpSpPr>
            <a:xfrm>
              <a:off x="697675" y="2305350"/>
              <a:ext cx="379306" cy="379306"/>
              <a:chOff x="1841319" y="1815919"/>
              <a:chExt cx="203562" cy="203562"/>
            </a:xfrm>
          </p:grpSpPr>
          <p:sp>
            <p:nvSpPr>
              <p:cNvPr id="73" name="椭圆 72">
                <a:extLst>
                  <a:ext uri="{FF2B5EF4-FFF2-40B4-BE49-F238E27FC236}">
                    <a16:creationId xmlns:a16="http://schemas.microsoft.com/office/drawing/2014/main" id="{B0AF2ABD-FFAE-42D5-8D38-7F782F4DAB15}"/>
                  </a:ext>
                </a:extLst>
              </p:cNvPr>
              <p:cNvSpPr/>
              <p:nvPr/>
            </p:nvSpPr>
            <p:spPr>
              <a:xfrm>
                <a:off x="1892300" y="1866900"/>
                <a:ext cx="101600" cy="101600"/>
              </a:xfrm>
              <a:prstGeom prst="ellipse">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4" name="椭圆 73">
                <a:extLst>
                  <a:ext uri="{FF2B5EF4-FFF2-40B4-BE49-F238E27FC236}">
                    <a16:creationId xmlns:a16="http://schemas.microsoft.com/office/drawing/2014/main" id="{E7CC7FEC-8D64-4788-8AD6-8D87CDF7C181}"/>
                  </a:ext>
                </a:extLst>
              </p:cNvPr>
              <p:cNvSpPr/>
              <p:nvPr/>
            </p:nvSpPr>
            <p:spPr>
              <a:xfrm>
                <a:off x="1841319" y="1815919"/>
                <a:ext cx="203562" cy="203562"/>
              </a:xfrm>
              <a:prstGeom prst="ellipse">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69" name="直接连接符 68">
              <a:extLst>
                <a:ext uri="{FF2B5EF4-FFF2-40B4-BE49-F238E27FC236}">
                  <a16:creationId xmlns:a16="http://schemas.microsoft.com/office/drawing/2014/main" id="{00FCFA4B-CBE0-45C5-B6EB-5F991CE734E1}"/>
                </a:ext>
              </a:extLst>
            </p:cNvPr>
            <p:cNvCxnSpPr>
              <a:stCxn id="74" idx="6"/>
            </p:cNvCxnSpPr>
            <p:nvPr/>
          </p:nvCxnSpPr>
          <p:spPr>
            <a:xfrm>
              <a:off x="1076981" y="2495003"/>
              <a:ext cx="2591770" cy="0"/>
            </a:xfrm>
            <a:prstGeom prst="line">
              <a:avLst/>
            </a:prstGeom>
            <a:ln>
              <a:solidFill>
                <a:srgbClr val="822505"/>
              </a:solidFill>
              <a:prstDash val="dash"/>
            </a:ln>
          </p:spPr>
          <p:style>
            <a:lnRef idx="1">
              <a:schemeClr val="accent1"/>
            </a:lnRef>
            <a:fillRef idx="0">
              <a:schemeClr val="accent1"/>
            </a:fillRef>
            <a:effectRef idx="0">
              <a:schemeClr val="accent1"/>
            </a:effectRef>
            <a:fontRef idx="minor">
              <a:schemeClr val="tx1"/>
            </a:fontRef>
          </p:style>
        </p:cxnSp>
        <p:sp>
          <p:nvSpPr>
            <p:cNvPr id="70" name="椭圆 69">
              <a:extLst>
                <a:ext uri="{FF2B5EF4-FFF2-40B4-BE49-F238E27FC236}">
                  <a16:creationId xmlns:a16="http://schemas.microsoft.com/office/drawing/2014/main" id="{F108518C-B5A7-4903-B050-E9B835C50AC0}"/>
                </a:ext>
              </a:extLst>
            </p:cNvPr>
            <p:cNvSpPr/>
            <p:nvPr/>
          </p:nvSpPr>
          <p:spPr>
            <a:xfrm>
              <a:off x="3587954" y="2400008"/>
              <a:ext cx="189653" cy="189653"/>
            </a:xfrm>
            <a:prstGeom prst="ellipse">
              <a:avLst/>
            </a:prstGeom>
            <a:solidFill>
              <a:srgbClr val="FFC100"/>
            </a:solidFill>
            <a:ln w="19050">
              <a:noFill/>
            </a:ln>
            <a:effectLst>
              <a:outerShdw blurRad="177800" dist="25400" dir="5400000" algn="ctr" rotWithShape="0">
                <a:srgbClr val="822505">
                  <a:alpha val="7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1" name="文本框 70">
              <a:extLst>
                <a:ext uri="{FF2B5EF4-FFF2-40B4-BE49-F238E27FC236}">
                  <a16:creationId xmlns:a16="http://schemas.microsoft.com/office/drawing/2014/main" id="{0E1E9154-DE42-4564-8E2E-741CAA14BC98}"/>
                </a:ext>
              </a:extLst>
            </p:cNvPr>
            <p:cNvSpPr txBox="1"/>
            <p:nvPr/>
          </p:nvSpPr>
          <p:spPr>
            <a:xfrm>
              <a:off x="1147824" y="2039388"/>
              <a:ext cx="2031325" cy="455446"/>
            </a:xfrm>
            <a:prstGeom prst="rect">
              <a:avLst/>
            </a:prstGeom>
            <a:noFill/>
          </p:spPr>
          <p:txBody>
            <a:bodyPr wrap="none" rtlCol="0">
              <a:spAutoFit/>
            </a:bodyPr>
            <a:lstStyle/>
            <a:p>
              <a:pPr algn="just">
                <a:lnSpc>
                  <a:spcPct val="130000"/>
                </a:lnSpc>
              </a:pPr>
              <a:r>
                <a:rPr lang="zh-CN" altLang="en-US" sz="2000" b="1" dirty="0">
                  <a:solidFill>
                    <a:srgbClr val="822505"/>
                  </a:solidFill>
                  <a:effectLst>
                    <a:outerShdw blurRad="38100" dist="38100" dir="2700000" algn="tl">
                      <a:srgbClr val="000000">
                        <a:alpha val="43137"/>
                      </a:srgbClr>
                    </a:outerShdw>
                  </a:effectLst>
                </a:rPr>
                <a:t>Replace the text</a:t>
              </a:r>
            </a:p>
          </p:txBody>
        </p:sp>
        <p:sp>
          <p:nvSpPr>
            <p:cNvPr id="72" name="文本框 71">
              <a:extLst>
                <a:ext uri="{FF2B5EF4-FFF2-40B4-BE49-F238E27FC236}">
                  <a16:creationId xmlns:a16="http://schemas.microsoft.com/office/drawing/2014/main" id="{B089CB13-67A8-4775-8909-CCA40F0BA98E}"/>
                </a:ext>
              </a:extLst>
            </p:cNvPr>
            <p:cNvSpPr txBox="1"/>
            <p:nvPr/>
          </p:nvSpPr>
          <p:spPr>
            <a:xfrm>
              <a:off x="1171976" y="2589660"/>
              <a:ext cx="2018724" cy="1186800"/>
            </a:xfrm>
            <a:prstGeom prst="rect">
              <a:avLst/>
            </a:prstGeom>
            <a:noFill/>
          </p:spPr>
          <p:txBody>
            <a:bodyPr wrap="square" rtlCol="0">
              <a:spAutoFit/>
            </a:bodyPr>
            <a:lstStyle/>
            <a:p>
              <a:pPr algn="just">
                <a:lnSpc>
                  <a:spcPct val="130000"/>
                </a:lnSpc>
              </a:pPr>
              <a:r>
                <a:rPr lang="zh-CN" altLang="en-US" sz="1400" dirty="0">
                  <a:solidFill>
                    <a:schemeClr val="tx1">
                      <a:lumMod val="85000"/>
                      <a:lumOff val="15000"/>
                    </a:schemeClr>
                  </a:solidFill>
                </a:rPr>
                <a:t>Click here to replace text Click here to replace text Click here to replace text Click here to replace text</a:t>
              </a:r>
              <a:endParaRPr lang="zh-CN" altLang="en-US" sz="1400" b="1" dirty="0">
                <a:solidFill>
                  <a:schemeClr val="bg1"/>
                </a:solidFill>
                <a:effectLst>
                  <a:outerShdw blurRad="38100" dist="38100" dir="2700000" algn="tl">
                    <a:srgbClr val="000000">
                      <a:alpha val="43137"/>
                    </a:srgbClr>
                  </a:outerShdw>
                </a:effectLst>
              </a:endParaRPr>
            </a:p>
          </p:txBody>
        </p:sp>
      </p:grpSp>
      <p:sp>
        <p:nvSpPr>
          <p:cNvPr id="75" name="Google Shape;250;p41">
            <a:extLst>
              <a:ext uri="{FF2B5EF4-FFF2-40B4-BE49-F238E27FC236}">
                <a16:creationId xmlns:a16="http://schemas.microsoft.com/office/drawing/2014/main" id="{A307D4FD-7CF8-4510-A1E4-5391C5348667}"/>
              </a:ext>
            </a:extLst>
          </p:cNvPr>
          <p:cNvSpPr txBox="1">
            <a:spLocks/>
          </p:cNvSpPr>
          <p:nvPr/>
        </p:nvSpPr>
        <p:spPr>
          <a:xfrm>
            <a:off x="410742" y="833773"/>
            <a:ext cx="5055761" cy="236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67" dirty="0"/>
              <a:t>Here is where your presentation begins</a:t>
            </a:r>
          </a:p>
        </p:txBody>
      </p:sp>
      <p:sp>
        <p:nvSpPr>
          <p:cNvPr id="76" name="CuadroTexto 511">
            <a:extLst>
              <a:ext uri="{FF2B5EF4-FFF2-40B4-BE49-F238E27FC236}">
                <a16:creationId xmlns:a16="http://schemas.microsoft.com/office/drawing/2014/main" id="{047E977F-97B2-4C8B-8AA1-118166135666}"/>
              </a:ext>
            </a:extLst>
          </p:cNvPr>
          <p:cNvSpPr txBox="1"/>
          <p:nvPr/>
        </p:nvSpPr>
        <p:spPr>
          <a:xfrm>
            <a:off x="410742" y="329735"/>
            <a:ext cx="8227586" cy="410433"/>
          </a:xfrm>
          <a:prstGeom prst="rect">
            <a:avLst/>
          </a:prstGeom>
          <a:solidFill>
            <a:srgbClr val="FFC100"/>
          </a:solidFill>
          <a:ln cap="flat">
            <a:noFill/>
          </a:ln>
        </p:spPr>
        <p:txBody>
          <a:bodyPr vert="horz" wrap="square" lIns="121920" tIns="60960" rIns="121920" bIns="60960" anchor="t" anchorCtr="0" compatLnSpc="1">
            <a:spAutoFit/>
          </a:bodyPr>
          <a:lstStyle/>
          <a:p>
            <a:pPr defTabSz="1219170">
              <a:defRPr sz="1800" b="0" i="0" u="none" strike="noStrike" kern="0" cap="none" spc="0" baseline="0">
                <a:solidFill>
                  <a:srgbClr val="000000"/>
                </a:solidFill>
                <a:uFillTx/>
              </a:defRPr>
            </a:pPr>
            <a:r>
              <a:rPr lang="en-GB" sz="1867" kern="0" dirty="0">
                <a:solidFill>
                  <a:srgbClr val="FFFFFF"/>
                </a:solidFill>
                <a:latin typeface="Arial"/>
                <a:ea typeface="Arial"/>
                <a:cs typeface="Arial"/>
              </a:rPr>
              <a:t>Free Template</a:t>
            </a:r>
            <a:endParaRPr lang="es-PE" sz="1867" kern="0" dirty="0">
              <a:solidFill>
                <a:srgbClr val="FFFFFF"/>
              </a:solidFill>
              <a:latin typeface="Arial"/>
              <a:ea typeface="Arial"/>
              <a:cs typeface="Arial"/>
            </a:endParaRPr>
          </a:p>
        </p:txBody>
      </p:sp>
      <p:grpSp>
        <p:nvGrpSpPr>
          <p:cNvPr id="7" name="Grupo 6">
            <a:extLst>
              <a:ext uri="{FF2B5EF4-FFF2-40B4-BE49-F238E27FC236}">
                <a16:creationId xmlns:a16="http://schemas.microsoft.com/office/drawing/2014/main" id="{DEF77CA8-3839-4EFF-8E58-485BEF6F4540}"/>
              </a:ext>
            </a:extLst>
          </p:cNvPr>
          <p:cNvGrpSpPr/>
          <p:nvPr/>
        </p:nvGrpSpPr>
        <p:grpSpPr>
          <a:xfrm>
            <a:off x="4509174" y="2192349"/>
            <a:ext cx="3640133" cy="3504213"/>
            <a:chOff x="4694072" y="2467825"/>
            <a:chExt cx="3010349" cy="2897945"/>
          </a:xfrm>
          <a:solidFill>
            <a:srgbClr val="FFC000"/>
          </a:solidFill>
        </p:grpSpPr>
        <p:sp>
          <p:nvSpPr>
            <p:cNvPr id="5" name="Forma libre: forma 4">
              <a:extLst>
                <a:ext uri="{FF2B5EF4-FFF2-40B4-BE49-F238E27FC236}">
                  <a16:creationId xmlns:a16="http://schemas.microsoft.com/office/drawing/2014/main" id="{BE491BEF-4818-4AF1-8035-7CCE4E0E5E6C}"/>
                </a:ext>
              </a:extLst>
            </p:cNvPr>
            <p:cNvSpPr/>
            <p:nvPr/>
          </p:nvSpPr>
          <p:spPr>
            <a:xfrm rot="900000">
              <a:off x="4694072" y="2467825"/>
              <a:ext cx="3010349" cy="2897945"/>
            </a:xfrm>
            <a:custGeom>
              <a:avLst/>
              <a:gdLst>
                <a:gd name="connsiteX0" fmla="*/ 2201613 w 3010349"/>
                <a:gd name="connsiteY0" fmla="*/ 1963131 h 2897945"/>
                <a:gd name="connsiteX1" fmla="*/ 2390401 w 3010349"/>
                <a:gd name="connsiteY1" fmla="*/ 2009864 h 2897945"/>
                <a:gd name="connsiteX2" fmla="*/ 2950885 w 3010349"/>
                <a:gd name="connsiteY2" fmla="*/ 2568491 h 2897945"/>
                <a:gd name="connsiteX3" fmla="*/ 2948100 w 3010349"/>
                <a:gd name="connsiteY3" fmla="*/ 2768730 h 2897945"/>
                <a:gd name="connsiteX4" fmla="*/ 2906319 w 3010349"/>
                <a:gd name="connsiteY4" fmla="*/ 2809273 h 2897945"/>
                <a:gd name="connsiteX5" fmla="*/ 2558763 w 3010349"/>
                <a:gd name="connsiteY5" fmla="*/ 2811749 h 2897945"/>
                <a:gd name="connsiteX6" fmla="*/ 2064819 w 3010349"/>
                <a:gd name="connsiteY6" fmla="*/ 2318115 h 2897945"/>
                <a:gd name="connsiteX7" fmla="*/ 2026132 w 3010349"/>
                <a:gd name="connsiteY7" fmla="*/ 2148825 h 2897945"/>
                <a:gd name="connsiteX8" fmla="*/ 1093643 w 3010349"/>
                <a:gd name="connsiteY8" fmla="*/ 2434173 h 2897945"/>
                <a:gd name="connsiteX9" fmla="*/ 254000 w 3010349"/>
                <a:gd name="connsiteY9" fmla="*/ 1964988 h 2897945"/>
                <a:gd name="connsiteX10" fmla="*/ 325182 w 3010349"/>
                <a:gd name="connsiteY10" fmla="*/ 394952 h 2897945"/>
                <a:gd name="connsiteX11" fmla="*/ 1903265 w 3010349"/>
                <a:gd name="connsiteY11" fmla="*/ 214829 h 2897945"/>
                <a:gd name="connsiteX12" fmla="*/ 2422278 w 3010349"/>
                <a:gd name="connsiteY12" fmla="*/ 1024142 h 2897945"/>
                <a:gd name="connsiteX13" fmla="*/ 2201613 w 3010349"/>
                <a:gd name="connsiteY13" fmla="*/ 1963441 h 2897945"/>
                <a:gd name="connsiteX14" fmla="*/ 1207844 w 3010349"/>
                <a:gd name="connsiteY14" fmla="*/ 2107972 h 2897945"/>
                <a:gd name="connsiteX15" fmla="*/ 2116813 w 3010349"/>
                <a:gd name="connsiteY15" fmla="*/ 1227477 h 2897945"/>
                <a:gd name="connsiteX16" fmla="*/ 1232294 w 3010349"/>
                <a:gd name="connsiteY16" fmla="*/ 334292 h 2897945"/>
                <a:gd name="connsiteX17" fmla="*/ 332919 w 3010349"/>
                <a:gd name="connsiteY17" fmla="*/ 1203336 h 2897945"/>
                <a:gd name="connsiteX18" fmla="*/ 1207844 w 3010349"/>
                <a:gd name="connsiteY18" fmla="*/ 2107972 h 289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0349" h="2897945">
                  <a:moveTo>
                    <a:pt x="2201613" y="1963131"/>
                  </a:moveTo>
                  <a:cubicBezTo>
                    <a:pt x="2291055" y="1907733"/>
                    <a:pt x="2339954" y="1959108"/>
                    <a:pt x="2390401" y="2009864"/>
                  </a:cubicBezTo>
                  <a:cubicBezTo>
                    <a:pt x="2576713" y="2196795"/>
                    <a:pt x="2762097" y="2384655"/>
                    <a:pt x="2950885" y="2568491"/>
                  </a:cubicBezTo>
                  <a:cubicBezTo>
                    <a:pt x="3024853" y="2640602"/>
                    <a:pt x="3036304" y="2702809"/>
                    <a:pt x="2948100" y="2768730"/>
                  </a:cubicBezTo>
                  <a:cubicBezTo>
                    <a:pt x="2932625" y="2780182"/>
                    <a:pt x="2919936" y="2795347"/>
                    <a:pt x="2906319" y="2809273"/>
                  </a:cubicBezTo>
                  <a:cubicBezTo>
                    <a:pt x="2788920" y="2926672"/>
                    <a:pt x="2673066" y="2927498"/>
                    <a:pt x="2558763" y="2811749"/>
                  </a:cubicBezTo>
                  <a:cubicBezTo>
                    <a:pt x="2394733" y="2646483"/>
                    <a:pt x="2229467" y="2482453"/>
                    <a:pt x="2064819" y="2318115"/>
                  </a:cubicBezTo>
                  <a:cubicBezTo>
                    <a:pt x="2019014" y="2272311"/>
                    <a:pt x="1975686" y="2225887"/>
                    <a:pt x="2026132" y="2148825"/>
                  </a:cubicBezTo>
                  <a:cubicBezTo>
                    <a:pt x="1748521" y="2365776"/>
                    <a:pt x="1439651" y="2470693"/>
                    <a:pt x="1093643" y="2434173"/>
                  </a:cubicBezTo>
                  <a:cubicBezTo>
                    <a:pt x="749491" y="2397963"/>
                    <a:pt x="466618" y="2239195"/>
                    <a:pt x="254000" y="1964988"/>
                  </a:cubicBezTo>
                  <a:cubicBezTo>
                    <a:pt x="-110888" y="1494565"/>
                    <a:pt x="-78701" y="821427"/>
                    <a:pt x="325182" y="394952"/>
                  </a:cubicBezTo>
                  <a:cubicBezTo>
                    <a:pt x="749491" y="-52878"/>
                    <a:pt x="1403750" y="-129632"/>
                    <a:pt x="1903265" y="214829"/>
                  </a:cubicBezTo>
                  <a:cubicBezTo>
                    <a:pt x="2187995" y="411045"/>
                    <a:pt x="2367499" y="679681"/>
                    <a:pt x="2422278" y="1024142"/>
                  </a:cubicBezTo>
                  <a:cubicBezTo>
                    <a:pt x="2475510" y="1360866"/>
                    <a:pt x="2400614" y="1670045"/>
                    <a:pt x="2201613" y="1963441"/>
                  </a:cubicBezTo>
                  <a:close/>
                  <a:moveTo>
                    <a:pt x="1207844" y="2107972"/>
                  </a:moveTo>
                  <a:cubicBezTo>
                    <a:pt x="1710144" y="2112614"/>
                    <a:pt x="2110004" y="1725444"/>
                    <a:pt x="2116813" y="1227477"/>
                  </a:cubicBezTo>
                  <a:cubicBezTo>
                    <a:pt x="2123312" y="740651"/>
                    <a:pt x="1724071" y="337696"/>
                    <a:pt x="1232294" y="334292"/>
                  </a:cubicBezTo>
                  <a:cubicBezTo>
                    <a:pt x="726899" y="330888"/>
                    <a:pt x="337252" y="706916"/>
                    <a:pt x="332919" y="1203336"/>
                  </a:cubicBezTo>
                  <a:cubicBezTo>
                    <a:pt x="328277" y="1718326"/>
                    <a:pt x="700901" y="2103330"/>
                    <a:pt x="1207844" y="2107972"/>
                  </a:cubicBezTo>
                  <a:close/>
                </a:path>
              </a:pathLst>
            </a:custGeom>
            <a:grpFill/>
            <a:ln w="30932" cap="flat">
              <a:noFill/>
              <a:prstDash val="solid"/>
              <a:miter/>
            </a:ln>
          </p:spPr>
          <p:txBody>
            <a:bodyPr rtlCol="0" anchor="ctr"/>
            <a:lstStyle/>
            <a:p>
              <a:endParaRPr lang="es-PE"/>
            </a:p>
          </p:txBody>
        </p:sp>
        <p:sp>
          <p:nvSpPr>
            <p:cNvPr id="6" name="Forma libre: forma 5">
              <a:extLst>
                <a:ext uri="{FF2B5EF4-FFF2-40B4-BE49-F238E27FC236}">
                  <a16:creationId xmlns:a16="http://schemas.microsoft.com/office/drawing/2014/main" id="{448F8406-9AE5-43C6-A426-180F0AC6B4BF}"/>
                </a:ext>
              </a:extLst>
            </p:cNvPr>
            <p:cNvSpPr/>
            <p:nvPr/>
          </p:nvSpPr>
          <p:spPr>
            <a:xfrm>
              <a:off x="5491205" y="2953692"/>
              <a:ext cx="1017367" cy="1311048"/>
            </a:xfrm>
            <a:custGeom>
              <a:avLst/>
              <a:gdLst>
                <a:gd name="connsiteX0" fmla="*/ 489716 w 1017367"/>
                <a:gd name="connsiteY0" fmla="*/ 1310579 h 1311048"/>
                <a:gd name="connsiteX1" fmla="*/ 107498 w 1017367"/>
                <a:gd name="connsiteY1" fmla="*/ 1283344 h 1311048"/>
                <a:gd name="connsiteX2" fmla="*/ 2271 w 1017367"/>
                <a:gd name="connsiteY2" fmla="*/ 1153669 h 1311048"/>
                <a:gd name="connsiteX3" fmla="*/ 230984 w 1017367"/>
                <a:gd name="connsiteY3" fmla="*/ 722551 h 1311048"/>
                <a:gd name="connsiteX4" fmla="*/ 262861 w 1017367"/>
                <a:gd name="connsiteY4" fmla="*/ 637751 h 1311048"/>
                <a:gd name="connsiteX5" fmla="*/ 200344 w 1017367"/>
                <a:gd name="connsiteY5" fmla="*/ 218394 h 1311048"/>
                <a:gd name="connsiteX6" fmla="*/ 200035 w 1017367"/>
                <a:gd name="connsiteY6" fmla="*/ 206942 h 1311048"/>
                <a:gd name="connsiteX7" fmla="*/ 178680 w 1017367"/>
                <a:gd name="connsiteY7" fmla="*/ 26511 h 1311048"/>
                <a:gd name="connsiteX8" fmla="*/ 358184 w 1017367"/>
                <a:gd name="connsiteY8" fmla="*/ 20321 h 1311048"/>
                <a:gd name="connsiteX9" fmla="*/ 566160 w 1017367"/>
                <a:gd name="connsiteY9" fmla="*/ 1132 h 1311048"/>
                <a:gd name="connsiteX10" fmla="*/ 814989 w 1017367"/>
                <a:gd name="connsiteY10" fmla="*/ 215299 h 1311048"/>
                <a:gd name="connsiteX11" fmla="*/ 755567 w 1017367"/>
                <a:gd name="connsiteY11" fmla="*/ 613301 h 1311048"/>
                <a:gd name="connsiteX12" fmla="*/ 807561 w 1017367"/>
                <a:gd name="connsiteY12" fmla="*/ 738954 h 1311048"/>
                <a:gd name="connsiteX13" fmla="*/ 1009967 w 1017367"/>
                <a:gd name="connsiteY13" fmla="*/ 1206901 h 1311048"/>
                <a:gd name="connsiteX14" fmla="*/ 895456 w 1017367"/>
                <a:gd name="connsiteY14" fmla="*/ 1282416 h 1311048"/>
                <a:gd name="connsiteX15" fmla="*/ 489407 w 1017367"/>
                <a:gd name="connsiteY15" fmla="*/ 1310579 h 1311048"/>
                <a:gd name="connsiteX16" fmla="*/ 676957 w 1017367"/>
                <a:gd name="connsiteY16" fmla="*/ 464128 h 1311048"/>
                <a:gd name="connsiteX17" fmla="*/ 445459 w 1017367"/>
                <a:gd name="connsiteY17" fmla="*/ 327334 h 1311048"/>
                <a:gd name="connsiteX18" fmla="*/ 335281 w 1017367"/>
                <a:gd name="connsiteY18" fmla="*/ 459176 h 1311048"/>
                <a:gd name="connsiteX19" fmla="*/ 496835 w 1017367"/>
                <a:gd name="connsiteY19" fmla="*/ 710171 h 1311048"/>
                <a:gd name="connsiteX20" fmla="*/ 676957 w 1017367"/>
                <a:gd name="connsiteY20" fmla="*/ 464128 h 1311048"/>
                <a:gd name="connsiteX21" fmla="*/ 725856 w 1017367"/>
                <a:gd name="connsiteY21" fmla="*/ 1179047 h 1311048"/>
                <a:gd name="connsiteX22" fmla="*/ 884314 w 1017367"/>
                <a:gd name="connsiteY22" fmla="*/ 1067321 h 1311048"/>
                <a:gd name="connsiteX23" fmla="*/ 637961 w 1017367"/>
                <a:gd name="connsiteY23" fmla="*/ 798685 h 1311048"/>
                <a:gd name="connsiteX24" fmla="*/ 551614 w 1017367"/>
                <a:gd name="connsiteY24" fmla="*/ 930218 h 1311048"/>
                <a:gd name="connsiteX25" fmla="*/ 725856 w 1017367"/>
                <a:gd name="connsiteY25" fmla="*/ 1179047 h 1311048"/>
                <a:gd name="connsiteX26" fmla="*/ 280192 w 1017367"/>
                <a:gd name="connsiteY26" fmla="*/ 1180594 h 1311048"/>
                <a:gd name="connsiteX27" fmla="*/ 409559 w 1017367"/>
                <a:gd name="connsiteY27" fmla="*/ 1132004 h 1311048"/>
                <a:gd name="connsiteX28" fmla="*/ 440198 w 1017367"/>
                <a:gd name="connsiteY28" fmla="*/ 867391 h 1311048"/>
                <a:gd name="connsiteX29" fmla="*/ 351994 w 1017367"/>
                <a:gd name="connsiteY29" fmla="*/ 803018 h 1311048"/>
                <a:gd name="connsiteX30" fmla="*/ 179918 w 1017367"/>
                <a:gd name="connsiteY30" fmla="*/ 895245 h 1311048"/>
                <a:gd name="connsiteX31" fmla="*/ 136280 w 1017367"/>
                <a:gd name="connsiteY31" fmla="*/ 1137266 h 1311048"/>
                <a:gd name="connsiteX32" fmla="*/ 279883 w 1017367"/>
                <a:gd name="connsiteY32" fmla="*/ 1180594 h 131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17367" h="1311048">
                  <a:moveTo>
                    <a:pt x="489716" y="1310579"/>
                  </a:moveTo>
                  <a:cubicBezTo>
                    <a:pt x="362516" y="1301295"/>
                    <a:pt x="235007" y="1291391"/>
                    <a:pt x="107498" y="1283344"/>
                  </a:cubicBezTo>
                  <a:cubicBezTo>
                    <a:pt x="24245" y="1278083"/>
                    <a:pt x="-9489" y="1236921"/>
                    <a:pt x="2271" y="1153669"/>
                  </a:cubicBezTo>
                  <a:cubicBezTo>
                    <a:pt x="26412" y="981902"/>
                    <a:pt x="23626" y="797447"/>
                    <a:pt x="230984" y="722551"/>
                  </a:cubicBezTo>
                  <a:cubicBezTo>
                    <a:pt x="270598" y="708314"/>
                    <a:pt x="276169" y="678913"/>
                    <a:pt x="262861" y="637751"/>
                  </a:cubicBezTo>
                  <a:cubicBezTo>
                    <a:pt x="218914" y="501885"/>
                    <a:pt x="168467" y="366020"/>
                    <a:pt x="200344" y="218394"/>
                  </a:cubicBezTo>
                  <a:cubicBezTo>
                    <a:pt x="201273" y="214680"/>
                    <a:pt x="200654" y="210656"/>
                    <a:pt x="200035" y="206942"/>
                  </a:cubicBezTo>
                  <a:cubicBezTo>
                    <a:pt x="188274" y="146592"/>
                    <a:pt x="114616" y="86861"/>
                    <a:pt x="178680" y="26511"/>
                  </a:cubicBezTo>
                  <a:cubicBezTo>
                    <a:pt x="228508" y="-20532"/>
                    <a:pt x="297833" y="27439"/>
                    <a:pt x="358184" y="20321"/>
                  </a:cubicBezTo>
                  <a:cubicBezTo>
                    <a:pt x="427200" y="12274"/>
                    <a:pt x="496835" y="5465"/>
                    <a:pt x="566160" y="1132"/>
                  </a:cubicBezTo>
                  <a:cubicBezTo>
                    <a:pt x="729880" y="-9700"/>
                    <a:pt x="796420" y="56840"/>
                    <a:pt x="814989" y="215299"/>
                  </a:cubicBezTo>
                  <a:cubicBezTo>
                    <a:pt x="831392" y="355807"/>
                    <a:pt x="797348" y="485173"/>
                    <a:pt x="755567" y="613301"/>
                  </a:cubicBezTo>
                  <a:cubicBezTo>
                    <a:pt x="733593" y="680460"/>
                    <a:pt x="748449" y="707386"/>
                    <a:pt x="807561" y="738954"/>
                  </a:cubicBezTo>
                  <a:cubicBezTo>
                    <a:pt x="952402" y="816326"/>
                    <a:pt x="1044939" y="1042253"/>
                    <a:pt x="1009967" y="1206901"/>
                  </a:cubicBezTo>
                  <a:cubicBezTo>
                    <a:pt x="996040" y="1271893"/>
                    <a:pt x="946212" y="1280559"/>
                    <a:pt x="895456" y="1282416"/>
                  </a:cubicBezTo>
                  <a:cubicBezTo>
                    <a:pt x="760210" y="1287987"/>
                    <a:pt x="625891" y="1314912"/>
                    <a:pt x="489407" y="1310579"/>
                  </a:cubicBezTo>
                  <a:close/>
                  <a:moveTo>
                    <a:pt x="676957" y="464128"/>
                  </a:moveTo>
                  <a:cubicBezTo>
                    <a:pt x="677267" y="341880"/>
                    <a:pt x="659935" y="338166"/>
                    <a:pt x="445459" y="327334"/>
                  </a:cubicBezTo>
                  <a:cubicBezTo>
                    <a:pt x="334353" y="321763"/>
                    <a:pt x="336519" y="387993"/>
                    <a:pt x="335281" y="459176"/>
                  </a:cubicBezTo>
                  <a:cubicBezTo>
                    <a:pt x="333115" y="589161"/>
                    <a:pt x="409559" y="705838"/>
                    <a:pt x="496835" y="710171"/>
                  </a:cubicBezTo>
                  <a:cubicBezTo>
                    <a:pt x="592467" y="714813"/>
                    <a:pt x="676648" y="599993"/>
                    <a:pt x="676957" y="464128"/>
                  </a:cubicBezTo>
                  <a:close/>
                  <a:moveTo>
                    <a:pt x="725856" y="1179047"/>
                  </a:moveTo>
                  <a:cubicBezTo>
                    <a:pt x="788063" y="1167286"/>
                    <a:pt x="889266" y="1201639"/>
                    <a:pt x="884314" y="1067321"/>
                  </a:cubicBezTo>
                  <a:cubicBezTo>
                    <a:pt x="879053" y="920933"/>
                    <a:pt x="770423" y="798685"/>
                    <a:pt x="637961" y="798685"/>
                  </a:cubicBezTo>
                  <a:cubicBezTo>
                    <a:pt x="545115" y="798685"/>
                    <a:pt x="542639" y="872962"/>
                    <a:pt x="551614" y="930218"/>
                  </a:cubicBezTo>
                  <a:cubicBezTo>
                    <a:pt x="585967" y="1151812"/>
                    <a:pt x="553471" y="1186165"/>
                    <a:pt x="725856" y="1179047"/>
                  </a:cubicBezTo>
                  <a:close/>
                  <a:moveTo>
                    <a:pt x="280192" y="1180594"/>
                  </a:moveTo>
                  <a:cubicBezTo>
                    <a:pt x="328782" y="1174714"/>
                    <a:pt x="395632" y="1198854"/>
                    <a:pt x="409559" y="1132004"/>
                  </a:cubicBezTo>
                  <a:cubicBezTo>
                    <a:pt x="427819" y="1045657"/>
                    <a:pt x="450411" y="957762"/>
                    <a:pt x="440198" y="867391"/>
                  </a:cubicBezTo>
                  <a:cubicBezTo>
                    <a:pt x="434318" y="813540"/>
                    <a:pt x="402131" y="789400"/>
                    <a:pt x="351994" y="803018"/>
                  </a:cubicBezTo>
                  <a:cubicBezTo>
                    <a:pt x="288239" y="820349"/>
                    <a:pt x="222628" y="843870"/>
                    <a:pt x="179918" y="895245"/>
                  </a:cubicBezTo>
                  <a:cubicBezTo>
                    <a:pt x="122044" y="964880"/>
                    <a:pt x="109974" y="1054942"/>
                    <a:pt x="136280" y="1137266"/>
                  </a:cubicBezTo>
                  <a:cubicBezTo>
                    <a:pt x="156706" y="1201639"/>
                    <a:pt x="230674" y="1170690"/>
                    <a:pt x="279883" y="1180594"/>
                  </a:cubicBezTo>
                  <a:close/>
                </a:path>
              </a:pathLst>
            </a:custGeom>
            <a:grpFill/>
            <a:ln w="30932" cap="flat">
              <a:noFill/>
              <a:prstDash val="solid"/>
              <a:miter/>
            </a:ln>
          </p:spPr>
          <p:txBody>
            <a:bodyPr rtlCol="0" anchor="ctr"/>
            <a:lstStyle/>
            <a:p>
              <a:endParaRPr lang="es-PE"/>
            </a:p>
          </p:txBody>
        </p:sp>
      </p:grpSp>
    </p:spTree>
    <p:extLst>
      <p:ext uri="{BB962C8B-B14F-4D97-AF65-F5344CB8AC3E}">
        <p14:creationId xmlns:p14="http://schemas.microsoft.com/office/powerpoint/2010/main" val="2231240982"/>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6="http://schemas.microsoft.com/office/drawing/2014/main" xmlns="">
      <p:transition spd="slow"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CE82BC8-4710-4FCA-B139-646AB7A31D92}"/>
              </a:ext>
            </a:extLst>
          </p:cNvPr>
          <p:cNvSpPr/>
          <p:nvPr/>
        </p:nvSpPr>
        <p:spPr>
          <a:xfrm>
            <a:off x="255494" y="215153"/>
            <a:ext cx="11712388" cy="6333565"/>
          </a:xfrm>
          <a:prstGeom prst="rect">
            <a:avLst/>
          </a:prstGeom>
          <a:blipFill>
            <a:blip r:embed="rId3" cstate="email">
              <a:extLst>
                <a:ext uri="{28A0092B-C50C-407E-A947-70E740481C1C}">
                  <a14:useLocalDpi xmlns:a14="http://schemas.microsoft.com/office/drawing/2010/main"/>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矩形 13">
            <a:extLst>
              <a:ext uri="{FF2B5EF4-FFF2-40B4-BE49-F238E27FC236}">
                <a16:creationId xmlns:a16="http://schemas.microsoft.com/office/drawing/2014/main" id="{FAE99ED2-A77F-41E9-AF63-0D94CC1DAC77}"/>
              </a:ext>
            </a:extLst>
          </p:cNvPr>
          <p:cNvSpPr/>
          <p:nvPr/>
        </p:nvSpPr>
        <p:spPr>
          <a:xfrm>
            <a:off x="3413125" y="5257800"/>
            <a:ext cx="5365750" cy="939800"/>
          </a:xfrm>
          <a:prstGeom prst="rect">
            <a:avLst/>
          </a:prstGeom>
          <a:noFill/>
          <a:ln w="19050">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文本框 14">
            <a:extLst>
              <a:ext uri="{FF2B5EF4-FFF2-40B4-BE49-F238E27FC236}">
                <a16:creationId xmlns:a16="http://schemas.microsoft.com/office/drawing/2014/main" id="{2F77B1B5-41E8-40A6-815B-27304C090879}"/>
              </a:ext>
            </a:extLst>
          </p:cNvPr>
          <p:cNvSpPr txBox="1"/>
          <p:nvPr/>
        </p:nvSpPr>
        <p:spPr>
          <a:xfrm>
            <a:off x="4962250" y="4903857"/>
            <a:ext cx="2216697" cy="707886"/>
          </a:xfrm>
          <a:prstGeom prst="rect">
            <a:avLst/>
          </a:prstGeom>
          <a:solidFill>
            <a:schemeClr val="bg1"/>
          </a:solidFill>
        </p:spPr>
        <p:txBody>
          <a:bodyPr wrap="none" rtlCol="0">
            <a:spAutoFit/>
          </a:bodyPr>
          <a:lstStyle/>
          <a:p>
            <a:r>
              <a:rPr lang="en-US" altLang="zh-CN" sz="4000" b="1" dirty="0">
                <a:solidFill>
                  <a:srgbClr val="FFC100"/>
                </a:solidFill>
                <a:effectLst>
                  <a:outerShdw blurRad="38100" dist="38100" dir="2700000" algn="tl">
                    <a:srgbClr val="000000">
                      <a:alpha val="43137"/>
                    </a:srgbClr>
                  </a:outerShdw>
                </a:effectLst>
              </a:rPr>
              <a:t>Text tittle</a:t>
            </a:r>
            <a:endParaRPr lang="zh-CN" altLang="en-US" sz="4000" b="1" dirty="0">
              <a:solidFill>
                <a:srgbClr val="FFC100"/>
              </a:solidFill>
              <a:effectLst>
                <a:outerShdw blurRad="38100" dist="38100" dir="2700000" algn="tl">
                  <a:srgbClr val="000000">
                    <a:alpha val="43137"/>
                  </a:srgbClr>
                </a:outerShdw>
              </a:effectLst>
            </a:endParaRPr>
          </a:p>
        </p:txBody>
      </p:sp>
      <p:sp>
        <p:nvSpPr>
          <p:cNvPr id="16" name="文本框 15">
            <a:extLst>
              <a:ext uri="{FF2B5EF4-FFF2-40B4-BE49-F238E27FC236}">
                <a16:creationId xmlns:a16="http://schemas.microsoft.com/office/drawing/2014/main" id="{6646B86D-814D-4EF8-AC7A-BE4097A89D44}"/>
              </a:ext>
            </a:extLst>
          </p:cNvPr>
          <p:cNvSpPr txBox="1"/>
          <p:nvPr/>
        </p:nvSpPr>
        <p:spPr>
          <a:xfrm>
            <a:off x="3494088" y="5654019"/>
            <a:ext cx="5203825" cy="584775"/>
          </a:xfrm>
          <a:prstGeom prst="rect">
            <a:avLst/>
          </a:prstGeom>
          <a:noFill/>
        </p:spPr>
        <p:txBody>
          <a:bodyPr wrap="square" rtlCol="0">
            <a:spAutoFit/>
          </a:bodyPr>
          <a:lstStyle/>
          <a:p>
            <a:pPr algn="ctr"/>
            <a:r>
              <a:rPr lang="zh-CN" altLang="en-US" sz="1600" dirty="0">
                <a:solidFill>
                  <a:schemeClr val="bg1"/>
                </a:solidFill>
              </a:rPr>
              <a:t>Click here to replace the text Click here to replace the text Click here to replace the text</a:t>
            </a:r>
          </a:p>
        </p:txBody>
      </p:sp>
    </p:spTree>
    <p:extLst>
      <p:ext uri="{BB962C8B-B14F-4D97-AF65-F5344CB8AC3E}">
        <p14:creationId xmlns:p14="http://schemas.microsoft.com/office/powerpoint/2010/main" val="2416012608"/>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6="http://schemas.microsoft.com/office/drawing/2014/main" xmlns="">
      <p:transition spd="slow"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DDD9765-ED27-49C0-9B57-CC53BC9D4D42}"/>
              </a:ext>
            </a:extLst>
          </p:cNvPr>
          <p:cNvSpPr/>
          <p:nvPr/>
        </p:nvSpPr>
        <p:spPr>
          <a:xfrm>
            <a:off x="9893910" y="5055853"/>
            <a:ext cx="1627094" cy="1471477"/>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a:extLst>
              <a:ext uri="{FF2B5EF4-FFF2-40B4-BE49-F238E27FC236}">
                <a16:creationId xmlns:a16="http://schemas.microsoft.com/office/drawing/2014/main" id="{B8C99E4F-90D3-4882-ADED-2C9CF1ACE028}"/>
              </a:ext>
            </a:extLst>
          </p:cNvPr>
          <p:cNvSpPr/>
          <p:nvPr/>
        </p:nvSpPr>
        <p:spPr>
          <a:xfrm>
            <a:off x="7579828" y="1547757"/>
            <a:ext cx="1627094" cy="1471477"/>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Google Shape;944;p52">
            <a:extLst>
              <a:ext uri="{FF2B5EF4-FFF2-40B4-BE49-F238E27FC236}">
                <a16:creationId xmlns:a16="http://schemas.microsoft.com/office/drawing/2014/main" id="{64B5A70F-76DF-449B-A798-985A7F82DBA8}"/>
              </a:ext>
            </a:extLst>
          </p:cNvPr>
          <p:cNvSpPr txBox="1">
            <a:spLocks noGrp="1"/>
          </p:cNvSpPr>
          <p:nvPr>
            <p:ph type="subTitle" idx="4294967295"/>
          </p:nvPr>
        </p:nvSpPr>
        <p:spPr>
          <a:xfrm>
            <a:off x="1985533" y="2886881"/>
            <a:ext cx="3957193" cy="1288804"/>
          </a:xfrm>
        </p:spPr>
        <p:txBody>
          <a:bodyPr vert="horz" lIns="91440" tIns="45720" rIns="120005" bIns="45720" rtlCol="0">
            <a:normAutofit/>
          </a:bodyPr>
          <a:lstStyle/>
          <a:p>
            <a:pPr marL="0" indent="0">
              <a:lnSpc>
                <a:spcPct val="100000"/>
              </a:lnSpc>
              <a:spcAft>
                <a:spcPts val="2133"/>
              </a:spcAft>
              <a:buNone/>
            </a:pPr>
            <a:r>
              <a:rPr lang="en-US" sz="2133" b="1" dirty="0"/>
              <a:t>Mercury is the closest planet to the Sun and the smallest one in the Solar System</a:t>
            </a:r>
          </a:p>
        </p:txBody>
      </p:sp>
      <p:sp>
        <p:nvSpPr>
          <p:cNvPr id="4" name="Google Shape;945;p52">
            <a:extLst>
              <a:ext uri="{FF2B5EF4-FFF2-40B4-BE49-F238E27FC236}">
                <a16:creationId xmlns:a16="http://schemas.microsoft.com/office/drawing/2014/main" id="{08A78FAF-6973-43A3-85EB-CFBB923EAF93}"/>
              </a:ext>
            </a:extLst>
          </p:cNvPr>
          <p:cNvSpPr txBox="1">
            <a:spLocks noGrp="1"/>
          </p:cNvSpPr>
          <p:nvPr>
            <p:ph type="title"/>
          </p:nvPr>
        </p:nvSpPr>
        <p:spPr/>
        <p:txBody>
          <a:bodyPr anchorCtr="1"/>
          <a:lstStyle/>
          <a:p>
            <a:pPr lvl="0" algn="ctr"/>
            <a:r>
              <a:rPr lang="en-GB"/>
              <a:t>Keywords</a:t>
            </a:r>
          </a:p>
        </p:txBody>
      </p:sp>
      <p:sp>
        <p:nvSpPr>
          <p:cNvPr id="5" name="Google Shape;946;p52">
            <a:extLst>
              <a:ext uri="{FF2B5EF4-FFF2-40B4-BE49-F238E27FC236}">
                <a16:creationId xmlns:a16="http://schemas.microsoft.com/office/drawing/2014/main" id="{B3DA9CF9-C073-429E-8F96-E72A64E49B88}"/>
              </a:ext>
            </a:extLst>
          </p:cNvPr>
          <p:cNvSpPr/>
          <p:nvPr/>
        </p:nvSpPr>
        <p:spPr>
          <a:xfrm flipH="1">
            <a:off x="412314" y="1101006"/>
            <a:ext cx="1150400" cy="479999"/>
          </a:xfrm>
          <a:custGeom>
            <a:avLst>
              <a:gd name="f8" fmla="val 79071"/>
            </a:avLst>
            <a:gdLst>
              <a:gd name="f1" fmla="val 10800000"/>
              <a:gd name="f2" fmla="val 5400000"/>
              <a:gd name="f3" fmla="val 180"/>
              <a:gd name="f4" fmla="val w"/>
              <a:gd name="f5" fmla="val h"/>
              <a:gd name="f6" fmla="val ss"/>
              <a:gd name="f7" fmla="val 0"/>
              <a:gd name="f8" fmla="val 79071"/>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1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nvGrpSpPr>
          <p:cNvPr id="6" name="Google Shape;947;p52">
            <a:extLst>
              <a:ext uri="{FF2B5EF4-FFF2-40B4-BE49-F238E27FC236}">
                <a16:creationId xmlns:a16="http://schemas.microsoft.com/office/drawing/2014/main" id="{BBFCC0C7-5406-4D09-92BD-AE2FFCC64D0D}"/>
              </a:ext>
            </a:extLst>
          </p:cNvPr>
          <p:cNvGrpSpPr/>
          <p:nvPr/>
        </p:nvGrpSpPr>
        <p:grpSpPr>
          <a:xfrm>
            <a:off x="2157762" y="1418794"/>
            <a:ext cx="1030810" cy="1242515"/>
            <a:chOff x="3791477" y="1549304"/>
            <a:chExt cx="387220" cy="466746"/>
          </a:xfrm>
        </p:grpSpPr>
        <p:sp>
          <p:nvSpPr>
            <p:cNvPr id="7" name="Google Shape;948;p52">
              <a:extLst>
                <a:ext uri="{FF2B5EF4-FFF2-40B4-BE49-F238E27FC236}">
                  <a16:creationId xmlns:a16="http://schemas.microsoft.com/office/drawing/2014/main" id="{29F053DF-B8EA-4B9C-94DF-426DDA72E1BA}"/>
                </a:ext>
              </a:extLst>
            </p:cNvPr>
            <p:cNvSpPr/>
            <p:nvPr/>
          </p:nvSpPr>
          <p:spPr>
            <a:xfrm>
              <a:off x="3921852" y="1635349"/>
              <a:ext cx="256845" cy="238777"/>
            </a:xfrm>
            <a:custGeom>
              <a:avLst/>
              <a:gdLst>
                <a:gd name="f0" fmla="val w"/>
                <a:gd name="f1" fmla="val h"/>
                <a:gd name="f2" fmla="val 0"/>
                <a:gd name="f3" fmla="val 10274"/>
                <a:gd name="f4" fmla="val 9551"/>
                <a:gd name="f5" fmla="val 8830"/>
                <a:gd name="f6" fmla="val 456"/>
                <a:gd name="f7" fmla="val 9370"/>
                <a:gd name="f8" fmla="val 9818"/>
                <a:gd name="f9" fmla="val 902"/>
                <a:gd name="f10" fmla="val 1444"/>
                <a:gd name="f11" fmla="val 5952"/>
                <a:gd name="f12" fmla="val 6492"/>
                <a:gd name="f13" fmla="val 9380"/>
                <a:gd name="f14" fmla="val 6940"/>
                <a:gd name="f15" fmla="val 4643"/>
                <a:gd name="f16" fmla="val 4588"/>
                <a:gd name="f17" fmla="val 4534"/>
                <a:gd name="f18" fmla="val 6963"/>
                <a:gd name="f19" fmla="val 4487"/>
                <a:gd name="f20" fmla="val 7002"/>
                <a:gd name="f21" fmla="val 2628"/>
                <a:gd name="f22" fmla="val 8790"/>
                <a:gd name="f23" fmla="val 7166"/>
                <a:gd name="f24" fmla="val 7042"/>
                <a:gd name="f25" fmla="val 2526"/>
                <a:gd name="f26" fmla="val 2400"/>
                <a:gd name="f27" fmla="val 652"/>
                <a:gd name="f28" fmla="val 644"/>
                <a:gd name="f29" fmla="val 6743"/>
                <a:gd name="f30" fmla="val 7394"/>
                <a:gd name="f31" fmla="val 2165"/>
                <a:gd name="f32" fmla="val 9315"/>
                <a:gd name="f33" fmla="val 9409"/>
                <a:gd name="f34" fmla="val 2219"/>
                <a:gd name="f35" fmla="val 9496"/>
                <a:gd name="f36" fmla="val 2306"/>
                <a:gd name="f37" fmla="val 9528"/>
                <a:gd name="f38" fmla="val 2338"/>
                <a:gd name="f39" fmla="val 9543"/>
                <a:gd name="f40" fmla="val 2370"/>
                <a:gd name="f41" fmla="val 9550"/>
                <a:gd name="f42" fmla="val 2454"/>
                <a:gd name="f43" fmla="val 2511"/>
                <a:gd name="f44" fmla="val 2558"/>
                <a:gd name="f45" fmla="val 9481"/>
                <a:gd name="f46" fmla="val 4737"/>
                <a:gd name="f47" fmla="val 9630"/>
                <a:gd name="f48" fmla="val 10273"/>
                <a:gd name="f49" fmla="*/ f0 1 10274"/>
                <a:gd name="f50" fmla="*/ f1 1 9551"/>
                <a:gd name="f51" fmla="val f2"/>
                <a:gd name="f52" fmla="val f3"/>
                <a:gd name="f53" fmla="val f4"/>
                <a:gd name="f54" fmla="+- f53 0 f51"/>
                <a:gd name="f55" fmla="+- f52 0 f51"/>
                <a:gd name="f56" fmla="*/ f55 1 10274"/>
                <a:gd name="f57" fmla="*/ f54 1 9551"/>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274" h="9551">
                  <a:moveTo>
                    <a:pt x="f5" y="f6"/>
                  </a:moveTo>
                  <a:cubicBezTo>
                    <a:pt x="f7" y="f6"/>
                    <a:pt x="f8" y="f9"/>
                    <a:pt x="f8" y="f10"/>
                  </a:cubicBezTo>
                  <a:lnTo>
                    <a:pt x="f8" y="f11"/>
                  </a:lnTo>
                  <a:cubicBezTo>
                    <a:pt x="f8" y="f12"/>
                    <a:pt x="f13" y="f14"/>
                    <a:pt x="f5" y="f14"/>
                  </a:cubicBezTo>
                  <a:lnTo>
                    <a:pt x="f15" y="f14"/>
                  </a:lnTo>
                  <a:cubicBezTo>
                    <a:pt x="f16" y="f14"/>
                    <a:pt x="f17" y="f18"/>
                    <a:pt x="f19" y="f20"/>
                  </a:cubicBezTo>
                  <a:lnTo>
                    <a:pt x="f21" y="f22"/>
                  </a:lnTo>
                  <a:lnTo>
                    <a:pt x="f21" y="f23"/>
                  </a:lnTo>
                  <a:cubicBezTo>
                    <a:pt x="f21" y="f24"/>
                    <a:pt x="f25" y="f14"/>
                    <a:pt x="f26" y="f14"/>
                  </a:cubicBezTo>
                  <a:lnTo>
                    <a:pt x="f10" y="f14"/>
                  </a:lnTo>
                  <a:cubicBezTo>
                    <a:pt x="f9" y="f14"/>
                    <a:pt x="f6" y="f12"/>
                    <a:pt x="f6" y="f11"/>
                  </a:cubicBezTo>
                  <a:lnTo>
                    <a:pt x="f6" y="f10"/>
                  </a:lnTo>
                  <a:cubicBezTo>
                    <a:pt x="f6" y="f9"/>
                    <a:pt x="f9" y="f6"/>
                    <a:pt x="f10" y="f6"/>
                  </a:cubicBezTo>
                  <a:close/>
                  <a:moveTo>
                    <a:pt x="f10" y="f2"/>
                  </a:moveTo>
                  <a:cubicBezTo>
                    <a:pt x="f27" y="f2"/>
                    <a:pt x="f2" y="f28"/>
                    <a:pt x="f2" y="f10"/>
                  </a:cubicBezTo>
                  <a:lnTo>
                    <a:pt x="f2" y="f11"/>
                  </a:lnTo>
                  <a:cubicBezTo>
                    <a:pt x="f2" y="f29"/>
                    <a:pt x="f28" y="f30"/>
                    <a:pt x="f10" y="f30"/>
                  </a:cubicBezTo>
                  <a:lnTo>
                    <a:pt x="f31" y="f30"/>
                  </a:lnTo>
                  <a:lnTo>
                    <a:pt x="f31" y="f32"/>
                  </a:lnTo>
                  <a:cubicBezTo>
                    <a:pt x="f31" y="f33"/>
                    <a:pt x="f34" y="f35"/>
                    <a:pt x="f36" y="f37"/>
                  </a:cubicBezTo>
                  <a:cubicBezTo>
                    <a:pt x="f38" y="f39"/>
                    <a:pt x="f40" y="f41"/>
                    <a:pt x="f26" y="f41"/>
                  </a:cubicBezTo>
                  <a:cubicBezTo>
                    <a:pt x="f42" y="f41"/>
                    <a:pt x="f43" y="f37"/>
                    <a:pt x="f44" y="f45"/>
                  </a:cubicBezTo>
                  <a:lnTo>
                    <a:pt x="f46" y="f30"/>
                  </a:lnTo>
                  <a:lnTo>
                    <a:pt x="f5" y="f30"/>
                  </a:lnTo>
                  <a:cubicBezTo>
                    <a:pt x="f47" y="f30"/>
                    <a:pt x="f48" y="f29"/>
                    <a:pt x="f48" y="f11"/>
                  </a:cubicBezTo>
                  <a:lnTo>
                    <a:pt x="f48" y="f10"/>
                  </a:lnTo>
                  <a:cubicBezTo>
                    <a:pt x="f48" y="f28"/>
                    <a:pt x="f47" y="f2"/>
                    <a:pt x="f5"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8" name="Google Shape;949;p52">
              <a:extLst>
                <a:ext uri="{FF2B5EF4-FFF2-40B4-BE49-F238E27FC236}">
                  <a16:creationId xmlns:a16="http://schemas.microsoft.com/office/drawing/2014/main" id="{F3165982-B220-414F-AE3F-7AE19CF4C457}"/>
                </a:ext>
              </a:extLst>
            </p:cNvPr>
            <p:cNvSpPr/>
            <p:nvPr/>
          </p:nvSpPr>
          <p:spPr>
            <a:xfrm>
              <a:off x="3973223" y="1696879"/>
              <a:ext cx="149202" cy="11402"/>
            </a:xfrm>
            <a:custGeom>
              <a:avLst/>
              <a:gdLst>
                <a:gd name="f0" fmla="val w"/>
                <a:gd name="f1" fmla="val h"/>
                <a:gd name="f2" fmla="val 0"/>
                <a:gd name="f3" fmla="val 5968"/>
                <a:gd name="f4" fmla="val 456"/>
                <a:gd name="f5" fmla="val 228"/>
                <a:gd name="f6" fmla="val 1"/>
                <a:gd name="f7" fmla="val 102"/>
                <a:gd name="f8" fmla="val 104"/>
                <a:gd name="f9" fmla="val 354"/>
                <a:gd name="f10" fmla="val 5740"/>
                <a:gd name="f11" fmla="val 5866"/>
                <a:gd name="f12" fmla="*/ f0 1 5968"/>
                <a:gd name="f13" fmla="*/ f1 1 456"/>
                <a:gd name="f14" fmla="val f2"/>
                <a:gd name="f15" fmla="val f3"/>
                <a:gd name="f16" fmla="val f4"/>
                <a:gd name="f17" fmla="+- f16 0 f14"/>
                <a:gd name="f18" fmla="+- f15 0 f14"/>
                <a:gd name="f19" fmla="*/ f18 1 5968"/>
                <a:gd name="f20" fmla="*/ f17 1 4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968" h="456">
                  <a:moveTo>
                    <a:pt x="f5" y="f6"/>
                  </a:moveTo>
                  <a:cubicBezTo>
                    <a:pt x="f7" y="f6"/>
                    <a:pt x="f2" y="f8"/>
                    <a:pt x="f2" y="f5"/>
                  </a:cubicBezTo>
                  <a:cubicBezTo>
                    <a:pt x="f2" y="f9"/>
                    <a:pt x="f7" y="f4"/>
                    <a:pt x="f5" y="f4"/>
                  </a:cubicBezTo>
                  <a:lnTo>
                    <a:pt x="f10" y="f4"/>
                  </a:lnTo>
                  <a:cubicBezTo>
                    <a:pt x="f11" y="f4"/>
                    <a:pt x="f3" y="f9"/>
                    <a:pt x="f3" y="f5"/>
                  </a:cubicBezTo>
                  <a:cubicBezTo>
                    <a:pt x="f3" y="f8"/>
                    <a:pt x="f11" y="f6"/>
                    <a:pt x="f10"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9" name="Google Shape;950;p52">
              <a:extLst>
                <a:ext uri="{FF2B5EF4-FFF2-40B4-BE49-F238E27FC236}">
                  <a16:creationId xmlns:a16="http://schemas.microsoft.com/office/drawing/2014/main" id="{18996AA7-42BD-42BA-BC1E-ACBE5C4A96D2}"/>
                </a:ext>
              </a:extLst>
            </p:cNvPr>
            <p:cNvSpPr/>
            <p:nvPr/>
          </p:nvSpPr>
          <p:spPr>
            <a:xfrm>
              <a:off x="3973223" y="1749055"/>
              <a:ext cx="149202" cy="11375"/>
            </a:xfrm>
            <a:custGeom>
              <a:avLst/>
              <a:gdLst>
                <a:gd name="f0" fmla="val w"/>
                <a:gd name="f1" fmla="val h"/>
                <a:gd name="f2" fmla="val 0"/>
                <a:gd name="f3" fmla="val 5968"/>
                <a:gd name="f4" fmla="val 455"/>
                <a:gd name="f5" fmla="val 228"/>
                <a:gd name="f6" fmla="val 1"/>
                <a:gd name="f7" fmla="val 102"/>
                <a:gd name="f8" fmla="val 352"/>
                <a:gd name="f9" fmla="val 454"/>
                <a:gd name="f10" fmla="val 5740"/>
                <a:gd name="f11" fmla="val 5866"/>
                <a:gd name="f12" fmla="*/ f0 1 5968"/>
                <a:gd name="f13" fmla="*/ f1 1 455"/>
                <a:gd name="f14" fmla="val f2"/>
                <a:gd name="f15" fmla="val f3"/>
                <a:gd name="f16" fmla="val f4"/>
                <a:gd name="f17" fmla="+- f16 0 f14"/>
                <a:gd name="f18" fmla="+- f15 0 f14"/>
                <a:gd name="f19" fmla="*/ f18 1 5968"/>
                <a:gd name="f20" fmla="*/ f17 1 45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968" h="455">
                  <a:moveTo>
                    <a:pt x="f5" y="f6"/>
                  </a:moveTo>
                  <a:cubicBezTo>
                    <a:pt x="f7" y="f6"/>
                    <a:pt x="f2" y="f7"/>
                    <a:pt x="f2" y="f5"/>
                  </a:cubicBezTo>
                  <a:cubicBezTo>
                    <a:pt x="f2" y="f8"/>
                    <a:pt x="f7" y="f9"/>
                    <a:pt x="f5" y="f9"/>
                  </a:cubicBezTo>
                  <a:lnTo>
                    <a:pt x="f10" y="f9"/>
                  </a:lnTo>
                  <a:cubicBezTo>
                    <a:pt x="f11" y="f9"/>
                    <a:pt x="f3" y="f8"/>
                    <a:pt x="f3" y="f5"/>
                  </a:cubicBezTo>
                  <a:cubicBezTo>
                    <a:pt x="f3" y="f7"/>
                    <a:pt x="f11" y="f6"/>
                    <a:pt x="f10" y="f6"/>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0" name="Google Shape;951;p52">
              <a:extLst>
                <a:ext uri="{FF2B5EF4-FFF2-40B4-BE49-F238E27FC236}">
                  <a16:creationId xmlns:a16="http://schemas.microsoft.com/office/drawing/2014/main" id="{7C342A9F-C9C3-4217-AE77-FE257090904B}"/>
                </a:ext>
              </a:extLst>
            </p:cNvPr>
            <p:cNvSpPr/>
            <p:nvPr/>
          </p:nvSpPr>
          <p:spPr>
            <a:xfrm>
              <a:off x="3791477" y="1549304"/>
              <a:ext cx="287021" cy="466746"/>
            </a:xfrm>
            <a:custGeom>
              <a:avLst/>
              <a:gdLst>
                <a:gd name="f0" fmla="val w"/>
                <a:gd name="f1" fmla="val h"/>
                <a:gd name="f2" fmla="val 0"/>
                <a:gd name="f3" fmla="val 11481"/>
                <a:gd name="f4" fmla="val 18670"/>
                <a:gd name="f5" fmla="val 1249"/>
                <a:gd name="f6" fmla="val 558"/>
                <a:gd name="f7" fmla="val 1"/>
                <a:gd name="f8" fmla="val 557"/>
                <a:gd name="f9" fmla="val 1246"/>
                <a:gd name="f10" fmla="val 17422"/>
                <a:gd name="f11" fmla="val 18113"/>
                <a:gd name="f12" fmla="val 10234"/>
                <a:gd name="f13" fmla="val 10925"/>
                <a:gd name="f14" fmla="val 11480"/>
                <a:gd name="f15" fmla="val 12287"/>
                <a:gd name="f16" fmla="val 12161"/>
                <a:gd name="f17" fmla="val 11379"/>
                <a:gd name="f18" fmla="val 12059"/>
                <a:gd name="f19" fmla="val 11254"/>
                <a:gd name="f20" fmla="val 11128"/>
                <a:gd name="f21" fmla="val 11027"/>
                <a:gd name="f22" fmla="val 17863"/>
                <a:gd name="f23" fmla="val 10665"/>
                <a:gd name="f24" fmla="val 18215"/>
                <a:gd name="f25" fmla="val 810"/>
                <a:gd name="f26" fmla="val 456"/>
                <a:gd name="f27" fmla="val 17853"/>
                <a:gd name="f28" fmla="val 808"/>
                <a:gd name="f29" fmla="val 818"/>
                <a:gd name="f30" fmla="val 10673"/>
                <a:gd name="f31" fmla="val 2038"/>
                <a:gd name="f32" fmla="val 2164"/>
                <a:gd name="f33" fmla="val 2274"/>
                <a:gd name="f34" fmla="*/ f0 1 11481"/>
                <a:gd name="f35" fmla="*/ f1 1 18670"/>
                <a:gd name="f36" fmla="val f2"/>
                <a:gd name="f37" fmla="val f3"/>
                <a:gd name="f38" fmla="val f4"/>
                <a:gd name="f39" fmla="+- f38 0 f36"/>
                <a:gd name="f40" fmla="+- f37 0 f36"/>
                <a:gd name="f41" fmla="*/ f40 1 11481"/>
                <a:gd name="f42" fmla="*/ f39 1 1867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1481" h="18670">
                  <a:moveTo>
                    <a:pt x="f5" y="f2"/>
                  </a:moveTo>
                  <a:cubicBezTo>
                    <a:pt x="f6" y="f2"/>
                    <a:pt x="f7" y="f8"/>
                    <a:pt x="f7" y="f9"/>
                  </a:cubicBezTo>
                  <a:lnTo>
                    <a:pt x="f7" y="f10"/>
                  </a:lnTo>
                  <a:cubicBezTo>
                    <a:pt x="f7" y="f11"/>
                    <a:pt x="f6" y="f4"/>
                    <a:pt x="f5" y="f4"/>
                  </a:cubicBezTo>
                  <a:lnTo>
                    <a:pt x="f12" y="f4"/>
                  </a:lnTo>
                  <a:cubicBezTo>
                    <a:pt x="f13" y="f4"/>
                    <a:pt x="f14" y="f11"/>
                    <a:pt x="f14" y="f10"/>
                  </a:cubicBezTo>
                  <a:lnTo>
                    <a:pt x="f14" y="f15"/>
                  </a:lnTo>
                  <a:cubicBezTo>
                    <a:pt x="f14" y="f16"/>
                    <a:pt x="f17" y="f18"/>
                    <a:pt x="f19" y="f18"/>
                  </a:cubicBezTo>
                  <a:cubicBezTo>
                    <a:pt x="f20" y="f18"/>
                    <a:pt x="f21" y="f16"/>
                    <a:pt x="f21" y="f15"/>
                  </a:cubicBezTo>
                  <a:lnTo>
                    <a:pt x="f21" y="f10"/>
                  </a:lnTo>
                  <a:cubicBezTo>
                    <a:pt x="f21" y="f22"/>
                    <a:pt x="f23" y="f24"/>
                    <a:pt x="f12" y="f24"/>
                  </a:cubicBezTo>
                  <a:lnTo>
                    <a:pt x="f5" y="f24"/>
                  </a:lnTo>
                  <a:cubicBezTo>
                    <a:pt x="f25" y="f24"/>
                    <a:pt x="f26" y="f27"/>
                    <a:pt x="f26" y="f10"/>
                  </a:cubicBezTo>
                  <a:lnTo>
                    <a:pt x="f26" y="f9"/>
                  </a:lnTo>
                  <a:cubicBezTo>
                    <a:pt x="f26" y="f28"/>
                    <a:pt x="f29" y="f26"/>
                    <a:pt x="f5" y="f26"/>
                  </a:cubicBezTo>
                  <a:lnTo>
                    <a:pt x="f12" y="f26"/>
                  </a:lnTo>
                  <a:cubicBezTo>
                    <a:pt x="f30" y="f26"/>
                    <a:pt x="f21" y="f28"/>
                    <a:pt x="f21" y="f9"/>
                  </a:cubicBezTo>
                  <a:lnTo>
                    <a:pt x="f21" y="f31"/>
                  </a:lnTo>
                  <a:cubicBezTo>
                    <a:pt x="f21" y="f32"/>
                    <a:pt x="f20" y="f33"/>
                    <a:pt x="f19" y="f33"/>
                  </a:cubicBezTo>
                  <a:cubicBezTo>
                    <a:pt x="f17" y="f33"/>
                    <a:pt x="f14" y="f32"/>
                    <a:pt x="f14" y="f31"/>
                  </a:cubicBezTo>
                  <a:lnTo>
                    <a:pt x="f14" y="f9"/>
                  </a:lnTo>
                  <a:cubicBezTo>
                    <a:pt x="f14" y="f8"/>
                    <a:pt x="f13" y="f2"/>
                    <a:pt x="f12"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11" name="Google Shape;952;p52">
              <a:extLst>
                <a:ext uri="{FF2B5EF4-FFF2-40B4-BE49-F238E27FC236}">
                  <a16:creationId xmlns:a16="http://schemas.microsoft.com/office/drawing/2014/main" id="{66968708-6759-4641-B364-0C50BB68840E}"/>
                </a:ext>
              </a:extLst>
            </p:cNvPr>
            <p:cNvSpPr/>
            <p:nvPr/>
          </p:nvSpPr>
          <p:spPr>
            <a:xfrm>
              <a:off x="3900501" y="1947022"/>
              <a:ext cx="69028" cy="11603"/>
            </a:xfrm>
            <a:custGeom>
              <a:avLst/>
              <a:gdLst>
                <a:gd name="f0" fmla="val w"/>
                <a:gd name="f1" fmla="val h"/>
                <a:gd name="f2" fmla="val 0"/>
                <a:gd name="f3" fmla="val 2761"/>
                <a:gd name="f4" fmla="val 464"/>
                <a:gd name="f5" fmla="val 228"/>
                <a:gd name="f6" fmla="val 102"/>
                <a:gd name="f7" fmla="val 354"/>
                <a:gd name="f8" fmla="val 463"/>
                <a:gd name="f9" fmla="val 2533"/>
                <a:gd name="f10" fmla="val 2659"/>
                <a:gd name="f11" fmla="*/ f0 1 2761"/>
                <a:gd name="f12" fmla="*/ f1 1 464"/>
                <a:gd name="f13" fmla="val f2"/>
                <a:gd name="f14" fmla="val f3"/>
                <a:gd name="f15" fmla="val f4"/>
                <a:gd name="f16" fmla="+- f15 0 f13"/>
                <a:gd name="f17" fmla="+- f14 0 f13"/>
                <a:gd name="f18" fmla="*/ f17 1 2761"/>
                <a:gd name="f19" fmla="*/ f16 1 46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61" h="464">
                  <a:moveTo>
                    <a:pt x="f5" y="f2"/>
                  </a:moveTo>
                  <a:cubicBezTo>
                    <a:pt x="f6" y="f2"/>
                    <a:pt x="f2" y="f6"/>
                    <a:pt x="f2" y="f5"/>
                  </a:cubicBezTo>
                  <a:cubicBezTo>
                    <a:pt x="f2" y="f7"/>
                    <a:pt x="f6" y="f8"/>
                    <a:pt x="f5" y="f8"/>
                  </a:cubicBezTo>
                  <a:lnTo>
                    <a:pt x="f9" y="f8"/>
                  </a:lnTo>
                  <a:cubicBezTo>
                    <a:pt x="f10" y="f8"/>
                    <a:pt x="f3" y="f7"/>
                    <a:pt x="f3" y="f5"/>
                  </a:cubicBezTo>
                  <a:cubicBezTo>
                    <a:pt x="f3" y="f6"/>
                    <a:pt x="f10" y="f2"/>
                    <a:pt x="f9" y="f2"/>
                  </a:cubicBezTo>
                  <a:close/>
                </a:path>
              </a:pathLst>
            </a:custGeom>
            <a:solidFill>
              <a:srgbClr val="000000"/>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cxnSp>
        <p:nvCxnSpPr>
          <p:cNvPr id="12" name="Conector recto 14">
            <a:extLst>
              <a:ext uri="{FF2B5EF4-FFF2-40B4-BE49-F238E27FC236}">
                <a16:creationId xmlns:a16="http://schemas.microsoft.com/office/drawing/2014/main" id="{05072EB7-7359-46E8-A00E-591CEF856608}"/>
              </a:ext>
            </a:extLst>
          </p:cNvPr>
          <p:cNvCxnSpPr/>
          <p:nvPr/>
        </p:nvCxnSpPr>
        <p:spPr>
          <a:xfrm>
            <a:off x="2034638" y="492986"/>
            <a:ext cx="8042623" cy="0"/>
          </a:xfrm>
          <a:prstGeom prst="straightConnector1">
            <a:avLst/>
          </a:prstGeom>
          <a:noFill/>
          <a:ln w="28575" cap="flat">
            <a:solidFill>
              <a:srgbClr val="FFC100"/>
            </a:solidFill>
            <a:custDash>
              <a:ds d="300000" sp="300000"/>
            </a:custDash>
          </a:ln>
        </p:spPr>
      </p:cxnSp>
      <p:sp>
        <p:nvSpPr>
          <p:cNvPr id="13" name="Triángulo rectángulo 16">
            <a:extLst>
              <a:ext uri="{FF2B5EF4-FFF2-40B4-BE49-F238E27FC236}">
                <a16:creationId xmlns:a16="http://schemas.microsoft.com/office/drawing/2014/main" id="{67B1AB1E-BECE-49CF-8635-1EB0398AD771}"/>
              </a:ext>
            </a:extLst>
          </p:cNvPr>
          <p:cNvSpPr/>
          <p:nvPr/>
        </p:nvSpPr>
        <p:spPr>
          <a:xfrm rot="5400013">
            <a:off x="400220" y="-410717"/>
            <a:ext cx="1174589" cy="1996025"/>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100"/>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PE" sz="1867" kern="0">
              <a:solidFill>
                <a:srgbClr val="FFFFFF"/>
              </a:solidFill>
              <a:latin typeface="Arial"/>
            </a:endParaRPr>
          </a:p>
        </p:txBody>
      </p:sp>
      <p:sp>
        <p:nvSpPr>
          <p:cNvPr id="14" name="Google Shape;944;p52">
            <a:extLst>
              <a:ext uri="{FF2B5EF4-FFF2-40B4-BE49-F238E27FC236}">
                <a16:creationId xmlns:a16="http://schemas.microsoft.com/office/drawing/2014/main" id="{D17DBABC-21B8-4F8C-AA00-DB1AAF8BC799}"/>
              </a:ext>
            </a:extLst>
          </p:cNvPr>
          <p:cNvSpPr txBox="1">
            <a:spLocks noGrp="1"/>
          </p:cNvSpPr>
          <p:nvPr>
            <p:ph type="subTitle" idx="4294967295"/>
          </p:nvPr>
        </p:nvSpPr>
        <p:spPr>
          <a:xfrm>
            <a:off x="1985531" y="4080279"/>
            <a:ext cx="3957193" cy="1288804"/>
          </a:xfrm>
        </p:spPr>
        <p:txBody>
          <a:bodyPr vert="horz" lIns="91440" tIns="45720" rIns="120005" bIns="45720" rtlCol="0">
            <a:normAutofit/>
          </a:bodyPr>
          <a:lstStyle/>
          <a:p>
            <a:pPr marL="0" indent="0">
              <a:lnSpc>
                <a:spcPct val="100000"/>
              </a:lnSpc>
              <a:spcAft>
                <a:spcPts val="2133"/>
              </a:spcAft>
              <a:buNone/>
            </a:pPr>
            <a:r>
              <a:rPr lang="en-US" sz="2133" b="1" dirty="0"/>
              <a:t>Mercury is the closest planet to the Sun and the smallest one in the Solar System</a:t>
            </a:r>
          </a:p>
        </p:txBody>
      </p:sp>
      <p:sp>
        <p:nvSpPr>
          <p:cNvPr id="15" name="Google Shape;944;p52">
            <a:extLst>
              <a:ext uri="{FF2B5EF4-FFF2-40B4-BE49-F238E27FC236}">
                <a16:creationId xmlns:a16="http://schemas.microsoft.com/office/drawing/2014/main" id="{3F82BA77-A054-46D0-ABA2-41D1E4A3346B}"/>
              </a:ext>
            </a:extLst>
          </p:cNvPr>
          <p:cNvSpPr txBox="1">
            <a:spLocks noGrp="1"/>
          </p:cNvSpPr>
          <p:nvPr>
            <p:ph type="subTitle" idx="4294967295"/>
          </p:nvPr>
        </p:nvSpPr>
        <p:spPr>
          <a:xfrm>
            <a:off x="1985529" y="5238526"/>
            <a:ext cx="3957193" cy="1288804"/>
          </a:xfrm>
        </p:spPr>
        <p:txBody>
          <a:bodyPr vert="horz" lIns="91440" tIns="45720" rIns="120005" bIns="45720" rtlCol="0">
            <a:normAutofit/>
          </a:bodyPr>
          <a:lstStyle/>
          <a:p>
            <a:pPr marL="0" indent="0">
              <a:lnSpc>
                <a:spcPct val="100000"/>
              </a:lnSpc>
              <a:spcAft>
                <a:spcPts val="2133"/>
              </a:spcAft>
              <a:buNone/>
            </a:pPr>
            <a:r>
              <a:rPr lang="en-US" sz="2133" b="1" dirty="0"/>
              <a:t>Mercury is the closest planet to the Sun and the smallest one in the Solar System</a:t>
            </a:r>
          </a:p>
        </p:txBody>
      </p:sp>
      <p:pic>
        <p:nvPicPr>
          <p:cNvPr id="18" name="Imagen 17">
            <a:extLst>
              <a:ext uri="{FF2B5EF4-FFF2-40B4-BE49-F238E27FC236}">
                <a16:creationId xmlns:a16="http://schemas.microsoft.com/office/drawing/2014/main" id="{49FFA758-24A8-401F-B5F3-C405FFB25F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5466" y="1847823"/>
            <a:ext cx="3209900" cy="4279866"/>
          </a:xfrm>
          <a:prstGeom prst="rect">
            <a:avLst/>
          </a:prstGeom>
        </p:spPr>
      </p:pic>
    </p:spTree>
    <p:extLst>
      <p:ext uri="{BB962C8B-B14F-4D97-AF65-F5344CB8AC3E}">
        <p14:creationId xmlns:p14="http://schemas.microsoft.com/office/powerpoint/2010/main" val="271598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41CD1E2-A4FE-45EF-ACCE-E20EC2D9FE3D}"/>
              </a:ext>
            </a:extLst>
          </p:cNvPr>
          <p:cNvSpPr/>
          <p:nvPr/>
        </p:nvSpPr>
        <p:spPr>
          <a:xfrm>
            <a:off x="2850776" y="107576"/>
            <a:ext cx="1853849" cy="6589059"/>
          </a:xfrm>
          <a:prstGeom prst="rect">
            <a:avLst/>
          </a:prstGeom>
          <a:solidFill>
            <a:srgbClr val="FFC1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Rectángulo 4">
            <a:extLst>
              <a:ext uri="{FF2B5EF4-FFF2-40B4-BE49-F238E27FC236}">
                <a16:creationId xmlns:a16="http://schemas.microsoft.com/office/drawing/2014/main" id="{A35BD48B-F69A-455A-A038-EE3ACA19475F}"/>
              </a:ext>
            </a:extLst>
          </p:cNvPr>
          <p:cNvSpPr/>
          <p:nvPr/>
        </p:nvSpPr>
        <p:spPr>
          <a:xfrm>
            <a:off x="107576" y="107576"/>
            <a:ext cx="3939989" cy="658905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矩形 21">
            <a:extLst>
              <a:ext uri="{FF2B5EF4-FFF2-40B4-BE49-F238E27FC236}">
                <a16:creationId xmlns:a16="http://schemas.microsoft.com/office/drawing/2014/main" id="{F42F7024-E4E2-42FD-B513-493A8C5BB988}"/>
              </a:ext>
            </a:extLst>
          </p:cNvPr>
          <p:cNvSpPr/>
          <p:nvPr/>
        </p:nvSpPr>
        <p:spPr>
          <a:xfrm>
            <a:off x="6621182" y="3012284"/>
            <a:ext cx="4506679" cy="549693"/>
          </a:xfrm>
          <a:prstGeom prst="rect">
            <a:avLst/>
          </a:prstGeom>
          <a:noFill/>
          <a:ln w="28575">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9" name="图片 18">
            <a:extLst>
              <a:ext uri="{FF2B5EF4-FFF2-40B4-BE49-F238E27FC236}">
                <a16:creationId xmlns:a16="http://schemas.microsoft.com/office/drawing/2014/main" id="{CE05E19D-470E-4CA6-B5BC-EDB10FDED0C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1307811" flipH="1">
            <a:off x="1385210" y="509007"/>
            <a:ext cx="4152902" cy="5839984"/>
          </a:xfrm>
          <a:custGeom>
            <a:avLst/>
            <a:gdLst>
              <a:gd name="connsiteX0" fmla="*/ 340410 w 3863586"/>
              <a:gd name="connsiteY0" fmla="*/ 4503418 h 5433136"/>
              <a:gd name="connsiteX1" fmla="*/ 148330 w 3863586"/>
              <a:gd name="connsiteY1" fmla="*/ 4623195 h 5433136"/>
              <a:gd name="connsiteX2" fmla="*/ 249675 w 3863586"/>
              <a:gd name="connsiteY2" fmla="*/ 4894472 h 5433136"/>
              <a:gd name="connsiteX3" fmla="*/ 1390255 w 3863586"/>
              <a:gd name="connsiteY3" fmla="*/ 5414627 h 5433136"/>
              <a:gd name="connsiteX4" fmla="*/ 1661532 w 3863586"/>
              <a:gd name="connsiteY4" fmla="*/ 5313282 h 5433136"/>
              <a:gd name="connsiteX5" fmla="*/ 1560187 w 3863586"/>
              <a:gd name="connsiteY5" fmla="*/ 5042004 h 5433136"/>
              <a:gd name="connsiteX6" fmla="*/ 419608 w 3863586"/>
              <a:gd name="connsiteY6" fmla="*/ 4521850 h 5433136"/>
              <a:gd name="connsiteX7" fmla="*/ 340410 w 3863586"/>
              <a:gd name="connsiteY7" fmla="*/ 4503418 h 5433136"/>
              <a:gd name="connsiteX8" fmla="*/ 327171 w 3863586"/>
              <a:gd name="connsiteY8" fmla="*/ 4002837 h 5433136"/>
              <a:gd name="connsiteX9" fmla="*/ 135091 w 3863586"/>
              <a:gd name="connsiteY9" fmla="*/ 4122613 h 5433136"/>
              <a:gd name="connsiteX10" fmla="*/ 236437 w 3863586"/>
              <a:gd name="connsiteY10" fmla="*/ 4393891 h 5433136"/>
              <a:gd name="connsiteX11" fmla="*/ 1776900 w 3863586"/>
              <a:gd name="connsiteY11" fmla="*/ 5096410 h 5433136"/>
              <a:gd name="connsiteX12" fmla="*/ 2048178 w 3863586"/>
              <a:gd name="connsiteY12" fmla="*/ 4995065 h 5433136"/>
              <a:gd name="connsiteX13" fmla="*/ 1946833 w 3863586"/>
              <a:gd name="connsiteY13" fmla="*/ 4723788 h 5433136"/>
              <a:gd name="connsiteX14" fmla="*/ 406369 w 3863586"/>
              <a:gd name="connsiteY14" fmla="*/ 4021268 h 5433136"/>
              <a:gd name="connsiteX15" fmla="*/ 327171 w 3863586"/>
              <a:gd name="connsiteY15" fmla="*/ 4002837 h 5433136"/>
              <a:gd name="connsiteX16" fmla="*/ 395724 w 3863586"/>
              <a:gd name="connsiteY16" fmla="*/ 3539562 h 5433136"/>
              <a:gd name="connsiteX17" fmla="*/ 203644 w 3863586"/>
              <a:gd name="connsiteY17" fmla="*/ 3659339 h 5433136"/>
              <a:gd name="connsiteX18" fmla="*/ 304990 w 3863586"/>
              <a:gd name="connsiteY18" fmla="*/ 3930615 h 5433136"/>
              <a:gd name="connsiteX19" fmla="*/ 2081750 w 3863586"/>
              <a:gd name="connsiteY19" fmla="*/ 4740897 h 5433136"/>
              <a:gd name="connsiteX20" fmla="*/ 2353028 w 3863586"/>
              <a:gd name="connsiteY20" fmla="*/ 4639553 h 5433136"/>
              <a:gd name="connsiteX21" fmla="*/ 2251682 w 3863586"/>
              <a:gd name="connsiteY21" fmla="*/ 4368275 h 5433136"/>
              <a:gd name="connsiteX22" fmla="*/ 474922 w 3863586"/>
              <a:gd name="connsiteY22" fmla="*/ 3557993 h 5433136"/>
              <a:gd name="connsiteX23" fmla="*/ 395724 w 3863586"/>
              <a:gd name="connsiteY23" fmla="*/ 3539562 h 5433136"/>
              <a:gd name="connsiteX24" fmla="*/ 400661 w 3863586"/>
              <a:gd name="connsiteY24" fmla="*/ 3047275 h 5433136"/>
              <a:gd name="connsiteX25" fmla="*/ 208581 w 3863586"/>
              <a:gd name="connsiteY25" fmla="*/ 3167051 h 5433136"/>
              <a:gd name="connsiteX26" fmla="*/ 309926 w 3863586"/>
              <a:gd name="connsiteY26" fmla="*/ 3438329 h 5433136"/>
              <a:gd name="connsiteX27" fmla="*/ 2450218 w 3863586"/>
              <a:gd name="connsiteY27" fmla="*/ 4414396 h 5433136"/>
              <a:gd name="connsiteX28" fmla="*/ 2721495 w 3863586"/>
              <a:gd name="connsiteY28" fmla="*/ 4313052 h 5433136"/>
              <a:gd name="connsiteX29" fmla="*/ 2620181 w 3863586"/>
              <a:gd name="connsiteY29" fmla="*/ 4041774 h 5433136"/>
              <a:gd name="connsiteX30" fmla="*/ 479859 w 3863586"/>
              <a:gd name="connsiteY30" fmla="*/ 3065706 h 5433136"/>
              <a:gd name="connsiteX31" fmla="*/ 400661 w 3863586"/>
              <a:gd name="connsiteY31" fmla="*/ 3047275 h 5433136"/>
              <a:gd name="connsiteX32" fmla="*/ 419230 w 3863586"/>
              <a:gd name="connsiteY32" fmla="*/ 2561205 h 5433136"/>
              <a:gd name="connsiteX33" fmla="*/ 227150 w 3863586"/>
              <a:gd name="connsiteY33" fmla="*/ 2680981 h 5433136"/>
              <a:gd name="connsiteX34" fmla="*/ 328495 w 3863586"/>
              <a:gd name="connsiteY34" fmla="*/ 2952258 h 5433136"/>
              <a:gd name="connsiteX35" fmla="*/ 2805054 w 3863586"/>
              <a:gd name="connsiteY35" fmla="*/ 4081679 h 5433136"/>
              <a:gd name="connsiteX36" fmla="*/ 3076332 w 3863586"/>
              <a:gd name="connsiteY36" fmla="*/ 3980334 h 5433136"/>
              <a:gd name="connsiteX37" fmla="*/ 2974987 w 3863586"/>
              <a:gd name="connsiteY37" fmla="*/ 3709057 h 5433136"/>
              <a:gd name="connsiteX38" fmla="*/ 498427 w 3863586"/>
              <a:gd name="connsiteY38" fmla="*/ 2579636 h 5433136"/>
              <a:gd name="connsiteX39" fmla="*/ 419230 w 3863586"/>
              <a:gd name="connsiteY39" fmla="*/ 2561205 h 5433136"/>
              <a:gd name="connsiteX40" fmla="*/ 210590 w 3863586"/>
              <a:gd name="connsiteY40" fmla="*/ 1971517 h 5433136"/>
              <a:gd name="connsiteX41" fmla="*/ 18510 w 3863586"/>
              <a:gd name="connsiteY41" fmla="*/ 2091293 h 5433136"/>
              <a:gd name="connsiteX42" fmla="*/ 119855 w 3863586"/>
              <a:gd name="connsiteY42" fmla="*/ 2362571 h 5433136"/>
              <a:gd name="connsiteX43" fmla="*/ 3387097 w 3863586"/>
              <a:gd name="connsiteY43" fmla="*/ 3852578 h 5433136"/>
              <a:gd name="connsiteX44" fmla="*/ 3658375 w 3863586"/>
              <a:gd name="connsiteY44" fmla="*/ 3751233 h 5433136"/>
              <a:gd name="connsiteX45" fmla="*/ 3557030 w 3863586"/>
              <a:gd name="connsiteY45" fmla="*/ 3479955 h 5433136"/>
              <a:gd name="connsiteX46" fmla="*/ 289788 w 3863586"/>
              <a:gd name="connsiteY46" fmla="*/ 1989948 h 5433136"/>
              <a:gd name="connsiteX47" fmla="*/ 210590 w 3863586"/>
              <a:gd name="connsiteY47" fmla="*/ 1971517 h 5433136"/>
              <a:gd name="connsiteX48" fmla="*/ 397292 w 3863586"/>
              <a:gd name="connsiteY48" fmla="*/ 1562123 h 5433136"/>
              <a:gd name="connsiteX49" fmla="*/ 205212 w 3863586"/>
              <a:gd name="connsiteY49" fmla="*/ 1681899 h 5433136"/>
              <a:gd name="connsiteX50" fmla="*/ 306557 w 3863586"/>
              <a:gd name="connsiteY50" fmla="*/ 1953177 h 5433136"/>
              <a:gd name="connsiteX51" fmla="*/ 3573799 w 3863586"/>
              <a:gd name="connsiteY51" fmla="*/ 3443184 h 5433136"/>
              <a:gd name="connsiteX52" fmla="*/ 3845076 w 3863586"/>
              <a:gd name="connsiteY52" fmla="*/ 3341839 h 5433136"/>
              <a:gd name="connsiteX53" fmla="*/ 3743731 w 3863586"/>
              <a:gd name="connsiteY53" fmla="*/ 3070562 h 5433136"/>
              <a:gd name="connsiteX54" fmla="*/ 476489 w 3863586"/>
              <a:gd name="connsiteY54" fmla="*/ 1580555 h 5433136"/>
              <a:gd name="connsiteX55" fmla="*/ 397292 w 3863586"/>
              <a:gd name="connsiteY55" fmla="*/ 1562123 h 5433136"/>
              <a:gd name="connsiteX56" fmla="*/ 979335 w 3863586"/>
              <a:gd name="connsiteY56" fmla="*/ 1333023 h 5433136"/>
              <a:gd name="connsiteX57" fmla="*/ 787255 w 3863586"/>
              <a:gd name="connsiteY57" fmla="*/ 1452799 h 5433136"/>
              <a:gd name="connsiteX58" fmla="*/ 888600 w 3863586"/>
              <a:gd name="connsiteY58" fmla="*/ 1724077 h 5433136"/>
              <a:gd name="connsiteX59" fmla="*/ 3365159 w 3863586"/>
              <a:gd name="connsiteY59" fmla="*/ 2853497 h 5433136"/>
              <a:gd name="connsiteX60" fmla="*/ 3636437 w 3863586"/>
              <a:gd name="connsiteY60" fmla="*/ 2752152 h 5433136"/>
              <a:gd name="connsiteX61" fmla="*/ 3535092 w 3863586"/>
              <a:gd name="connsiteY61" fmla="*/ 2480874 h 5433136"/>
              <a:gd name="connsiteX62" fmla="*/ 1058533 w 3863586"/>
              <a:gd name="connsiteY62" fmla="*/ 1351454 h 5433136"/>
              <a:gd name="connsiteX63" fmla="*/ 979335 w 3863586"/>
              <a:gd name="connsiteY63" fmla="*/ 1333023 h 5433136"/>
              <a:gd name="connsiteX64" fmla="*/ 1334170 w 3863586"/>
              <a:gd name="connsiteY64" fmla="*/ 1000305 h 5433136"/>
              <a:gd name="connsiteX65" fmla="*/ 1142090 w 3863586"/>
              <a:gd name="connsiteY65" fmla="*/ 1120081 h 5433136"/>
              <a:gd name="connsiteX66" fmla="*/ 1243435 w 3863586"/>
              <a:gd name="connsiteY66" fmla="*/ 1391358 h 5433136"/>
              <a:gd name="connsiteX67" fmla="*/ 3383727 w 3863586"/>
              <a:gd name="connsiteY67" fmla="*/ 2367425 h 5433136"/>
              <a:gd name="connsiteX68" fmla="*/ 3655005 w 3863586"/>
              <a:gd name="connsiteY68" fmla="*/ 2266080 h 5433136"/>
              <a:gd name="connsiteX69" fmla="*/ 3553660 w 3863586"/>
              <a:gd name="connsiteY69" fmla="*/ 1994802 h 5433136"/>
              <a:gd name="connsiteX70" fmla="*/ 1413368 w 3863586"/>
              <a:gd name="connsiteY70" fmla="*/ 1018736 h 5433136"/>
              <a:gd name="connsiteX71" fmla="*/ 1334170 w 3863586"/>
              <a:gd name="connsiteY71" fmla="*/ 1000305 h 5433136"/>
              <a:gd name="connsiteX72" fmla="*/ 1702638 w 3863586"/>
              <a:gd name="connsiteY72" fmla="*/ 673803 h 5433136"/>
              <a:gd name="connsiteX73" fmla="*/ 1510557 w 3863586"/>
              <a:gd name="connsiteY73" fmla="*/ 793579 h 5433136"/>
              <a:gd name="connsiteX74" fmla="*/ 1611903 w 3863586"/>
              <a:gd name="connsiteY74" fmla="*/ 1064857 h 5433136"/>
              <a:gd name="connsiteX75" fmla="*/ 3388663 w 3863586"/>
              <a:gd name="connsiteY75" fmla="*/ 1875138 h 5433136"/>
              <a:gd name="connsiteX76" fmla="*/ 3659941 w 3863586"/>
              <a:gd name="connsiteY76" fmla="*/ 1773793 h 5433136"/>
              <a:gd name="connsiteX77" fmla="*/ 3558596 w 3863586"/>
              <a:gd name="connsiteY77" fmla="*/ 1502517 h 5433136"/>
              <a:gd name="connsiteX78" fmla="*/ 1781835 w 3863586"/>
              <a:gd name="connsiteY78" fmla="*/ 692235 h 5433136"/>
              <a:gd name="connsiteX79" fmla="*/ 1702638 w 3863586"/>
              <a:gd name="connsiteY79" fmla="*/ 673803 h 5433136"/>
              <a:gd name="connsiteX80" fmla="*/ 2007487 w 3863586"/>
              <a:gd name="connsiteY80" fmla="*/ 318290 h 5433136"/>
              <a:gd name="connsiteX81" fmla="*/ 1815408 w 3863586"/>
              <a:gd name="connsiteY81" fmla="*/ 438067 h 5433136"/>
              <a:gd name="connsiteX82" fmla="*/ 1916753 w 3863586"/>
              <a:gd name="connsiteY82" fmla="*/ 709344 h 5433136"/>
              <a:gd name="connsiteX83" fmla="*/ 3457217 w 3863586"/>
              <a:gd name="connsiteY83" fmla="*/ 1411865 h 5433136"/>
              <a:gd name="connsiteX84" fmla="*/ 3728495 w 3863586"/>
              <a:gd name="connsiteY84" fmla="*/ 1310520 h 5433136"/>
              <a:gd name="connsiteX85" fmla="*/ 3627150 w 3863586"/>
              <a:gd name="connsiteY85" fmla="*/ 1039241 h 5433136"/>
              <a:gd name="connsiteX86" fmla="*/ 2086685 w 3863586"/>
              <a:gd name="connsiteY86" fmla="*/ 336722 h 5433136"/>
              <a:gd name="connsiteX87" fmla="*/ 2007487 w 3863586"/>
              <a:gd name="connsiteY87" fmla="*/ 318290 h 5433136"/>
              <a:gd name="connsiteX88" fmla="*/ 2394131 w 3863586"/>
              <a:gd name="connsiteY88" fmla="*/ 79 h 5433136"/>
              <a:gd name="connsiteX89" fmla="*/ 2202052 w 3863586"/>
              <a:gd name="connsiteY89" fmla="*/ 119855 h 5433136"/>
              <a:gd name="connsiteX90" fmla="*/ 2303397 w 3863586"/>
              <a:gd name="connsiteY90" fmla="*/ 391133 h 5433136"/>
              <a:gd name="connsiteX91" fmla="*/ 3443977 w 3863586"/>
              <a:gd name="connsiteY91" fmla="*/ 911288 h 5433136"/>
              <a:gd name="connsiteX92" fmla="*/ 3715254 w 3863586"/>
              <a:gd name="connsiteY92" fmla="*/ 809943 h 5433136"/>
              <a:gd name="connsiteX93" fmla="*/ 3613909 w 3863586"/>
              <a:gd name="connsiteY93" fmla="*/ 538665 h 5433136"/>
              <a:gd name="connsiteX94" fmla="*/ 2473329 w 3863586"/>
              <a:gd name="connsiteY94" fmla="*/ 18510 h 5433136"/>
              <a:gd name="connsiteX95" fmla="*/ 2394131 w 3863586"/>
              <a:gd name="connsiteY95" fmla="*/ 79 h 543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63586" h="5433136">
                <a:moveTo>
                  <a:pt x="340410" y="4503418"/>
                </a:moveTo>
                <a:cubicBezTo>
                  <a:pt x="260641" y="4501206"/>
                  <a:pt x="183524" y="4546022"/>
                  <a:pt x="148330" y="4623195"/>
                </a:cubicBezTo>
                <a:cubicBezTo>
                  <a:pt x="101405" y="4726092"/>
                  <a:pt x="146778" y="4847547"/>
                  <a:pt x="249675" y="4894472"/>
                </a:cubicBezTo>
                <a:lnTo>
                  <a:pt x="1390255" y="5414627"/>
                </a:lnTo>
                <a:cubicBezTo>
                  <a:pt x="1493152" y="5461553"/>
                  <a:pt x="1614607" y="5416179"/>
                  <a:pt x="1661532" y="5313282"/>
                </a:cubicBezTo>
                <a:cubicBezTo>
                  <a:pt x="1708458" y="5210385"/>
                  <a:pt x="1663084" y="5088930"/>
                  <a:pt x="1560187" y="5042004"/>
                </a:cubicBezTo>
                <a:lnTo>
                  <a:pt x="419608" y="4521850"/>
                </a:lnTo>
                <a:cubicBezTo>
                  <a:pt x="393883" y="4510118"/>
                  <a:pt x="366999" y="4504156"/>
                  <a:pt x="340410" y="4503418"/>
                </a:cubicBezTo>
                <a:close/>
                <a:moveTo>
                  <a:pt x="327171" y="4002837"/>
                </a:moveTo>
                <a:cubicBezTo>
                  <a:pt x="247402" y="4000625"/>
                  <a:pt x="170286" y="4045440"/>
                  <a:pt x="135091" y="4122613"/>
                </a:cubicBezTo>
                <a:cubicBezTo>
                  <a:pt x="88166" y="4225510"/>
                  <a:pt x="133540" y="4346965"/>
                  <a:pt x="236437" y="4393891"/>
                </a:cubicBezTo>
                <a:lnTo>
                  <a:pt x="1776900" y="5096410"/>
                </a:lnTo>
                <a:cubicBezTo>
                  <a:pt x="1879798" y="5143336"/>
                  <a:pt x="2001252" y="5097962"/>
                  <a:pt x="2048178" y="4995065"/>
                </a:cubicBezTo>
                <a:cubicBezTo>
                  <a:pt x="2095103" y="4892168"/>
                  <a:pt x="2049730" y="4770713"/>
                  <a:pt x="1946833" y="4723788"/>
                </a:cubicBezTo>
                <a:lnTo>
                  <a:pt x="406369" y="4021268"/>
                </a:lnTo>
                <a:cubicBezTo>
                  <a:pt x="380645" y="4009537"/>
                  <a:pt x="353760" y="4003574"/>
                  <a:pt x="327171" y="4002837"/>
                </a:cubicBezTo>
                <a:close/>
                <a:moveTo>
                  <a:pt x="395724" y="3539562"/>
                </a:moveTo>
                <a:cubicBezTo>
                  <a:pt x="315956" y="3537349"/>
                  <a:pt x="238839" y="3582165"/>
                  <a:pt x="203644" y="3659339"/>
                </a:cubicBezTo>
                <a:cubicBezTo>
                  <a:pt x="156719" y="3762236"/>
                  <a:pt x="202093" y="3883690"/>
                  <a:pt x="304990" y="3930615"/>
                </a:cubicBezTo>
                <a:lnTo>
                  <a:pt x="2081750" y="4740897"/>
                </a:lnTo>
                <a:cubicBezTo>
                  <a:pt x="2184647" y="4787822"/>
                  <a:pt x="2306102" y="4742450"/>
                  <a:pt x="2353028" y="4639553"/>
                </a:cubicBezTo>
                <a:cubicBezTo>
                  <a:pt x="2399953" y="4536656"/>
                  <a:pt x="2354580" y="4415200"/>
                  <a:pt x="2251682" y="4368275"/>
                </a:cubicBezTo>
                <a:lnTo>
                  <a:pt x="474922" y="3557993"/>
                </a:lnTo>
                <a:cubicBezTo>
                  <a:pt x="449197" y="3546262"/>
                  <a:pt x="422313" y="3540299"/>
                  <a:pt x="395724" y="3539562"/>
                </a:cubicBezTo>
                <a:close/>
                <a:moveTo>
                  <a:pt x="400661" y="3047275"/>
                </a:moveTo>
                <a:cubicBezTo>
                  <a:pt x="320893" y="3045062"/>
                  <a:pt x="243775" y="3089879"/>
                  <a:pt x="208581" y="3167051"/>
                </a:cubicBezTo>
                <a:cubicBezTo>
                  <a:pt x="161657" y="3269948"/>
                  <a:pt x="207029" y="3391403"/>
                  <a:pt x="309926" y="3438329"/>
                </a:cubicBezTo>
                <a:lnTo>
                  <a:pt x="2450218" y="4414396"/>
                </a:lnTo>
                <a:cubicBezTo>
                  <a:pt x="2553115" y="4461321"/>
                  <a:pt x="2674569" y="4415949"/>
                  <a:pt x="2721495" y="4313052"/>
                </a:cubicBezTo>
                <a:cubicBezTo>
                  <a:pt x="2768421" y="4210155"/>
                  <a:pt x="2723047" y="4088699"/>
                  <a:pt x="2620181" y="4041774"/>
                </a:cubicBezTo>
                <a:lnTo>
                  <a:pt x="479859" y="3065706"/>
                </a:lnTo>
                <a:cubicBezTo>
                  <a:pt x="454135" y="3053975"/>
                  <a:pt x="427251" y="3048012"/>
                  <a:pt x="400661" y="3047275"/>
                </a:cubicBezTo>
                <a:close/>
                <a:moveTo>
                  <a:pt x="419230" y="2561205"/>
                </a:moveTo>
                <a:cubicBezTo>
                  <a:pt x="339461" y="2558993"/>
                  <a:pt x="262344" y="2603808"/>
                  <a:pt x="227150" y="2680981"/>
                </a:cubicBezTo>
                <a:cubicBezTo>
                  <a:pt x="180225" y="2783878"/>
                  <a:pt x="225599" y="2905332"/>
                  <a:pt x="328495" y="2952258"/>
                </a:cubicBezTo>
                <a:lnTo>
                  <a:pt x="2805054" y="4081679"/>
                </a:lnTo>
                <a:cubicBezTo>
                  <a:pt x="2907951" y="4128605"/>
                  <a:pt x="3029406" y="4083231"/>
                  <a:pt x="3076332" y="3980334"/>
                </a:cubicBezTo>
                <a:cubicBezTo>
                  <a:pt x="3123258" y="3877437"/>
                  <a:pt x="3077884" y="3755982"/>
                  <a:pt x="2974987" y="3709057"/>
                </a:cubicBezTo>
                <a:lnTo>
                  <a:pt x="498427" y="2579636"/>
                </a:lnTo>
                <a:cubicBezTo>
                  <a:pt x="472703" y="2567905"/>
                  <a:pt x="445820" y="2561942"/>
                  <a:pt x="419230" y="2561205"/>
                </a:cubicBezTo>
                <a:close/>
                <a:moveTo>
                  <a:pt x="210590" y="1971517"/>
                </a:moveTo>
                <a:cubicBezTo>
                  <a:pt x="130821" y="1969305"/>
                  <a:pt x="53704" y="2014121"/>
                  <a:pt x="18510" y="2091293"/>
                </a:cubicBezTo>
                <a:cubicBezTo>
                  <a:pt x="-28416" y="2194190"/>
                  <a:pt x="16958" y="2315645"/>
                  <a:pt x="119855" y="2362571"/>
                </a:cubicBezTo>
                <a:lnTo>
                  <a:pt x="3387097" y="3852578"/>
                </a:lnTo>
                <a:cubicBezTo>
                  <a:pt x="3489994" y="3899504"/>
                  <a:pt x="3611449" y="3854130"/>
                  <a:pt x="3658375" y="3751233"/>
                </a:cubicBezTo>
                <a:cubicBezTo>
                  <a:pt x="3705301" y="3648336"/>
                  <a:pt x="3659927" y="3526881"/>
                  <a:pt x="3557030" y="3479955"/>
                </a:cubicBezTo>
                <a:lnTo>
                  <a:pt x="289788" y="1989948"/>
                </a:lnTo>
                <a:cubicBezTo>
                  <a:pt x="264063" y="1978217"/>
                  <a:pt x="237179" y="1972254"/>
                  <a:pt x="210590" y="1971517"/>
                </a:cubicBezTo>
                <a:close/>
                <a:moveTo>
                  <a:pt x="397292" y="1562123"/>
                </a:moveTo>
                <a:cubicBezTo>
                  <a:pt x="317523" y="1559910"/>
                  <a:pt x="240406" y="1604727"/>
                  <a:pt x="205212" y="1681899"/>
                </a:cubicBezTo>
                <a:cubicBezTo>
                  <a:pt x="158286" y="1784796"/>
                  <a:pt x="203660" y="1906252"/>
                  <a:pt x="306557" y="1953177"/>
                </a:cubicBezTo>
                <a:lnTo>
                  <a:pt x="3573799" y="3443184"/>
                </a:lnTo>
                <a:cubicBezTo>
                  <a:pt x="3676696" y="3490110"/>
                  <a:pt x="3798151" y="3444736"/>
                  <a:pt x="3845076" y="3341839"/>
                </a:cubicBezTo>
                <a:cubicBezTo>
                  <a:pt x="3892002" y="3238942"/>
                  <a:pt x="3846629" y="3117487"/>
                  <a:pt x="3743731" y="3070562"/>
                </a:cubicBezTo>
                <a:lnTo>
                  <a:pt x="476489" y="1580555"/>
                </a:lnTo>
                <a:cubicBezTo>
                  <a:pt x="450765" y="1568823"/>
                  <a:pt x="423880" y="1562861"/>
                  <a:pt x="397292" y="1562123"/>
                </a:cubicBezTo>
                <a:close/>
                <a:moveTo>
                  <a:pt x="979335" y="1333023"/>
                </a:moveTo>
                <a:cubicBezTo>
                  <a:pt x="899567" y="1330811"/>
                  <a:pt x="822449" y="1375627"/>
                  <a:pt x="787255" y="1452799"/>
                </a:cubicBezTo>
                <a:cubicBezTo>
                  <a:pt x="740329" y="1555696"/>
                  <a:pt x="785704" y="1677151"/>
                  <a:pt x="888600" y="1724077"/>
                </a:cubicBezTo>
                <a:lnTo>
                  <a:pt x="3365159" y="2853497"/>
                </a:lnTo>
                <a:cubicBezTo>
                  <a:pt x="3468056" y="2900422"/>
                  <a:pt x="3589511" y="2855049"/>
                  <a:pt x="3636437" y="2752152"/>
                </a:cubicBezTo>
                <a:cubicBezTo>
                  <a:pt x="3683362" y="2649255"/>
                  <a:pt x="3637988" y="2527800"/>
                  <a:pt x="3535092" y="2480874"/>
                </a:cubicBezTo>
                <a:lnTo>
                  <a:pt x="1058533" y="1351454"/>
                </a:lnTo>
                <a:cubicBezTo>
                  <a:pt x="1032808" y="1339723"/>
                  <a:pt x="1005925" y="1333760"/>
                  <a:pt x="979335" y="1333023"/>
                </a:cubicBezTo>
                <a:close/>
                <a:moveTo>
                  <a:pt x="1334170" y="1000305"/>
                </a:moveTo>
                <a:cubicBezTo>
                  <a:pt x="1254402" y="998093"/>
                  <a:pt x="1177285" y="1042908"/>
                  <a:pt x="1142090" y="1120081"/>
                </a:cubicBezTo>
                <a:cubicBezTo>
                  <a:pt x="1095166" y="1222978"/>
                  <a:pt x="1140538" y="1344433"/>
                  <a:pt x="1243435" y="1391358"/>
                </a:cubicBezTo>
                <a:lnTo>
                  <a:pt x="3383727" y="2367425"/>
                </a:lnTo>
                <a:cubicBezTo>
                  <a:pt x="3486624" y="2414351"/>
                  <a:pt x="3608079" y="2368977"/>
                  <a:pt x="3655005" y="2266080"/>
                </a:cubicBezTo>
                <a:cubicBezTo>
                  <a:pt x="3701930" y="2163183"/>
                  <a:pt x="3656557" y="2041728"/>
                  <a:pt x="3553660" y="1994802"/>
                </a:cubicBezTo>
                <a:lnTo>
                  <a:pt x="1413368" y="1018736"/>
                </a:lnTo>
                <a:cubicBezTo>
                  <a:pt x="1387644" y="1007004"/>
                  <a:pt x="1360760" y="1001042"/>
                  <a:pt x="1334170" y="1000305"/>
                </a:cubicBezTo>
                <a:close/>
                <a:moveTo>
                  <a:pt x="1702638" y="673803"/>
                </a:moveTo>
                <a:cubicBezTo>
                  <a:pt x="1622869" y="671591"/>
                  <a:pt x="1545752" y="716407"/>
                  <a:pt x="1510557" y="793579"/>
                </a:cubicBezTo>
                <a:cubicBezTo>
                  <a:pt x="1463632" y="896477"/>
                  <a:pt x="1509006" y="1017932"/>
                  <a:pt x="1611903" y="1064857"/>
                </a:cubicBezTo>
                <a:lnTo>
                  <a:pt x="3388663" y="1875138"/>
                </a:lnTo>
                <a:cubicBezTo>
                  <a:pt x="3491560" y="1922064"/>
                  <a:pt x="3613015" y="1876690"/>
                  <a:pt x="3659941" y="1773793"/>
                </a:cubicBezTo>
                <a:cubicBezTo>
                  <a:pt x="3706866" y="1670896"/>
                  <a:pt x="3661492" y="1549441"/>
                  <a:pt x="3558596" y="1502517"/>
                </a:cubicBezTo>
                <a:lnTo>
                  <a:pt x="1781835" y="692235"/>
                </a:lnTo>
                <a:cubicBezTo>
                  <a:pt x="1756111" y="680503"/>
                  <a:pt x="1729226" y="674541"/>
                  <a:pt x="1702638" y="673803"/>
                </a:cubicBezTo>
                <a:close/>
                <a:moveTo>
                  <a:pt x="2007487" y="318290"/>
                </a:moveTo>
                <a:cubicBezTo>
                  <a:pt x="1927719" y="316078"/>
                  <a:pt x="1850602" y="360895"/>
                  <a:pt x="1815408" y="438067"/>
                </a:cubicBezTo>
                <a:cubicBezTo>
                  <a:pt x="1768483" y="540963"/>
                  <a:pt x="1813856" y="662419"/>
                  <a:pt x="1916753" y="709344"/>
                </a:cubicBezTo>
                <a:lnTo>
                  <a:pt x="3457217" y="1411865"/>
                </a:lnTo>
                <a:cubicBezTo>
                  <a:pt x="3560114" y="1458790"/>
                  <a:pt x="3681569" y="1413417"/>
                  <a:pt x="3728495" y="1310520"/>
                </a:cubicBezTo>
                <a:cubicBezTo>
                  <a:pt x="3775420" y="1207623"/>
                  <a:pt x="3730047" y="1086167"/>
                  <a:pt x="3627150" y="1039241"/>
                </a:cubicBezTo>
                <a:lnTo>
                  <a:pt x="2086685" y="336722"/>
                </a:lnTo>
                <a:cubicBezTo>
                  <a:pt x="2060961" y="324991"/>
                  <a:pt x="2034077" y="319027"/>
                  <a:pt x="2007487" y="318290"/>
                </a:cubicBezTo>
                <a:close/>
                <a:moveTo>
                  <a:pt x="2394131" y="79"/>
                </a:moveTo>
                <a:cubicBezTo>
                  <a:pt x="2314363" y="-2133"/>
                  <a:pt x="2237246" y="42683"/>
                  <a:pt x="2202052" y="119855"/>
                </a:cubicBezTo>
                <a:cubicBezTo>
                  <a:pt x="2155126" y="222752"/>
                  <a:pt x="2200500" y="344207"/>
                  <a:pt x="2303397" y="391133"/>
                </a:cubicBezTo>
                <a:lnTo>
                  <a:pt x="3443977" y="911288"/>
                </a:lnTo>
                <a:cubicBezTo>
                  <a:pt x="3546873" y="958213"/>
                  <a:pt x="3668328" y="912840"/>
                  <a:pt x="3715254" y="809943"/>
                </a:cubicBezTo>
                <a:cubicBezTo>
                  <a:pt x="3762180" y="707046"/>
                  <a:pt x="3716806" y="585591"/>
                  <a:pt x="3613909" y="538665"/>
                </a:cubicBezTo>
                <a:lnTo>
                  <a:pt x="2473329" y="18510"/>
                </a:lnTo>
                <a:cubicBezTo>
                  <a:pt x="2447605" y="6779"/>
                  <a:pt x="2420721" y="816"/>
                  <a:pt x="2394131" y="79"/>
                </a:cubicBezTo>
                <a:close/>
              </a:path>
            </a:pathLst>
          </a:custGeom>
          <a:ln w="57150">
            <a:solidFill>
              <a:srgbClr val="FFC100"/>
            </a:solidFill>
          </a:ln>
        </p:spPr>
      </p:pic>
      <p:sp>
        <p:nvSpPr>
          <p:cNvPr id="20" name="文本框 19">
            <a:extLst>
              <a:ext uri="{FF2B5EF4-FFF2-40B4-BE49-F238E27FC236}">
                <a16:creationId xmlns:a16="http://schemas.microsoft.com/office/drawing/2014/main" id="{9C34EFCA-7C9C-4BF5-AB02-9B2FB37B647F}"/>
              </a:ext>
            </a:extLst>
          </p:cNvPr>
          <p:cNvSpPr txBox="1"/>
          <p:nvPr/>
        </p:nvSpPr>
        <p:spPr>
          <a:xfrm>
            <a:off x="6971498" y="2689209"/>
            <a:ext cx="3851375" cy="525657"/>
          </a:xfrm>
          <a:prstGeom prst="rect">
            <a:avLst/>
          </a:prstGeom>
          <a:solidFill>
            <a:schemeClr val="bg1"/>
          </a:solidFill>
        </p:spPr>
        <p:txBody>
          <a:bodyPr wrap="none" rtlCol="0">
            <a:spAutoFit/>
          </a:bodyPr>
          <a:lstStyle/>
          <a:p>
            <a:pPr algn="just">
              <a:lnSpc>
                <a:spcPct val="130000"/>
              </a:lnSpc>
            </a:pPr>
            <a:r>
              <a:rPr lang="zh-CN" altLang="en-US" sz="2400" b="1" dirty="0">
                <a:solidFill>
                  <a:srgbClr val="FFC100"/>
                </a:solidFill>
                <a:effectLst>
                  <a:outerShdw blurRad="38100" dist="38100" dir="2700000" algn="tl">
                    <a:srgbClr val="000000">
                      <a:alpha val="43137"/>
                    </a:srgbClr>
                  </a:outerShdw>
                </a:effectLst>
                <a:latin typeface="+mj-ea"/>
                <a:ea typeface="+mj-ea"/>
              </a:rPr>
              <a:t>Click to replace the text</a:t>
            </a:r>
          </a:p>
        </p:txBody>
      </p:sp>
      <p:sp>
        <p:nvSpPr>
          <p:cNvPr id="21" name="文本框 20">
            <a:extLst>
              <a:ext uri="{FF2B5EF4-FFF2-40B4-BE49-F238E27FC236}">
                <a16:creationId xmlns:a16="http://schemas.microsoft.com/office/drawing/2014/main" id="{972A682A-FF37-4B14-9227-E05189B5E259}"/>
              </a:ext>
            </a:extLst>
          </p:cNvPr>
          <p:cNvSpPr txBox="1"/>
          <p:nvPr/>
        </p:nvSpPr>
        <p:spPr>
          <a:xfrm>
            <a:off x="6621182" y="3885052"/>
            <a:ext cx="4633679" cy="1255665"/>
          </a:xfrm>
          <a:prstGeom prst="rect">
            <a:avLst/>
          </a:prstGeom>
          <a:noFill/>
        </p:spPr>
        <p:txBody>
          <a:bodyPr wrap="square" rtlCol="0">
            <a:spAutoFit/>
          </a:bodyPr>
          <a:lstStyle/>
          <a:p>
            <a:pPr algn="just">
              <a:lnSpc>
                <a:spcPct val="130000"/>
              </a:lnSpc>
            </a:pPr>
            <a:r>
              <a:rPr lang="zh-CN" altLang="en-US" sz="2000" dirty="0">
                <a:solidFill>
                  <a:schemeClr val="tx1">
                    <a:lumMod val="85000"/>
                    <a:lumOff val="15000"/>
                  </a:schemeClr>
                </a:solidFill>
              </a:rPr>
              <a:t>Click here to replace text Click here to replace text Click here to replace text Click here to replace text Click here to replace text Click here to replace text</a:t>
            </a:r>
            <a:endParaRPr lang="zh-CN" altLang="en-US" sz="2000" b="1" dirty="0">
              <a:solidFill>
                <a:schemeClr val="bg1"/>
              </a:solidFill>
              <a:effectLst>
                <a:outerShdw blurRad="38100" dist="38100" dir="2700000" algn="tl">
                  <a:srgbClr val="000000">
                    <a:alpha val="43137"/>
                  </a:srgbClr>
                </a:outerShdw>
              </a:effectLst>
            </a:endParaRPr>
          </a:p>
        </p:txBody>
      </p:sp>
      <p:sp>
        <p:nvSpPr>
          <p:cNvPr id="23" name="椭圆 22">
            <a:extLst>
              <a:ext uri="{FF2B5EF4-FFF2-40B4-BE49-F238E27FC236}">
                <a16:creationId xmlns:a16="http://schemas.microsoft.com/office/drawing/2014/main" id="{168C6C34-FD8E-4E3A-8399-906EA99EE222}"/>
              </a:ext>
            </a:extLst>
          </p:cNvPr>
          <p:cNvSpPr/>
          <p:nvPr/>
        </p:nvSpPr>
        <p:spPr>
          <a:xfrm>
            <a:off x="11032611" y="3466727"/>
            <a:ext cx="190500" cy="190500"/>
          </a:xfrm>
          <a:prstGeom prst="ellipse">
            <a:avLst/>
          </a:prstGeom>
          <a:solidFill>
            <a:srgbClr val="D28244"/>
          </a:solidFill>
          <a:ln w="19050">
            <a:noFill/>
          </a:ln>
          <a:effectLst>
            <a:outerShdw blurRad="152400" dist="25400" dir="5400000" algn="ctr" rotWithShape="0">
              <a:srgbClr val="822505">
                <a:alpha val="8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Gráfico 2">
            <a:extLst>
              <a:ext uri="{FF2B5EF4-FFF2-40B4-BE49-F238E27FC236}">
                <a16:creationId xmlns:a16="http://schemas.microsoft.com/office/drawing/2014/main" id="{065CA914-DCD5-4FFD-BA80-3274A6406888}"/>
              </a:ext>
            </a:extLst>
          </p:cNvPr>
          <p:cNvSpPr/>
          <p:nvPr/>
        </p:nvSpPr>
        <p:spPr>
          <a:xfrm>
            <a:off x="7826190" y="922993"/>
            <a:ext cx="2017058" cy="1766216"/>
          </a:xfrm>
          <a:custGeom>
            <a:avLst/>
            <a:gdLst>
              <a:gd name="connsiteX0" fmla="*/ 597031 w 1199235"/>
              <a:gd name="connsiteY0" fmla="*/ 1049958 h 1050098"/>
              <a:gd name="connsiteX1" fmla="*/ 96238 w 1199235"/>
              <a:gd name="connsiteY1" fmla="*/ 1049958 h 1050098"/>
              <a:gd name="connsiteX2" fmla="*/ 21186 w 1199235"/>
              <a:gd name="connsiteY2" fmla="*/ 975028 h 1050098"/>
              <a:gd name="connsiteX3" fmla="*/ 21553 w 1199235"/>
              <a:gd name="connsiteY3" fmla="*/ 841793 h 1050098"/>
              <a:gd name="connsiteX4" fmla="*/ 651 w 1199235"/>
              <a:gd name="connsiteY4" fmla="*/ 265337 h 1050098"/>
              <a:gd name="connsiteX5" fmla="*/ 85726 w 1199235"/>
              <a:gd name="connsiteY5" fmla="*/ 182707 h 1050098"/>
              <a:gd name="connsiteX6" fmla="*/ 324693 w 1199235"/>
              <a:gd name="connsiteY6" fmla="*/ 183074 h 1050098"/>
              <a:gd name="connsiteX7" fmla="*/ 371020 w 1199235"/>
              <a:gd name="connsiteY7" fmla="*/ 137603 h 1050098"/>
              <a:gd name="connsiteX8" fmla="*/ 513178 w 1199235"/>
              <a:gd name="connsiteY8" fmla="*/ 211 h 1050098"/>
              <a:gd name="connsiteX9" fmla="*/ 733689 w 1199235"/>
              <a:gd name="connsiteY9" fmla="*/ 456 h 1050098"/>
              <a:gd name="connsiteX10" fmla="*/ 824997 w 1199235"/>
              <a:gd name="connsiteY10" fmla="*/ 90909 h 1050098"/>
              <a:gd name="connsiteX11" fmla="*/ 919484 w 1199235"/>
              <a:gd name="connsiteY11" fmla="*/ 182707 h 1050098"/>
              <a:gd name="connsiteX12" fmla="*/ 1135472 w 1199235"/>
              <a:gd name="connsiteY12" fmla="*/ 182340 h 1050098"/>
              <a:gd name="connsiteX13" fmla="*/ 1199034 w 1199235"/>
              <a:gd name="connsiteY13" fmla="*/ 245902 h 1050098"/>
              <a:gd name="connsiteX14" fmla="*/ 1178743 w 1199235"/>
              <a:gd name="connsiteY14" fmla="*/ 542075 h 1050098"/>
              <a:gd name="connsiteX15" fmla="*/ 1174587 w 1199235"/>
              <a:gd name="connsiteY15" fmla="*/ 688267 h 1050098"/>
              <a:gd name="connsiteX16" fmla="*/ 1174343 w 1199235"/>
              <a:gd name="connsiteY16" fmla="*/ 982362 h 1050098"/>
              <a:gd name="connsiteX17" fmla="*/ 1106992 w 1199235"/>
              <a:gd name="connsiteY17" fmla="*/ 1049835 h 1050098"/>
              <a:gd name="connsiteX18" fmla="*/ 596909 w 1199235"/>
              <a:gd name="connsiteY18" fmla="*/ 1050080 h 1050098"/>
              <a:gd name="connsiteX19" fmla="*/ 601554 w 1199235"/>
              <a:gd name="connsiteY19" fmla="*/ 973072 h 1050098"/>
              <a:gd name="connsiteX20" fmla="*/ 1047341 w 1199235"/>
              <a:gd name="connsiteY20" fmla="*/ 973072 h 1050098"/>
              <a:gd name="connsiteX21" fmla="*/ 1098068 w 1199235"/>
              <a:gd name="connsiteY21" fmla="*/ 937747 h 1050098"/>
              <a:gd name="connsiteX22" fmla="*/ 1098068 w 1199235"/>
              <a:gd name="connsiteY22" fmla="*/ 616027 h 1050098"/>
              <a:gd name="connsiteX23" fmla="*/ 1067754 w 1199235"/>
              <a:gd name="connsiteY23" fmla="*/ 586568 h 1050098"/>
              <a:gd name="connsiteX24" fmla="*/ 736867 w 1199235"/>
              <a:gd name="connsiteY24" fmla="*/ 588035 h 1050098"/>
              <a:gd name="connsiteX25" fmla="*/ 694574 w 1199235"/>
              <a:gd name="connsiteY25" fmla="*/ 628372 h 1050098"/>
              <a:gd name="connsiteX26" fmla="*/ 608888 w 1199235"/>
              <a:gd name="connsiteY26" fmla="*/ 710636 h 1050098"/>
              <a:gd name="connsiteX27" fmla="*/ 581263 w 1199235"/>
              <a:gd name="connsiteY27" fmla="*/ 710636 h 1050098"/>
              <a:gd name="connsiteX28" fmla="*/ 506578 w 1199235"/>
              <a:gd name="connsiteY28" fmla="*/ 637784 h 1050098"/>
              <a:gd name="connsiteX29" fmla="*/ 456217 w 1199235"/>
              <a:gd name="connsiteY29" fmla="*/ 587546 h 1050098"/>
              <a:gd name="connsiteX30" fmla="*/ 139142 w 1199235"/>
              <a:gd name="connsiteY30" fmla="*/ 587180 h 1050098"/>
              <a:gd name="connsiteX31" fmla="*/ 97338 w 1199235"/>
              <a:gd name="connsiteY31" fmla="*/ 628372 h 1050098"/>
              <a:gd name="connsiteX32" fmla="*/ 96971 w 1199235"/>
              <a:gd name="connsiteY32" fmla="*/ 913300 h 1050098"/>
              <a:gd name="connsiteX33" fmla="*/ 155766 w 1199235"/>
              <a:gd name="connsiteY33" fmla="*/ 973928 h 1050098"/>
              <a:gd name="connsiteX34" fmla="*/ 601554 w 1199235"/>
              <a:gd name="connsiteY34" fmla="*/ 972950 h 1050098"/>
              <a:gd name="connsiteX35" fmla="*/ 603020 w 1199235"/>
              <a:gd name="connsiteY35" fmla="*/ 259714 h 1050098"/>
              <a:gd name="connsiteX36" fmla="*/ 125207 w 1199235"/>
              <a:gd name="connsiteY36" fmla="*/ 259103 h 1050098"/>
              <a:gd name="connsiteX37" fmla="*/ 77292 w 1199235"/>
              <a:gd name="connsiteY37" fmla="*/ 307263 h 1050098"/>
              <a:gd name="connsiteX38" fmla="*/ 77781 w 1199235"/>
              <a:gd name="connsiteY38" fmla="*/ 449666 h 1050098"/>
              <a:gd name="connsiteX39" fmla="*/ 135475 w 1199235"/>
              <a:gd name="connsiteY39" fmla="*/ 511394 h 1050098"/>
              <a:gd name="connsiteX40" fmla="*/ 470885 w 1199235"/>
              <a:gd name="connsiteY40" fmla="*/ 512006 h 1050098"/>
              <a:gd name="connsiteX41" fmla="*/ 504989 w 1199235"/>
              <a:gd name="connsiteY41" fmla="*/ 484625 h 1050098"/>
              <a:gd name="connsiteX42" fmla="*/ 571606 w 1199235"/>
              <a:gd name="connsiteY42" fmla="*/ 429375 h 1050098"/>
              <a:gd name="connsiteX43" fmla="*/ 645069 w 1199235"/>
              <a:gd name="connsiteY43" fmla="*/ 429620 h 1050098"/>
              <a:gd name="connsiteX44" fmla="*/ 694574 w 1199235"/>
              <a:gd name="connsiteY44" fmla="*/ 474113 h 1050098"/>
              <a:gd name="connsiteX45" fmla="*/ 737356 w 1199235"/>
              <a:gd name="connsiteY45" fmla="*/ 512372 h 1050098"/>
              <a:gd name="connsiteX46" fmla="*/ 1049786 w 1199235"/>
              <a:gd name="connsiteY46" fmla="*/ 511761 h 1050098"/>
              <a:gd name="connsiteX47" fmla="*/ 1123126 w 1199235"/>
              <a:gd name="connsiteY47" fmla="*/ 435732 h 1050098"/>
              <a:gd name="connsiteX48" fmla="*/ 1123860 w 1199235"/>
              <a:gd name="connsiteY48" fmla="*/ 311786 h 1050098"/>
              <a:gd name="connsiteX49" fmla="*/ 1071666 w 1199235"/>
              <a:gd name="connsiteY49" fmla="*/ 258981 h 1050098"/>
              <a:gd name="connsiteX50" fmla="*/ 603020 w 1199235"/>
              <a:gd name="connsiteY50" fmla="*/ 259837 h 1050098"/>
              <a:gd name="connsiteX51" fmla="*/ 594342 w 1199235"/>
              <a:gd name="connsiteY51" fmla="*/ 182462 h 1050098"/>
              <a:gd name="connsiteX52" fmla="*/ 594342 w 1199235"/>
              <a:gd name="connsiteY52" fmla="*/ 182462 h 1050098"/>
              <a:gd name="connsiteX53" fmla="*/ 690540 w 1199235"/>
              <a:gd name="connsiteY53" fmla="*/ 182829 h 1050098"/>
              <a:gd name="connsiteX54" fmla="*/ 728799 w 1199235"/>
              <a:gd name="connsiteY54" fmla="*/ 144570 h 1050098"/>
              <a:gd name="connsiteX55" fmla="*/ 690540 w 1199235"/>
              <a:gd name="connsiteY55" fmla="*/ 100810 h 1050098"/>
              <a:gd name="connsiteX56" fmla="*/ 507311 w 1199235"/>
              <a:gd name="connsiteY56" fmla="*/ 100810 h 1050098"/>
              <a:gd name="connsiteX57" fmla="*/ 466363 w 1199235"/>
              <a:gd name="connsiteY57" fmla="*/ 141392 h 1050098"/>
              <a:gd name="connsiteX58" fmla="*/ 507311 w 1199235"/>
              <a:gd name="connsiteY58" fmla="*/ 182585 h 1050098"/>
              <a:gd name="connsiteX59" fmla="*/ 594342 w 1199235"/>
              <a:gd name="connsiteY59" fmla="*/ 182340 h 1050098"/>
              <a:gd name="connsiteX60" fmla="*/ 558038 w 1199235"/>
              <a:gd name="connsiteY60" fmla="*/ 567011 h 1050098"/>
              <a:gd name="connsiteX61" fmla="*/ 557794 w 1199235"/>
              <a:gd name="connsiteY61" fmla="*/ 617616 h 1050098"/>
              <a:gd name="connsiteX62" fmla="*/ 596664 w 1199235"/>
              <a:gd name="connsiteY62" fmla="*/ 659542 h 1050098"/>
              <a:gd name="connsiteX63" fmla="*/ 638102 w 1199235"/>
              <a:gd name="connsiteY63" fmla="*/ 619205 h 1050098"/>
              <a:gd name="connsiteX64" fmla="*/ 638102 w 1199235"/>
              <a:gd name="connsiteY64" fmla="*/ 522762 h 1050098"/>
              <a:gd name="connsiteX65" fmla="*/ 598376 w 1199235"/>
              <a:gd name="connsiteY65" fmla="*/ 480836 h 1050098"/>
              <a:gd name="connsiteX66" fmla="*/ 557794 w 1199235"/>
              <a:gd name="connsiteY66" fmla="*/ 521051 h 1050098"/>
              <a:gd name="connsiteX67" fmla="*/ 557916 w 1199235"/>
              <a:gd name="connsiteY67" fmla="*/ 567011 h 105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235" h="1050098">
                <a:moveTo>
                  <a:pt x="597031" y="1049958"/>
                </a:moveTo>
                <a:cubicBezTo>
                  <a:pt x="430059" y="1049958"/>
                  <a:pt x="263087" y="1050080"/>
                  <a:pt x="96238" y="1049958"/>
                </a:cubicBezTo>
                <a:cubicBezTo>
                  <a:pt x="32432" y="1049958"/>
                  <a:pt x="21797" y="1039201"/>
                  <a:pt x="21186" y="975028"/>
                </a:cubicBezTo>
                <a:cubicBezTo>
                  <a:pt x="20697" y="930657"/>
                  <a:pt x="18375" y="886042"/>
                  <a:pt x="21553" y="841793"/>
                </a:cubicBezTo>
                <a:cubicBezTo>
                  <a:pt x="35365" y="648786"/>
                  <a:pt x="-5583" y="457978"/>
                  <a:pt x="651" y="265337"/>
                </a:cubicBezTo>
                <a:cubicBezTo>
                  <a:pt x="3218" y="188574"/>
                  <a:pt x="7007" y="182829"/>
                  <a:pt x="85726" y="182707"/>
                </a:cubicBezTo>
                <a:cubicBezTo>
                  <a:pt x="165422" y="182585"/>
                  <a:pt x="244997" y="181729"/>
                  <a:pt x="324693" y="183074"/>
                </a:cubicBezTo>
                <a:cubicBezTo>
                  <a:pt x="358063" y="183685"/>
                  <a:pt x="370042" y="171461"/>
                  <a:pt x="371020" y="137603"/>
                </a:cubicBezTo>
                <a:cubicBezTo>
                  <a:pt x="374565" y="3267"/>
                  <a:pt x="378721" y="89"/>
                  <a:pt x="513178" y="211"/>
                </a:cubicBezTo>
                <a:cubicBezTo>
                  <a:pt x="586641" y="211"/>
                  <a:pt x="660226" y="-400"/>
                  <a:pt x="733689" y="456"/>
                </a:cubicBezTo>
                <a:cubicBezTo>
                  <a:pt x="803729" y="1189"/>
                  <a:pt x="824264" y="22458"/>
                  <a:pt x="824997" y="90909"/>
                </a:cubicBezTo>
                <a:cubicBezTo>
                  <a:pt x="826220" y="192852"/>
                  <a:pt x="810941" y="182218"/>
                  <a:pt x="919484" y="182707"/>
                </a:cubicBezTo>
                <a:cubicBezTo>
                  <a:pt x="991480" y="183074"/>
                  <a:pt x="1063476" y="183929"/>
                  <a:pt x="1135472" y="182340"/>
                </a:cubicBezTo>
                <a:cubicBezTo>
                  <a:pt x="1180821" y="181362"/>
                  <a:pt x="1201234" y="202387"/>
                  <a:pt x="1199034" y="245902"/>
                </a:cubicBezTo>
                <a:cubicBezTo>
                  <a:pt x="1194022" y="344545"/>
                  <a:pt x="1211257" y="443554"/>
                  <a:pt x="1178743" y="542075"/>
                </a:cubicBezTo>
                <a:cubicBezTo>
                  <a:pt x="1164075" y="586446"/>
                  <a:pt x="1174709" y="639251"/>
                  <a:pt x="1174587" y="688267"/>
                </a:cubicBezTo>
                <a:cubicBezTo>
                  <a:pt x="1174343" y="786299"/>
                  <a:pt x="1174709" y="884331"/>
                  <a:pt x="1174343" y="982362"/>
                </a:cubicBezTo>
                <a:cubicBezTo>
                  <a:pt x="1174098" y="1038468"/>
                  <a:pt x="1163341" y="1049713"/>
                  <a:pt x="1106992" y="1049835"/>
                </a:cubicBezTo>
                <a:cubicBezTo>
                  <a:pt x="936964" y="1050324"/>
                  <a:pt x="766936" y="1049958"/>
                  <a:pt x="596909" y="1050080"/>
                </a:cubicBezTo>
                <a:close/>
                <a:moveTo>
                  <a:pt x="601554" y="973072"/>
                </a:moveTo>
                <a:cubicBezTo>
                  <a:pt x="750190" y="973072"/>
                  <a:pt x="898827" y="973072"/>
                  <a:pt x="1047341" y="973072"/>
                </a:cubicBezTo>
                <a:cubicBezTo>
                  <a:pt x="1072522" y="973072"/>
                  <a:pt x="1098191" y="975150"/>
                  <a:pt x="1098068" y="937747"/>
                </a:cubicBezTo>
                <a:cubicBezTo>
                  <a:pt x="1097702" y="830548"/>
                  <a:pt x="1097824" y="723226"/>
                  <a:pt x="1098068" y="616027"/>
                </a:cubicBezTo>
                <a:cubicBezTo>
                  <a:pt x="1098068" y="595369"/>
                  <a:pt x="1090246" y="586324"/>
                  <a:pt x="1067754" y="586568"/>
                </a:cubicBezTo>
                <a:cubicBezTo>
                  <a:pt x="957499" y="587913"/>
                  <a:pt x="847122" y="588157"/>
                  <a:pt x="736867" y="588035"/>
                </a:cubicBezTo>
                <a:cubicBezTo>
                  <a:pt x="708631" y="588035"/>
                  <a:pt x="696041" y="598303"/>
                  <a:pt x="694574" y="628372"/>
                </a:cubicBezTo>
                <a:cubicBezTo>
                  <a:pt x="690662" y="710636"/>
                  <a:pt x="689562" y="710636"/>
                  <a:pt x="608888" y="710636"/>
                </a:cubicBezTo>
                <a:cubicBezTo>
                  <a:pt x="599720" y="710636"/>
                  <a:pt x="590553" y="710636"/>
                  <a:pt x="581263" y="710636"/>
                </a:cubicBezTo>
                <a:cubicBezTo>
                  <a:pt x="506333" y="710636"/>
                  <a:pt x="504133" y="710514"/>
                  <a:pt x="506578" y="637784"/>
                </a:cubicBezTo>
                <a:cubicBezTo>
                  <a:pt x="507922" y="598425"/>
                  <a:pt x="493376" y="587057"/>
                  <a:pt x="456217" y="587546"/>
                </a:cubicBezTo>
                <a:cubicBezTo>
                  <a:pt x="350485" y="589013"/>
                  <a:pt x="244752" y="589257"/>
                  <a:pt x="139142" y="587180"/>
                </a:cubicBezTo>
                <a:cubicBezTo>
                  <a:pt x="106750" y="586568"/>
                  <a:pt x="96727" y="596103"/>
                  <a:pt x="97338" y="628372"/>
                </a:cubicBezTo>
                <a:cubicBezTo>
                  <a:pt x="99049" y="723348"/>
                  <a:pt x="100149" y="818446"/>
                  <a:pt x="96971" y="913300"/>
                </a:cubicBezTo>
                <a:cubicBezTo>
                  <a:pt x="95504" y="958771"/>
                  <a:pt x="107850" y="974906"/>
                  <a:pt x="155766" y="973928"/>
                </a:cubicBezTo>
                <a:cubicBezTo>
                  <a:pt x="304280" y="970995"/>
                  <a:pt x="452917" y="972828"/>
                  <a:pt x="601554" y="972950"/>
                </a:cubicBezTo>
                <a:close/>
                <a:moveTo>
                  <a:pt x="603020" y="259714"/>
                </a:moveTo>
                <a:cubicBezTo>
                  <a:pt x="443749" y="259714"/>
                  <a:pt x="284478" y="260448"/>
                  <a:pt x="125207" y="259103"/>
                </a:cubicBezTo>
                <a:cubicBezTo>
                  <a:pt x="89148" y="258737"/>
                  <a:pt x="75703" y="271449"/>
                  <a:pt x="77292" y="307263"/>
                </a:cubicBezTo>
                <a:cubicBezTo>
                  <a:pt x="79247" y="354690"/>
                  <a:pt x="78147" y="402239"/>
                  <a:pt x="77781" y="449666"/>
                </a:cubicBezTo>
                <a:cubicBezTo>
                  <a:pt x="77536" y="488903"/>
                  <a:pt x="96360" y="511028"/>
                  <a:pt x="135475" y="511394"/>
                </a:cubicBezTo>
                <a:cubicBezTo>
                  <a:pt x="247319" y="512250"/>
                  <a:pt x="359041" y="511761"/>
                  <a:pt x="470885" y="512006"/>
                </a:cubicBezTo>
                <a:cubicBezTo>
                  <a:pt x="490076" y="512006"/>
                  <a:pt x="506578" y="506383"/>
                  <a:pt x="504989" y="484625"/>
                </a:cubicBezTo>
                <a:cubicBezTo>
                  <a:pt x="501077" y="433165"/>
                  <a:pt x="531269" y="426808"/>
                  <a:pt x="571606" y="429375"/>
                </a:cubicBezTo>
                <a:cubicBezTo>
                  <a:pt x="596053" y="430964"/>
                  <a:pt x="620622" y="430598"/>
                  <a:pt x="645069" y="429620"/>
                </a:cubicBezTo>
                <a:cubicBezTo>
                  <a:pt x="676605" y="428397"/>
                  <a:pt x="695918" y="440376"/>
                  <a:pt x="694574" y="474113"/>
                </a:cubicBezTo>
                <a:cubicBezTo>
                  <a:pt x="693351" y="505283"/>
                  <a:pt x="709486" y="512617"/>
                  <a:pt x="737356" y="512372"/>
                </a:cubicBezTo>
                <a:cubicBezTo>
                  <a:pt x="841499" y="511394"/>
                  <a:pt x="945643" y="512617"/>
                  <a:pt x="1049786" y="511761"/>
                </a:cubicBezTo>
                <a:cubicBezTo>
                  <a:pt x="1105525" y="511272"/>
                  <a:pt x="1122515" y="492570"/>
                  <a:pt x="1123126" y="435732"/>
                </a:cubicBezTo>
                <a:cubicBezTo>
                  <a:pt x="1123493" y="394416"/>
                  <a:pt x="1120926" y="352857"/>
                  <a:pt x="1123860" y="311786"/>
                </a:cubicBezTo>
                <a:cubicBezTo>
                  <a:pt x="1126671" y="271571"/>
                  <a:pt x="1112125" y="258492"/>
                  <a:pt x="1071666" y="258981"/>
                </a:cubicBezTo>
                <a:cubicBezTo>
                  <a:pt x="915451" y="260937"/>
                  <a:pt x="759236" y="259714"/>
                  <a:pt x="603020" y="259837"/>
                </a:cubicBezTo>
                <a:close/>
                <a:moveTo>
                  <a:pt x="594342" y="182462"/>
                </a:moveTo>
                <a:lnTo>
                  <a:pt x="594342" y="182462"/>
                </a:lnTo>
                <a:cubicBezTo>
                  <a:pt x="626367" y="182585"/>
                  <a:pt x="658515" y="181851"/>
                  <a:pt x="690540" y="182829"/>
                </a:cubicBezTo>
                <a:cubicBezTo>
                  <a:pt x="717798" y="183563"/>
                  <a:pt x="728799" y="171828"/>
                  <a:pt x="728799" y="144570"/>
                </a:cubicBezTo>
                <a:cubicBezTo>
                  <a:pt x="728799" y="117312"/>
                  <a:pt x="721587" y="100443"/>
                  <a:pt x="690540" y="100810"/>
                </a:cubicBezTo>
                <a:cubicBezTo>
                  <a:pt x="629423" y="101544"/>
                  <a:pt x="568428" y="101544"/>
                  <a:pt x="507311" y="100810"/>
                </a:cubicBezTo>
                <a:cubicBezTo>
                  <a:pt x="478586" y="100443"/>
                  <a:pt x="465996" y="111444"/>
                  <a:pt x="466363" y="141392"/>
                </a:cubicBezTo>
                <a:cubicBezTo>
                  <a:pt x="466729" y="170606"/>
                  <a:pt x="478219" y="183440"/>
                  <a:pt x="507311" y="182585"/>
                </a:cubicBezTo>
                <a:cubicBezTo>
                  <a:pt x="536281" y="181729"/>
                  <a:pt x="565372" y="182340"/>
                  <a:pt x="594342" y="182340"/>
                </a:cubicBezTo>
                <a:close/>
                <a:moveTo>
                  <a:pt x="558038" y="567011"/>
                </a:moveTo>
                <a:cubicBezTo>
                  <a:pt x="558038" y="583879"/>
                  <a:pt x="558894" y="600748"/>
                  <a:pt x="557794" y="617616"/>
                </a:cubicBezTo>
                <a:cubicBezTo>
                  <a:pt x="555960" y="645852"/>
                  <a:pt x="565372" y="659787"/>
                  <a:pt x="596664" y="659542"/>
                </a:cubicBezTo>
                <a:cubicBezTo>
                  <a:pt x="626000" y="659298"/>
                  <a:pt x="639079" y="649030"/>
                  <a:pt x="638102" y="619205"/>
                </a:cubicBezTo>
                <a:cubicBezTo>
                  <a:pt x="637001" y="587057"/>
                  <a:pt x="637124" y="554787"/>
                  <a:pt x="638102" y="522762"/>
                </a:cubicBezTo>
                <a:cubicBezTo>
                  <a:pt x="638957" y="494526"/>
                  <a:pt x="629301" y="480836"/>
                  <a:pt x="598376" y="480836"/>
                </a:cubicBezTo>
                <a:cubicBezTo>
                  <a:pt x="568917" y="480836"/>
                  <a:pt x="555594" y="491104"/>
                  <a:pt x="557794" y="521051"/>
                </a:cubicBezTo>
                <a:cubicBezTo>
                  <a:pt x="558894" y="536330"/>
                  <a:pt x="558038" y="551732"/>
                  <a:pt x="557916" y="567011"/>
                </a:cubicBezTo>
                <a:close/>
              </a:path>
            </a:pathLst>
          </a:custGeom>
          <a:solidFill>
            <a:srgbClr val="FFC100"/>
          </a:solidFill>
          <a:ln w="12149" cap="flat">
            <a:noFill/>
            <a:prstDash val="solid"/>
            <a:miter/>
          </a:ln>
        </p:spPr>
        <p:txBody>
          <a:bodyPr rtlCol="0" anchor="ctr"/>
          <a:lstStyle/>
          <a:p>
            <a:endParaRPr lang="es-PE"/>
          </a:p>
        </p:txBody>
      </p:sp>
    </p:spTree>
    <p:extLst>
      <p:ext uri="{BB962C8B-B14F-4D97-AF65-F5344CB8AC3E}">
        <p14:creationId xmlns:p14="http://schemas.microsoft.com/office/powerpoint/2010/main" val="3703721085"/>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a14="http://schemas.microsoft.com/office/drawing/2010/main" xmlns:a16="http://schemas.microsoft.com/office/drawing/2014/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5">
      <a:majorFont>
        <a:latin typeface="微软雅黑"/>
        <a:ea typeface="微软雅黑"/>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22505"/>
        </a:solidFill>
        <a:ln w="1905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lnSpc>
            <a:spcPct val="130000"/>
          </a:lnSpc>
          <a:defRPr b="1" dirty="0">
            <a:solidFill>
              <a:schemeClr val="bg1"/>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2851</Words>
  <Application>Microsoft Office PowerPoint</Application>
  <PresentationFormat>Panorámica</PresentationFormat>
  <Paragraphs>163</Paragraphs>
  <Slides>30</Slides>
  <Notes>21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等线</vt:lpstr>
      <vt:lpstr>微软雅黑</vt:lpstr>
      <vt:lpstr>华文中宋</vt:lpstr>
      <vt:lpstr>微软雅黑 Light</vt:lpstr>
      <vt:lpstr>Arial</vt:lpstr>
      <vt:lpstr>Arial (Títulos)</vt:lpstr>
      <vt:lpstr>Arial Black</vt:lpstr>
      <vt:lpstr>Be Vietnam</vt:lpstr>
      <vt:lpstr>Libre Franklin</vt:lpstr>
      <vt:lpstr>Source Sans Pro</vt:lpstr>
      <vt:lpstr>www.freeppt7.com</vt:lpstr>
      <vt:lpstr>Presentación de PowerPoint</vt:lpstr>
      <vt:lpstr>Presentación de PowerPoint</vt:lpstr>
      <vt:lpstr>Relevance</vt:lpstr>
      <vt:lpstr>Presentación de PowerPoint</vt:lpstr>
      <vt:lpstr>Presentación de PowerPoint</vt:lpstr>
      <vt:lpstr>Presentación de PowerPoint</vt:lpstr>
      <vt:lpstr>Presentación de PowerPoint</vt:lpstr>
      <vt:lpstr>Keywords</vt:lpstr>
      <vt:lpstr>Presentación de PowerPoint</vt:lpstr>
      <vt:lpstr>Presentación de PowerPoint</vt:lpstr>
      <vt:lpstr>Awesome Words</vt:lpstr>
      <vt:lpstr>Trust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SERPs</vt:lpstr>
      <vt:lpstr>Sitemap</vt:lpstr>
      <vt:lpstr>Increase Website Traffic</vt:lpstr>
      <vt:lpstr>Market Analysis</vt:lpstr>
      <vt:lpstr>Presentación de PowerPoint</vt:lpstr>
      <vt:lpstr>Thanks</vt:lpstr>
      <vt:lpstr>Presentación de PowerPoint</vt:lpstr>
      <vt:lpstr>Presentación de PowerPoint</vt:lpstr>
      <vt:lpstr>Presentación de PowerPoint</vt:lpstr>
      <vt:lpstr>Presentación de PowerPoint</vt:lpstr>
      <vt:lpstr>Presentación de PowerPoint</vt:lpstr>
    </vt:vector>
  </TitlesOfParts>
  <Manager>slidesppt.net</Manager>
  <Company>slidesppt.net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animated polaris</dc:title>
  <dc:creator>Grym</dc:creator>
  <cp:keywords>slidesppt.net</cp:keywords>
  <dc:description>slidesppt.net</dc:description>
  <cp:lastModifiedBy>Franklin</cp:lastModifiedBy>
  <cp:revision>31</cp:revision>
  <dcterms:created xsi:type="dcterms:W3CDTF">2018-04-06T04:15:54Z</dcterms:created>
  <dcterms:modified xsi:type="dcterms:W3CDTF">2022-11-26T17:00:51Z</dcterms:modified>
  <cp:category>slidesppt.net</cp:category>
</cp:coreProperties>
</file>