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05" r:id="rId2"/>
    <p:sldId id="262" r:id="rId3"/>
    <p:sldId id="351" r:id="rId4"/>
    <p:sldId id="320" r:id="rId5"/>
    <p:sldId id="259" r:id="rId6"/>
    <p:sldId id="1039" r:id="rId7"/>
    <p:sldId id="260" r:id="rId8"/>
    <p:sldId id="313" r:id="rId9"/>
    <p:sldId id="261" r:id="rId10"/>
    <p:sldId id="269" r:id="rId11"/>
    <p:sldId id="314" r:id="rId12"/>
    <p:sldId id="368" r:id="rId13"/>
    <p:sldId id="337" r:id="rId14"/>
    <p:sldId id="308" r:id="rId15"/>
    <p:sldId id="366" r:id="rId16"/>
    <p:sldId id="271" r:id="rId17"/>
    <p:sldId id="263" r:id="rId18"/>
    <p:sldId id="265" r:id="rId19"/>
    <p:sldId id="372" r:id="rId20"/>
    <p:sldId id="264" r:id="rId21"/>
    <p:sldId id="438" r:id="rId22"/>
    <p:sldId id="436" r:id="rId23"/>
    <p:sldId id="437" r:id="rId24"/>
    <p:sldId id="32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BF9D"/>
    <a:srgbClr val="C5AA8E"/>
    <a:srgbClr val="E6E6E6"/>
    <a:srgbClr val="CFB8A1"/>
    <a:srgbClr val="B38E69"/>
    <a:srgbClr val="D4C5AC"/>
    <a:srgbClr val="E5D9C5"/>
    <a:srgbClr val="CBB299"/>
    <a:srgbClr val="BD9D7D"/>
    <a:srgbClr val="BB9C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95354" autoAdjust="0"/>
  </p:normalViewPr>
  <p:slideViewPr>
    <p:cSldViewPr snapToGrid="0">
      <p:cViewPr varScale="1">
        <p:scale>
          <a:sx n="65" d="100"/>
          <a:sy n="65" d="100"/>
        </p:scale>
        <p:origin x="87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241FEA-F6C4-40A0-8659-2C3B051B83F0}" type="datetimeFigureOut">
              <a:rPr lang="es-PE" smtClean="0"/>
              <a:t>29/11/2022</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49D6E9-956D-4282-B432-DA235E06EFE8}" type="slidenum">
              <a:rPr lang="es-PE" smtClean="0"/>
              <a:t>‹Nº›</a:t>
            </a:fld>
            <a:endParaRPr lang="es-PE"/>
          </a:p>
        </p:txBody>
      </p:sp>
    </p:spTree>
    <p:extLst>
      <p:ext uri="{BB962C8B-B14F-4D97-AF65-F5344CB8AC3E}">
        <p14:creationId xmlns:p14="http://schemas.microsoft.com/office/powerpoint/2010/main" val="1912818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300" dirty="0">
                <a:solidFill>
                  <a:schemeClr val="tx1">
                    <a:lumMod val="50000"/>
                    <a:lumOff val="50000"/>
                  </a:schemeClr>
                </a:solidFill>
                <a:latin typeface="Montserrat Medium" panose="00000600000000000000" pitchFamily="50" charset="0"/>
              </a:rPr>
              <a:t>slidesppt.net</a:t>
            </a:r>
            <a:endParaRPr lang="en-US" sz="1200" spc="300" dirty="0">
              <a:solidFill>
                <a:schemeClr val="tx1">
                  <a:lumMod val="50000"/>
                  <a:lumOff val="50000"/>
                </a:schemeClr>
              </a:solidFill>
              <a:latin typeface="Montserrat Medium" panose="00000600000000000000" pitchFamily="50" charset="0"/>
              <a:ea typeface="Open Sans" panose="020B0606030504020204" pitchFamily="34" charset="0"/>
              <a:cs typeface="Open Sans" panose="020B0606030504020204" pitchFamily="34" charset="0"/>
            </a:endParaRPr>
          </a:p>
          <a:p>
            <a:endParaRPr lang="es-PE" dirty="0"/>
          </a:p>
        </p:txBody>
      </p:sp>
      <p:sp>
        <p:nvSpPr>
          <p:cNvPr id="4" name="Marcador de número de diapositiva 3"/>
          <p:cNvSpPr>
            <a:spLocks noGrp="1"/>
          </p:cNvSpPr>
          <p:nvPr>
            <p:ph type="sldNum" sz="quarter" idx="5"/>
          </p:nvPr>
        </p:nvSpPr>
        <p:spPr/>
        <p:txBody>
          <a:bodyPr/>
          <a:lstStyle/>
          <a:p>
            <a:fld id="{0D49D6E9-956D-4282-B432-DA235E06EFE8}" type="slidenum">
              <a:rPr lang="es-PE" smtClean="0"/>
              <a:t>1</a:t>
            </a:fld>
            <a:endParaRPr lang="es-PE"/>
          </a:p>
        </p:txBody>
      </p:sp>
    </p:spTree>
    <p:extLst>
      <p:ext uri="{BB962C8B-B14F-4D97-AF65-F5344CB8AC3E}">
        <p14:creationId xmlns:p14="http://schemas.microsoft.com/office/powerpoint/2010/main" val="4130272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123;g9b62cbd3bc_2_935:notes">
            <a:extLst>
              <a:ext uri="{FF2B5EF4-FFF2-40B4-BE49-F238E27FC236}">
                <a16:creationId xmlns:a16="http://schemas.microsoft.com/office/drawing/2014/main" id="{571E4EF6-6AB7-402F-8DBA-EE1E1A30A62C}"/>
              </a:ext>
            </a:extLst>
          </p:cNvPr>
          <p:cNvSpPr>
            <a:spLocks noGrp="1" noRot="1" noChangeAspect="1"/>
          </p:cNvSpPr>
          <p:nvPr>
            <p:ph type="sldImg"/>
          </p:nvPr>
        </p:nvSpPr>
        <p:spPr>
          <a:xfrm>
            <a:off x="381000" y="685800"/>
            <a:ext cx="6096000" cy="3429000"/>
          </a:xfrm>
        </p:spPr>
      </p:sp>
      <p:sp>
        <p:nvSpPr>
          <p:cNvPr id="3" name="Google Shape;1124;g9b62cbd3bc_2_935:notes">
            <a:extLst>
              <a:ext uri="{FF2B5EF4-FFF2-40B4-BE49-F238E27FC236}">
                <a16:creationId xmlns:a16="http://schemas.microsoft.com/office/drawing/2014/main" id="{BB9565C4-DA1B-4EEB-A758-251B4F843B74}"/>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300" dirty="0">
                <a:solidFill>
                  <a:schemeClr val="tx1">
                    <a:lumMod val="50000"/>
                    <a:lumOff val="50000"/>
                  </a:schemeClr>
                </a:solidFill>
                <a:latin typeface="Montserrat Medium" panose="00000600000000000000" pitchFamily="50" charset="0"/>
              </a:rPr>
              <a:t>slidesppt.net</a:t>
            </a:r>
            <a:endParaRPr lang="en-US" sz="1200" spc="300" dirty="0">
              <a:solidFill>
                <a:schemeClr val="tx1">
                  <a:lumMod val="50000"/>
                  <a:lumOff val="50000"/>
                </a:schemeClr>
              </a:solidFill>
              <a:latin typeface="Montserrat Medium" panose="00000600000000000000" pitchFamily="50" charset="0"/>
              <a:ea typeface="Open Sans" panose="020B0606030504020204" pitchFamily="34" charset="0"/>
              <a:cs typeface="Open Sans" panose="020B0606030504020204" pitchFamily="34" charset="0"/>
            </a:endParaRPr>
          </a:p>
          <a:p>
            <a:endParaRPr lang="es-PE" dirty="0"/>
          </a:p>
        </p:txBody>
      </p:sp>
    </p:spTree>
    <p:extLst>
      <p:ext uri="{BB962C8B-B14F-4D97-AF65-F5344CB8AC3E}">
        <p14:creationId xmlns:p14="http://schemas.microsoft.com/office/powerpoint/2010/main" val="946405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895;g8d83cf88e8_1_3:notes">
            <a:extLst>
              <a:ext uri="{FF2B5EF4-FFF2-40B4-BE49-F238E27FC236}">
                <a16:creationId xmlns:a16="http://schemas.microsoft.com/office/drawing/2014/main" id="{3B499AB3-F37A-4E31-9A0E-4FF83C29C89F}"/>
              </a:ext>
            </a:extLst>
          </p:cNvPr>
          <p:cNvSpPr>
            <a:spLocks noGrp="1" noRot="1" noChangeAspect="1"/>
          </p:cNvSpPr>
          <p:nvPr>
            <p:ph type="sldImg"/>
          </p:nvPr>
        </p:nvSpPr>
        <p:spPr>
          <a:xfrm>
            <a:off x="381000" y="685800"/>
            <a:ext cx="6096000" cy="3429000"/>
          </a:xfrm>
        </p:spPr>
      </p:sp>
      <p:sp>
        <p:nvSpPr>
          <p:cNvPr id="3" name="Google Shape;896;g8d83cf88e8_1_3:notes">
            <a:extLst>
              <a:ext uri="{FF2B5EF4-FFF2-40B4-BE49-F238E27FC236}">
                <a16:creationId xmlns:a16="http://schemas.microsoft.com/office/drawing/2014/main" id="{6F15BAE9-BADD-4954-87B2-BBB35E66825E}"/>
              </a:ext>
            </a:extLst>
          </p:cNvPr>
          <p:cNvSpPr txBox="1">
            <a:spLocks noGrp="1"/>
          </p:cNvSpPr>
          <p:nvPr>
            <p:ph type="body" sz="quarter" idx="1"/>
          </p:nvPr>
        </p:nvSpPr>
        <p:spPr/>
        <p:txBody>
          <a:bodyPr/>
          <a:lstStyle/>
          <a:p>
            <a:pPr marL="0" lvl="0" indent="0">
              <a:buNone/>
            </a:pPr>
            <a:r>
              <a:rPr lang="en-US" dirty="0">
                <a:solidFill>
                  <a:srgbClr val="FFFFFF"/>
                </a:solidFill>
                <a:latin typeface="Arial" pitchFamily="34"/>
                <a:cs typeface="Arial" pitchFamily="34"/>
              </a:rPr>
              <a:t>slidesppt.net</a:t>
            </a:r>
          </a:p>
          <a:p>
            <a:pPr marL="0" lvl="0" indent="0">
              <a:buNone/>
            </a:pPr>
            <a:endParaRPr lang="en-US" dirty="0"/>
          </a:p>
        </p:txBody>
      </p:sp>
    </p:spTree>
    <p:extLst>
      <p:ext uri="{BB962C8B-B14F-4D97-AF65-F5344CB8AC3E}">
        <p14:creationId xmlns:p14="http://schemas.microsoft.com/office/powerpoint/2010/main" val="3651888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Arial" pitchFamily="34"/>
                <a:cs typeface="Arial" pitchFamily="34"/>
              </a:rPr>
              <a:t>slidesppt.net</a:t>
            </a:r>
          </a:p>
          <a:p>
            <a:endParaRPr lang="es-PE" dirty="0"/>
          </a:p>
        </p:txBody>
      </p:sp>
      <p:sp>
        <p:nvSpPr>
          <p:cNvPr id="4" name="Marcador de número de diapositiva 3"/>
          <p:cNvSpPr>
            <a:spLocks noGrp="1"/>
          </p:cNvSpPr>
          <p:nvPr>
            <p:ph type="sldNum" sz="quarter" idx="5"/>
          </p:nvPr>
        </p:nvSpPr>
        <p:spPr/>
        <p:txBody>
          <a:bodyPr/>
          <a:lstStyle/>
          <a:p>
            <a:fld id="{F126156E-1281-4D27-902A-CCA44FB6022A}" type="slidenum">
              <a:rPr lang="zh-CN" altLang="en-US" smtClean="0"/>
              <a:t>19</a:t>
            </a:fld>
            <a:endParaRPr lang="zh-CN" altLang="en-US"/>
          </a:p>
        </p:txBody>
      </p:sp>
    </p:spTree>
    <p:extLst>
      <p:ext uri="{BB962C8B-B14F-4D97-AF65-F5344CB8AC3E}">
        <p14:creationId xmlns:p14="http://schemas.microsoft.com/office/powerpoint/2010/main" val="1200833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300" dirty="0">
                <a:solidFill>
                  <a:schemeClr val="tx1">
                    <a:lumMod val="50000"/>
                    <a:lumOff val="50000"/>
                  </a:schemeClr>
                </a:solidFill>
                <a:latin typeface="Montserrat Medium" panose="00000600000000000000" pitchFamily="50" charset="0"/>
              </a:rPr>
              <a:t>slidesppt.net</a:t>
            </a:r>
            <a:endParaRPr lang="en-US" sz="1200" spc="300" dirty="0">
              <a:solidFill>
                <a:schemeClr val="tx1">
                  <a:lumMod val="50000"/>
                  <a:lumOff val="50000"/>
                </a:schemeClr>
              </a:solidFill>
              <a:latin typeface="Montserrat Medium" panose="00000600000000000000" pitchFamily="50" charset="0"/>
              <a:ea typeface="Open Sans" panose="020B0606030504020204" pitchFamily="34" charset="0"/>
              <a:cs typeface="Open Sans" panose="020B0606030504020204" pitchFamily="34" charset="0"/>
            </a:endParaRPr>
          </a:p>
          <a:p>
            <a:endParaRPr lang="es-PE" dirty="0"/>
          </a:p>
        </p:txBody>
      </p:sp>
      <p:sp>
        <p:nvSpPr>
          <p:cNvPr id="4" name="Marcador de número de diapositiva 3"/>
          <p:cNvSpPr>
            <a:spLocks noGrp="1"/>
          </p:cNvSpPr>
          <p:nvPr>
            <p:ph type="sldNum" sz="quarter" idx="5"/>
          </p:nvPr>
        </p:nvSpPr>
        <p:spPr/>
        <p:txBody>
          <a:bodyPr/>
          <a:lstStyle/>
          <a:p>
            <a:fld id="{0D49D6E9-956D-4282-B432-DA235E06EFE8}" type="slidenum">
              <a:rPr lang="es-PE" smtClean="0"/>
              <a:t>20</a:t>
            </a:fld>
            <a:endParaRPr lang="es-PE"/>
          </a:p>
        </p:txBody>
      </p:sp>
    </p:spTree>
    <p:extLst>
      <p:ext uri="{BB962C8B-B14F-4D97-AF65-F5344CB8AC3E}">
        <p14:creationId xmlns:p14="http://schemas.microsoft.com/office/powerpoint/2010/main" val="3709410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BBFE4ED-3059-49AD-9C23-D3BD07524B45}"/>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42E8DF40-BB0C-441C-AC2A-C449269837BB}"/>
              </a:ext>
            </a:extLst>
          </p:cNvPr>
          <p:cNvSpPr txBox="1">
            <a:spLocks noGrp="1"/>
          </p:cNvSpPr>
          <p:nvPr>
            <p:ph type="body" sz="quarter" idx="1"/>
          </p:nvPr>
        </p:nvSpPr>
        <p:spPr/>
        <p:txBody>
          <a:bodyPr/>
          <a:lstStyle/>
          <a:p>
            <a:pPr marL="158748" lvl="0" indent="0">
              <a:buNone/>
            </a:pPr>
            <a:r>
              <a:rPr lang="en-US" dirty="0">
                <a:solidFill>
                  <a:srgbClr val="143A78"/>
                </a:solidFill>
                <a:latin typeface="Arial" pitchFamily="34"/>
                <a:cs typeface="Arial" pitchFamily="34"/>
              </a:rPr>
              <a:t>slidesppt.net</a:t>
            </a:r>
            <a:endParaRPr lang="es-PE" dirty="0"/>
          </a:p>
        </p:txBody>
      </p:sp>
    </p:spTree>
    <p:extLst>
      <p:ext uri="{BB962C8B-B14F-4D97-AF65-F5344CB8AC3E}">
        <p14:creationId xmlns:p14="http://schemas.microsoft.com/office/powerpoint/2010/main" val="1485354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02F2CDC-58F9-4076-8643-9DCEB43C6081}"/>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328A30C8-E1BD-4604-BC4E-C7DC76AEB78C}"/>
              </a:ext>
            </a:extLst>
          </p:cNvPr>
          <p:cNvSpPr txBox="1">
            <a:spLocks noGrp="1"/>
          </p:cNvSpPr>
          <p:nvPr>
            <p:ph type="body" sz="quarter" idx="1"/>
          </p:nvPr>
        </p:nvSpPr>
        <p:spPr/>
        <p:txBody>
          <a:bodyPr/>
          <a:lstStyle/>
          <a:p>
            <a:pPr marL="0" lvl="0" indent="0">
              <a:buNone/>
            </a:pPr>
            <a:r>
              <a:rPr lang="en-US" sz="1200">
                <a:solidFill>
                  <a:srgbClr val="0070C0"/>
                </a:solidFill>
                <a:latin typeface="Arial" pitchFamily="34"/>
                <a:cs typeface="Arial" pitchFamily="34"/>
              </a:rPr>
              <a:t>slidesppt.net</a:t>
            </a:r>
          </a:p>
          <a:p>
            <a:pPr lvl="0"/>
            <a:endParaRPr lang="es-ES"/>
          </a:p>
        </p:txBody>
      </p:sp>
    </p:spTree>
    <p:extLst>
      <p:ext uri="{BB962C8B-B14F-4D97-AF65-F5344CB8AC3E}">
        <p14:creationId xmlns:p14="http://schemas.microsoft.com/office/powerpoint/2010/main" val="2926858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402D266-5165-4F30-BCEC-FD914EA27C9C}"/>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3E99D141-A68D-4E74-9210-1953F680635C}"/>
              </a:ext>
            </a:extLst>
          </p:cNvPr>
          <p:cNvSpPr txBox="1">
            <a:spLocks noGrp="1"/>
          </p:cNvSpPr>
          <p:nvPr>
            <p:ph type="body" sz="quarter" idx="1"/>
          </p:nvPr>
        </p:nvSpPr>
        <p:spPr/>
        <p:txBody>
          <a:bodyPr/>
          <a:lstStyle/>
          <a:p>
            <a:pPr marL="0" lvl="0" indent="0">
              <a:buNone/>
            </a:pPr>
            <a:r>
              <a:rPr lang="en-US" sz="1200">
                <a:latin typeface="Arial" pitchFamily="34"/>
                <a:cs typeface="Arial" pitchFamily="34"/>
              </a:rPr>
              <a:t>slidesppt.net</a:t>
            </a:r>
          </a:p>
          <a:p>
            <a:pPr lvl="0"/>
            <a:endParaRPr lang="es-ES"/>
          </a:p>
        </p:txBody>
      </p:sp>
    </p:spTree>
    <p:extLst>
      <p:ext uri="{BB962C8B-B14F-4D97-AF65-F5344CB8AC3E}">
        <p14:creationId xmlns:p14="http://schemas.microsoft.com/office/powerpoint/2010/main" val="4112633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B7450BF-0E60-4717-A86A-0ADE0D6BEA4A}"/>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526FA770-D8EC-47A3-AAD3-E0FCE2C11C06}"/>
              </a:ext>
            </a:extLst>
          </p:cNvPr>
          <p:cNvSpPr txBox="1">
            <a:spLocks noGrp="1"/>
          </p:cNvSpPr>
          <p:nvPr>
            <p:ph type="body" sz="quarter" idx="1"/>
          </p:nvPr>
        </p:nvSpPr>
        <p:spPr/>
        <p:txBody>
          <a:bodyPr/>
          <a:lstStyle/>
          <a:p>
            <a:pPr marL="0" lvl="0" indent="0">
              <a:buNone/>
            </a:pPr>
            <a:r>
              <a:rPr lang="en-US" sz="1200">
                <a:solidFill>
                  <a:srgbClr val="0070C0"/>
                </a:solidFill>
                <a:latin typeface="Arial" pitchFamily="34"/>
                <a:cs typeface="Arial" pitchFamily="34"/>
              </a:rPr>
              <a:t>slidesppt.net</a:t>
            </a:r>
          </a:p>
          <a:p>
            <a:pPr lvl="0"/>
            <a:endParaRPr lang="es-ES"/>
          </a:p>
        </p:txBody>
      </p:sp>
    </p:spTree>
    <p:extLst>
      <p:ext uri="{BB962C8B-B14F-4D97-AF65-F5344CB8AC3E}">
        <p14:creationId xmlns:p14="http://schemas.microsoft.com/office/powerpoint/2010/main" val="320930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300" dirty="0">
                <a:solidFill>
                  <a:schemeClr val="tx1">
                    <a:lumMod val="50000"/>
                    <a:lumOff val="50000"/>
                  </a:schemeClr>
                </a:solidFill>
                <a:latin typeface="Montserrat Medium" panose="00000600000000000000" pitchFamily="50" charset="0"/>
              </a:rPr>
              <a:t>slidesppt.net</a:t>
            </a:r>
            <a:endParaRPr lang="en-US" sz="1200" spc="300" dirty="0">
              <a:solidFill>
                <a:schemeClr val="tx1">
                  <a:lumMod val="50000"/>
                  <a:lumOff val="50000"/>
                </a:schemeClr>
              </a:solidFill>
              <a:latin typeface="Montserrat Medium" panose="00000600000000000000" pitchFamily="50" charset="0"/>
              <a:ea typeface="Open Sans" panose="020B0606030504020204" pitchFamily="34" charset="0"/>
              <a:cs typeface="Open Sans" panose="020B0606030504020204" pitchFamily="34" charset="0"/>
            </a:endParaRPr>
          </a:p>
          <a:p>
            <a:endParaRPr lang="es-PE" dirty="0"/>
          </a:p>
        </p:txBody>
      </p:sp>
      <p:sp>
        <p:nvSpPr>
          <p:cNvPr id="4" name="Marcador de número de diapositiva 3"/>
          <p:cNvSpPr>
            <a:spLocks noGrp="1"/>
          </p:cNvSpPr>
          <p:nvPr>
            <p:ph type="sldNum" sz="quarter" idx="5"/>
          </p:nvPr>
        </p:nvSpPr>
        <p:spPr/>
        <p:txBody>
          <a:bodyPr/>
          <a:lstStyle/>
          <a:p>
            <a:fld id="{0D49D6E9-956D-4282-B432-DA235E06EFE8}" type="slidenum">
              <a:rPr lang="es-PE" smtClean="0"/>
              <a:t>3</a:t>
            </a:fld>
            <a:endParaRPr lang="es-PE"/>
          </a:p>
        </p:txBody>
      </p:sp>
    </p:spTree>
    <p:extLst>
      <p:ext uri="{BB962C8B-B14F-4D97-AF65-F5344CB8AC3E}">
        <p14:creationId xmlns:p14="http://schemas.microsoft.com/office/powerpoint/2010/main" val="3742433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300" dirty="0">
                <a:solidFill>
                  <a:schemeClr val="tx1">
                    <a:lumMod val="50000"/>
                    <a:lumOff val="50000"/>
                  </a:schemeClr>
                </a:solidFill>
                <a:latin typeface="Montserrat Medium" panose="00000600000000000000" pitchFamily="50" charset="0"/>
              </a:rPr>
              <a:t>slidesppt.net</a:t>
            </a:r>
            <a:endParaRPr lang="en-US" sz="1200" spc="300" dirty="0">
              <a:solidFill>
                <a:schemeClr val="tx1">
                  <a:lumMod val="50000"/>
                  <a:lumOff val="50000"/>
                </a:schemeClr>
              </a:solidFill>
              <a:latin typeface="Montserrat Medium" panose="00000600000000000000" pitchFamily="50" charset="0"/>
              <a:ea typeface="Open Sans" panose="020B0606030504020204" pitchFamily="34" charset="0"/>
              <a:cs typeface="Open Sans" panose="020B0606030504020204" pitchFamily="34" charset="0"/>
            </a:endParaRPr>
          </a:p>
          <a:p>
            <a:endParaRPr lang="es-PE" dirty="0"/>
          </a:p>
        </p:txBody>
      </p:sp>
      <p:sp>
        <p:nvSpPr>
          <p:cNvPr id="4" name="Marcador de número de diapositiva 3"/>
          <p:cNvSpPr>
            <a:spLocks noGrp="1"/>
          </p:cNvSpPr>
          <p:nvPr>
            <p:ph type="sldNum" sz="quarter" idx="5"/>
          </p:nvPr>
        </p:nvSpPr>
        <p:spPr/>
        <p:txBody>
          <a:bodyPr/>
          <a:lstStyle/>
          <a:p>
            <a:fld id="{0D49D6E9-956D-4282-B432-DA235E06EFE8}" type="slidenum">
              <a:rPr lang="es-PE" smtClean="0"/>
              <a:t>4</a:t>
            </a:fld>
            <a:endParaRPr lang="es-PE"/>
          </a:p>
        </p:txBody>
      </p:sp>
    </p:spTree>
    <p:extLst>
      <p:ext uri="{BB962C8B-B14F-4D97-AF65-F5344CB8AC3E}">
        <p14:creationId xmlns:p14="http://schemas.microsoft.com/office/powerpoint/2010/main" val="3328359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300" dirty="0">
                <a:solidFill>
                  <a:schemeClr val="tx1">
                    <a:lumMod val="50000"/>
                    <a:lumOff val="50000"/>
                  </a:schemeClr>
                </a:solidFill>
                <a:latin typeface="Montserrat Medium" panose="00000600000000000000" pitchFamily="50" charset="0"/>
              </a:rPr>
              <a:t>slidesppt.net</a:t>
            </a:r>
            <a:endParaRPr lang="en-US" sz="1200" spc="300" dirty="0">
              <a:solidFill>
                <a:schemeClr val="tx1">
                  <a:lumMod val="50000"/>
                  <a:lumOff val="50000"/>
                </a:schemeClr>
              </a:solidFill>
              <a:latin typeface="Montserrat Medium" panose="00000600000000000000" pitchFamily="50" charset="0"/>
              <a:ea typeface="Open Sans" panose="020B0606030504020204" pitchFamily="34" charset="0"/>
              <a:cs typeface="Open Sans" panose="020B0606030504020204" pitchFamily="34" charset="0"/>
            </a:endParaRPr>
          </a:p>
          <a:p>
            <a:endParaRPr lang="es-PE" dirty="0"/>
          </a:p>
        </p:txBody>
      </p:sp>
      <p:sp>
        <p:nvSpPr>
          <p:cNvPr id="4" name="Marcador de número de diapositiva 3"/>
          <p:cNvSpPr>
            <a:spLocks noGrp="1"/>
          </p:cNvSpPr>
          <p:nvPr>
            <p:ph type="sldNum" sz="quarter" idx="5"/>
          </p:nvPr>
        </p:nvSpPr>
        <p:spPr/>
        <p:txBody>
          <a:bodyPr/>
          <a:lstStyle/>
          <a:p>
            <a:fld id="{0D49D6E9-956D-4282-B432-DA235E06EFE8}" type="slidenum">
              <a:rPr lang="es-PE" smtClean="0"/>
              <a:t>6</a:t>
            </a:fld>
            <a:endParaRPr lang="es-PE"/>
          </a:p>
        </p:txBody>
      </p:sp>
    </p:spTree>
    <p:extLst>
      <p:ext uri="{BB962C8B-B14F-4D97-AF65-F5344CB8AC3E}">
        <p14:creationId xmlns:p14="http://schemas.microsoft.com/office/powerpoint/2010/main" val="1726342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300" dirty="0">
                <a:solidFill>
                  <a:schemeClr val="tx1">
                    <a:lumMod val="50000"/>
                    <a:lumOff val="50000"/>
                  </a:schemeClr>
                </a:solidFill>
                <a:latin typeface="Montserrat Medium" panose="00000600000000000000" pitchFamily="50" charset="0"/>
              </a:rPr>
              <a:t>slidesppt.net</a:t>
            </a:r>
            <a:endParaRPr lang="en-US" sz="1200" spc="300" dirty="0">
              <a:solidFill>
                <a:schemeClr val="tx1">
                  <a:lumMod val="50000"/>
                  <a:lumOff val="50000"/>
                </a:schemeClr>
              </a:solidFill>
              <a:latin typeface="Montserrat Medium" panose="00000600000000000000" pitchFamily="50" charset="0"/>
              <a:ea typeface="Open Sans" panose="020B0606030504020204" pitchFamily="34" charset="0"/>
              <a:cs typeface="Open Sans" panose="020B0606030504020204" pitchFamily="34" charset="0"/>
            </a:endParaRPr>
          </a:p>
          <a:p>
            <a:endParaRPr lang="es-PE" dirty="0"/>
          </a:p>
        </p:txBody>
      </p:sp>
      <p:sp>
        <p:nvSpPr>
          <p:cNvPr id="4" name="Marcador de número de diapositiva 3"/>
          <p:cNvSpPr>
            <a:spLocks noGrp="1"/>
          </p:cNvSpPr>
          <p:nvPr>
            <p:ph type="sldNum" sz="quarter" idx="5"/>
          </p:nvPr>
        </p:nvSpPr>
        <p:spPr/>
        <p:txBody>
          <a:bodyPr/>
          <a:lstStyle/>
          <a:p>
            <a:fld id="{0D49D6E9-956D-4282-B432-DA235E06EFE8}" type="slidenum">
              <a:rPr lang="es-PE" smtClean="0"/>
              <a:t>8</a:t>
            </a:fld>
            <a:endParaRPr lang="es-PE"/>
          </a:p>
        </p:txBody>
      </p:sp>
    </p:spTree>
    <p:extLst>
      <p:ext uri="{BB962C8B-B14F-4D97-AF65-F5344CB8AC3E}">
        <p14:creationId xmlns:p14="http://schemas.microsoft.com/office/powerpoint/2010/main" val="4124343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972;g92ff37ea2c_2_0:notes">
            <a:extLst>
              <a:ext uri="{FF2B5EF4-FFF2-40B4-BE49-F238E27FC236}">
                <a16:creationId xmlns:a16="http://schemas.microsoft.com/office/drawing/2014/main" id="{E7E0391E-D234-409A-AFC5-33145041B112}"/>
              </a:ext>
            </a:extLst>
          </p:cNvPr>
          <p:cNvSpPr>
            <a:spLocks noGrp="1" noRot="1" noChangeAspect="1"/>
          </p:cNvSpPr>
          <p:nvPr>
            <p:ph type="sldImg"/>
          </p:nvPr>
        </p:nvSpPr>
        <p:spPr>
          <a:xfrm>
            <a:off x="381000" y="685800"/>
            <a:ext cx="6096000" cy="3429000"/>
          </a:xfrm>
        </p:spPr>
      </p:sp>
      <p:sp>
        <p:nvSpPr>
          <p:cNvPr id="3" name="Google Shape;973;g92ff37ea2c_2_0:notes">
            <a:extLst>
              <a:ext uri="{FF2B5EF4-FFF2-40B4-BE49-F238E27FC236}">
                <a16:creationId xmlns:a16="http://schemas.microsoft.com/office/drawing/2014/main" id="{866B60EF-36BC-4814-BB4D-C4A60E3F2E9B}"/>
              </a:ext>
            </a:extLst>
          </p:cNvPr>
          <p:cNvSpPr txBox="1">
            <a:spLocks noGrp="1"/>
          </p:cNvSpPr>
          <p:nvPr>
            <p:ph type="body" sz="quarter" idx="1"/>
          </p:nvPr>
        </p:nvSpPr>
        <p:spPr/>
        <p:txBody>
          <a:bodyPr/>
          <a:lstStyle/>
          <a:p>
            <a:pPr marL="0" lvl="0" indent="0">
              <a:buNone/>
            </a:pPr>
            <a:r>
              <a:rPr lang="en-US" dirty="0">
                <a:solidFill>
                  <a:srgbClr val="FFFFFF"/>
                </a:solidFill>
                <a:latin typeface="Arial" pitchFamily="34"/>
                <a:cs typeface="Arial" pitchFamily="34"/>
              </a:rPr>
              <a:t>slidesppt.net</a:t>
            </a:r>
          </a:p>
          <a:p>
            <a:pPr marL="0" lvl="0" indent="0">
              <a:buNone/>
            </a:pPr>
            <a:endParaRPr lang="en-US" dirty="0"/>
          </a:p>
        </p:txBody>
      </p:sp>
    </p:spTree>
    <p:extLst>
      <p:ext uri="{BB962C8B-B14F-4D97-AF65-F5344CB8AC3E}">
        <p14:creationId xmlns:p14="http://schemas.microsoft.com/office/powerpoint/2010/main" val="1822364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300" dirty="0">
                <a:solidFill>
                  <a:schemeClr val="tx1">
                    <a:lumMod val="50000"/>
                    <a:lumOff val="50000"/>
                  </a:schemeClr>
                </a:solidFill>
                <a:latin typeface="Montserrat Medium" panose="00000600000000000000" pitchFamily="50" charset="0"/>
              </a:rPr>
              <a:t>slidesppt.net</a:t>
            </a:r>
            <a:endParaRPr lang="en-US" sz="1200" spc="300" dirty="0">
              <a:solidFill>
                <a:schemeClr val="tx1">
                  <a:lumMod val="50000"/>
                  <a:lumOff val="50000"/>
                </a:schemeClr>
              </a:solidFill>
              <a:latin typeface="Montserrat Medium" panose="00000600000000000000" pitchFamily="50" charset="0"/>
              <a:ea typeface="Open Sans" panose="020B0606030504020204" pitchFamily="34" charset="0"/>
              <a:cs typeface="Open Sans" panose="020B0606030504020204" pitchFamily="34" charset="0"/>
            </a:endParaRPr>
          </a:p>
          <a:p>
            <a:endParaRPr lang="es-PE" dirty="0"/>
          </a:p>
        </p:txBody>
      </p:sp>
      <p:sp>
        <p:nvSpPr>
          <p:cNvPr id="4" name="Marcador de número de diapositiva 3"/>
          <p:cNvSpPr>
            <a:spLocks noGrp="1"/>
          </p:cNvSpPr>
          <p:nvPr>
            <p:ph type="sldNum" sz="quarter" idx="5"/>
          </p:nvPr>
        </p:nvSpPr>
        <p:spPr/>
        <p:txBody>
          <a:bodyPr/>
          <a:lstStyle/>
          <a:p>
            <a:fld id="{0D49D6E9-956D-4282-B432-DA235E06EFE8}" type="slidenum">
              <a:rPr lang="es-PE" smtClean="0"/>
              <a:t>12</a:t>
            </a:fld>
            <a:endParaRPr lang="es-PE"/>
          </a:p>
        </p:txBody>
      </p:sp>
    </p:spTree>
    <p:extLst>
      <p:ext uri="{BB962C8B-B14F-4D97-AF65-F5344CB8AC3E}">
        <p14:creationId xmlns:p14="http://schemas.microsoft.com/office/powerpoint/2010/main" val="3742564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300" dirty="0">
                <a:solidFill>
                  <a:schemeClr val="tx1">
                    <a:lumMod val="50000"/>
                    <a:lumOff val="50000"/>
                  </a:schemeClr>
                </a:solidFill>
                <a:latin typeface="Montserrat Medium" panose="00000600000000000000" pitchFamily="50" charset="0"/>
              </a:rPr>
              <a:t>slidesppt.net</a:t>
            </a:r>
            <a:endParaRPr lang="en-US" sz="1200" spc="300" dirty="0">
              <a:solidFill>
                <a:schemeClr val="tx1">
                  <a:lumMod val="50000"/>
                  <a:lumOff val="50000"/>
                </a:schemeClr>
              </a:solidFill>
              <a:latin typeface="Montserrat Medium" panose="00000600000000000000" pitchFamily="50" charset="0"/>
              <a:ea typeface="Open Sans" panose="020B0606030504020204" pitchFamily="34" charset="0"/>
              <a:cs typeface="Open Sans" panose="020B0606030504020204" pitchFamily="34" charset="0"/>
            </a:endParaRPr>
          </a:p>
          <a:p>
            <a:endParaRPr lang="es-PE" dirty="0"/>
          </a:p>
        </p:txBody>
      </p:sp>
      <p:sp>
        <p:nvSpPr>
          <p:cNvPr id="4" name="Marcador de número de diapositiva 3"/>
          <p:cNvSpPr>
            <a:spLocks noGrp="1"/>
          </p:cNvSpPr>
          <p:nvPr>
            <p:ph type="sldNum" sz="quarter" idx="5"/>
          </p:nvPr>
        </p:nvSpPr>
        <p:spPr/>
        <p:txBody>
          <a:bodyPr/>
          <a:lstStyle/>
          <a:p>
            <a:fld id="{0D49D6E9-956D-4282-B432-DA235E06EFE8}" type="slidenum">
              <a:rPr lang="es-PE" smtClean="0"/>
              <a:t>14</a:t>
            </a:fld>
            <a:endParaRPr lang="es-PE"/>
          </a:p>
        </p:txBody>
      </p:sp>
    </p:spTree>
    <p:extLst>
      <p:ext uri="{BB962C8B-B14F-4D97-AF65-F5344CB8AC3E}">
        <p14:creationId xmlns:p14="http://schemas.microsoft.com/office/powerpoint/2010/main" val="2849723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Arial" pitchFamily="34"/>
                <a:cs typeface="Arial" pitchFamily="34"/>
              </a:rPr>
              <a:t>slidesppt.net</a:t>
            </a:r>
          </a:p>
          <a:p>
            <a:endParaRPr lang="es-PE" dirty="0"/>
          </a:p>
        </p:txBody>
      </p:sp>
      <p:sp>
        <p:nvSpPr>
          <p:cNvPr id="4" name="Marcador de número de diapositiva 3"/>
          <p:cNvSpPr>
            <a:spLocks noGrp="1"/>
          </p:cNvSpPr>
          <p:nvPr>
            <p:ph type="sldNum" sz="quarter" idx="5"/>
          </p:nvPr>
        </p:nvSpPr>
        <p:spPr/>
        <p:txBody>
          <a:bodyPr/>
          <a:lstStyle/>
          <a:p>
            <a:fld id="{F126156E-1281-4D27-902A-CCA44FB6022A}" type="slidenum">
              <a:rPr lang="zh-CN" altLang="en-US" smtClean="0"/>
              <a:t>15</a:t>
            </a:fld>
            <a:endParaRPr lang="zh-CN" altLang="en-US"/>
          </a:p>
        </p:txBody>
      </p:sp>
    </p:spTree>
    <p:extLst>
      <p:ext uri="{BB962C8B-B14F-4D97-AF65-F5344CB8AC3E}">
        <p14:creationId xmlns:p14="http://schemas.microsoft.com/office/powerpoint/2010/main" val="1344297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12B27-4615-4521-947B-A59C644C3D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8B4E4E-0450-4B65-A687-B1C4FA044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7F1ADD-2B8B-4F34-A02F-5C27748FD9C8}"/>
              </a:ext>
            </a:extLst>
          </p:cNvPr>
          <p:cNvSpPr>
            <a:spLocks noGrp="1"/>
          </p:cNvSpPr>
          <p:nvPr>
            <p:ph type="dt" sz="half" idx="10"/>
          </p:nvPr>
        </p:nvSpPr>
        <p:spPr/>
        <p:txBody>
          <a:bodyPr/>
          <a:lstStyle/>
          <a:p>
            <a:fld id="{326F8635-4406-478C-AD55-7FFF7A01824A}" type="datetimeFigureOut">
              <a:rPr lang="en-US" smtClean="0"/>
              <a:t>11/29/2022</a:t>
            </a:fld>
            <a:endParaRPr lang="en-US"/>
          </a:p>
        </p:txBody>
      </p:sp>
      <p:sp>
        <p:nvSpPr>
          <p:cNvPr id="5" name="Footer Placeholder 4">
            <a:extLst>
              <a:ext uri="{FF2B5EF4-FFF2-40B4-BE49-F238E27FC236}">
                <a16:creationId xmlns:a16="http://schemas.microsoft.com/office/drawing/2014/main" id="{B39D844A-C358-4EC2-83C7-6C888063D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933EB1-0830-41F8-822A-B13045008C04}"/>
              </a:ext>
            </a:extLst>
          </p:cNvPr>
          <p:cNvSpPr>
            <a:spLocks noGrp="1"/>
          </p:cNvSpPr>
          <p:nvPr>
            <p:ph type="sldNum" sz="quarter" idx="12"/>
          </p:nvPr>
        </p:nvSpPr>
        <p:spPr/>
        <p:txBody>
          <a:bodyPr/>
          <a:lstStyle/>
          <a:p>
            <a:fld id="{BBF9463D-BD37-4226-A37B-B5190CE05BD6}" type="slidenum">
              <a:rPr lang="en-US" smtClean="0"/>
              <a:t>‹Nº›</a:t>
            </a:fld>
            <a:endParaRPr lang="en-US"/>
          </a:p>
        </p:txBody>
      </p:sp>
    </p:spTree>
    <p:extLst>
      <p:ext uri="{BB962C8B-B14F-4D97-AF65-F5344CB8AC3E}">
        <p14:creationId xmlns:p14="http://schemas.microsoft.com/office/powerpoint/2010/main" val="27881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3D403-C166-4CB2-8A70-52188B3657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134F7C-BDE3-46CC-8CB4-C87556E4E4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9C0E07-2682-4ED2-B407-15CE2E866173}"/>
              </a:ext>
            </a:extLst>
          </p:cNvPr>
          <p:cNvSpPr>
            <a:spLocks noGrp="1"/>
          </p:cNvSpPr>
          <p:nvPr>
            <p:ph type="dt" sz="half" idx="10"/>
          </p:nvPr>
        </p:nvSpPr>
        <p:spPr/>
        <p:txBody>
          <a:bodyPr/>
          <a:lstStyle/>
          <a:p>
            <a:fld id="{326F8635-4406-478C-AD55-7FFF7A01824A}" type="datetimeFigureOut">
              <a:rPr lang="en-US" smtClean="0"/>
              <a:t>11/29/2022</a:t>
            </a:fld>
            <a:endParaRPr lang="en-US"/>
          </a:p>
        </p:txBody>
      </p:sp>
      <p:sp>
        <p:nvSpPr>
          <p:cNvPr id="5" name="Footer Placeholder 4">
            <a:extLst>
              <a:ext uri="{FF2B5EF4-FFF2-40B4-BE49-F238E27FC236}">
                <a16:creationId xmlns:a16="http://schemas.microsoft.com/office/drawing/2014/main" id="{0CC31E08-8808-43D3-969B-7A0BAE2F80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79B84E-C597-4A65-850F-7C396C82C68F}"/>
              </a:ext>
            </a:extLst>
          </p:cNvPr>
          <p:cNvSpPr>
            <a:spLocks noGrp="1"/>
          </p:cNvSpPr>
          <p:nvPr>
            <p:ph type="sldNum" sz="quarter" idx="12"/>
          </p:nvPr>
        </p:nvSpPr>
        <p:spPr/>
        <p:txBody>
          <a:bodyPr/>
          <a:lstStyle/>
          <a:p>
            <a:fld id="{BBF9463D-BD37-4226-A37B-B5190CE05BD6}" type="slidenum">
              <a:rPr lang="en-US" smtClean="0"/>
              <a:t>‹Nº›</a:t>
            </a:fld>
            <a:endParaRPr lang="en-US"/>
          </a:p>
        </p:txBody>
      </p:sp>
    </p:spTree>
    <p:extLst>
      <p:ext uri="{BB962C8B-B14F-4D97-AF65-F5344CB8AC3E}">
        <p14:creationId xmlns:p14="http://schemas.microsoft.com/office/powerpoint/2010/main" val="407183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A37F94-2E6E-4330-A834-5C4682CA61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989B55-768E-4EAA-A48A-CE1ED8234B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0170A7-04E2-4F58-A330-60795650162F}"/>
              </a:ext>
            </a:extLst>
          </p:cNvPr>
          <p:cNvSpPr>
            <a:spLocks noGrp="1"/>
          </p:cNvSpPr>
          <p:nvPr>
            <p:ph type="dt" sz="half" idx="10"/>
          </p:nvPr>
        </p:nvSpPr>
        <p:spPr/>
        <p:txBody>
          <a:bodyPr/>
          <a:lstStyle/>
          <a:p>
            <a:fld id="{326F8635-4406-478C-AD55-7FFF7A01824A}" type="datetimeFigureOut">
              <a:rPr lang="en-US" smtClean="0"/>
              <a:t>11/29/2022</a:t>
            </a:fld>
            <a:endParaRPr lang="en-US"/>
          </a:p>
        </p:txBody>
      </p:sp>
      <p:sp>
        <p:nvSpPr>
          <p:cNvPr id="5" name="Footer Placeholder 4">
            <a:extLst>
              <a:ext uri="{FF2B5EF4-FFF2-40B4-BE49-F238E27FC236}">
                <a16:creationId xmlns:a16="http://schemas.microsoft.com/office/drawing/2014/main" id="{70D7750B-4F25-4A79-A08C-B96878949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CDE63F-CC11-4CF9-9E9C-C34D7ACFD15F}"/>
              </a:ext>
            </a:extLst>
          </p:cNvPr>
          <p:cNvSpPr>
            <a:spLocks noGrp="1"/>
          </p:cNvSpPr>
          <p:nvPr>
            <p:ph type="sldNum" sz="quarter" idx="12"/>
          </p:nvPr>
        </p:nvSpPr>
        <p:spPr/>
        <p:txBody>
          <a:bodyPr/>
          <a:lstStyle/>
          <a:p>
            <a:fld id="{BBF9463D-BD37-4226-A37B-B5190CE05BD6}" type="slidenum">
              <a:rPr lang="en-US" smtClean="0"/>
              <a:t>‹Nº›</a:t>
            </a:fld>
            <a:endParaRPr lang="en-US"/>
          </a:p>
        </p:txBody>
      </p:sp>
    </p:spTree>
    <p:extLst>
      <p:ext uri="{BB962C8B-B14F-4D97-AF65-F5344CB8AC3E}">
        <p14:creationId xmlns:p14="http://schemas.microsoft.com/office/powerpoint/2010/main" val="4006906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D632B5B-AD19-4B8A-AD85-782BC98C47F5}"/>
              </a:ext>
            </a:extLst>
          </p:cNvPr>
          <p:cNvSpPr>
            <a:spLocks noGrp="1"/>
          </p:cNvSpPr>
          <p:nvPr>
            <p:ph type="pic" sz="quarter" idx="10"/>
          </p:nvPr>
        </p:nvSpPr>
        <p:spPr>
          <a:xfrm>
            <a:off x="1491175" y="0"/>
            <a:ext cx="5230665" cy="6010423"/>
          </a:xfrm>
          <a:custGeom>
            <a:avLst/>
            <a:gdLst>
              <a:gd name="connsiteX0" fmla="*/ 0 w 5519572"/>
              <a:gd name="connsiteY0" fmla="*/ 0 h 5162843"/>
              <a:gd name="connsiteX1" fmla="*/ 5519572 w 5519572"/>
              <a:gd name="connsiteY1" fmla="*/ 0 h 5162843"/>
              <a:gd name="connsiteX2" fmla="*/ 5519572 w 5519572"/>
              <a:gd name="connsiteY2" fmla="*/ 5162843 h 5162843"/>
              <a:gd name="connsiteX3" fmla="*/ 0 w 5519572"/>
              <a:gd name="connsiteY3" fmla="*/ 5162843 h 5162843"/>
            </a:gdLst>
            <a:ahLst/>
            <a:cxnLst>
              <a:cxn ang="0">
                <a:pos x="connsiteX0" y="connsiteY0"/>
              </a:cxn>
              <a:cxn ang="0">
                <a:pos x="connsiteX1" y="connsiteY1"/>
              </a:cxn>
              <a:cxn ang="0">
                <a:pos x="connsiteX2" y="connsiteY2"/>
              </a:cxn>
              <a:cxn ang="0">
                <a:pos x="connsiteX3" y="connsiteY3"/>
              </a:cxn>
            </a:cxnLst>
            <a:rect l="l" t="t" r="r" b="b"/>
            <a:pathLst>
              <a:path w="5519572" h="5162843">
                <a:moveTo>
                  <a:pt x="0" y="0"/>
                </a:moveTo>
                <a:lnTo>
                  <a:pt x="5519572" y="0"/>
                </a:lnTo>
                <a:lnTo>
                  <a:pt x="5519572" y="5162843"/>
                </a:lnTo>
                <a:lnTo>
                  <a:pt x="0" y="5162843"/>
                </a:lnTo>
                <a:close/>
              </a:path>
            </a:pathLst>
          </a:custGeom>
        </p:spPr>
        <p:txBody>
          <a:bodyPr wrap="square">
            <a:noAutofit/>
          </a:bodyPr>
          <a:lstStyle/>
          <a:p>
            <a:endParaRPr lang="en-US"/>
          </a:p>
        </p:txBody>
      </p:sp>
    </p:spTree>
    <p:extLst>
      <p:ext uri="{BB962C8B-B14F-4D97-AF65-F5344CB8AC3E}">
        <p14:creationId xmlns:p14="http://schemas.microsoft.com/office/powerpoint/2010/main" val="39877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096A224-7396-468F-A4CA-781A0230DC22}"/>
              </a:ext>
            </a:extLst>
          </p:cNvPr>
          <p:cNvSpPr>
            <a:spLocks noGrp="1"/>
          </p:cNvSpPr>
          <p:nvPr>
            <p:ph type="pic" sz="quarter" idx="11"/>
          </p:nvPr>
        </p:nvSpPr>
        <p:spPr>
          <a:xfrm>
            <a:off x="4227167" y="702365"/>
            <a:ext cx="3074780" cy="5194852"/>
          </a:xfrm>
          <a:custGeom>
            <a:avLst/>
            <a:gdLst>
              <a:gd name="connsiteX0" fmla="*/ 0 w 3074780"/>
              <a:gd name="connsiteY0" fmla="*/ 0 h 5194852"/>
              <a:gd name="connsiteX1" fmla="*/ 3074780 w 3074780"/>
              <a:gd name="connsiteY1" fmla="*/ 0 h 5194852"/>
              <a:gd name="connsiteX2" fmla="*/ 3074780 w 3074780"/>
              <a:gd name="connsiteY2" fmla="*/ 5194852 h 5194852"/>
              <a:gd name="connsiteX3" fmla="*/ 0 w 3074780"/>
              <a:gd name="connsiteY3" fmla="*/ 5194852 h 5194852"/>
            </a:gdLst>
            <a:ahLst/>
            <a:cxnLst>
              <a:cxn ang="0">
                <a:pos x="connsiteX0" y="connsiteY0"/>
              </a:cxn>
              <a:cxn ang="0">
                <a:pos x="connsiteX1" y="connsiteY1"/>
              </a:cxn>
              <a:cxn ang="0">
                <a:pos x="connsiteX2" y="connsiteY2"/>
              </a:cxn>
              <a:cxn ang="0">
                <a:pos x="connsiteX3" y="connsiteY3"/>
              </a:cxn>
            </a:cxnLst>
            <a:rect l="l" t="t" r="r" b="b"/>
            <a:pathLst>
              <a:path w="3074780" h="5194852">
                <a:moveTo>
                  <a:pt x="0" y="0"/>
                </a:moveTo>
                <a:lnTo>
                  <a:pt x="3074780" y="0"/>
                </a:lnTo>
                <a:lnTo>
                  <a:pt x="3074780" y="5194852"/>
                </a:lnTo>
                <a:lnTo>
                  <a:pt x="0" y="5194852"/>
                </a:lnTo>
                <a:close/>
              </a:path>
            </a:pathLst>
          </a:custGeom>
        </p:spPr>
        <p:txBody>
          <a:bodyPr wrap="square">
            <a:noAutofit/>
          </a:bodyPr>
          <a:lstStyle/>
          <a:p>
            <a:endParaRPr lang="en-US"/>
          </a:p>
        </p:txBody>
      </p:sp>
      <p:sp>
        <p:nvSpPr>
          <p:cNvPr id="2" name="Oval 1">
            <a:extLst>
              <a:ext uri="{FF2B5EF4-FFF2-40B4-BE49-F238E27FC236}">
                <a16:creationId xmlns:a16="http://schemas.microsoft.com/office/drawing/2014/main" id="{5F8FF238-1D37-4A88-AD47-BDDC15694383}"/>
              </a:ext>
            </a:extLst>
          </p:cNvPr>
          <p:cNvSpPr/>
          <p:nvPr userDrawn="1"/>
        </p:nvSpPr>
        <p:spPr>
          <a:xfrm>
            <a:off x="11226513" y="6137836"/>
            <a:ext cx="411305" cy="40878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4">
            <a:extLst>
              <a:ext uri="{FF2B5EF4-FFF2-40B4-BE49-F238E27FC236}">
                <a16:creationId xmlns:a16="http://schemas.microsoft.com/office/drawing/2014/main" id="{0B010D7C-CC26-4F8A-9386-A2226E847597}"/>
              </a:ext>
            </a:extLst>
          </p:cNvPr>
          <p:cNvSpPr>
            <a:spLocks noGrp="1"/>
          </p:cNvSpPr>
          <p:nvPr>
            <p:ph type="ftr" sz="quarter" idx="3"/>
          </p:nvPr>
        </p:nvSpPr>
        <p:spPr>
          <a:xfrm>
            <a:off x="463550" y="6137837"/>
            <a:ext cx="3990884" cy="365125"/>
          </a:xfrm>
          <a:prstGeom prst="rect">
            <a:avLst/>
          </a:prstGeom>
        </p:spPr>
        <p:txBody>
          <a:bodyPr vert="horz" lIns="91440" tIns="45720" rIns="91440" bIns="45720" rtlCol="0" anchor="ctr"/>
          <a:lstStyle>
            <a:lvl1pPr algn="l">
              <a:defRPr sz="14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r>
              <a:rPr lang="en-US"/>
              <a:t>Project Proposal | </a:t>
            </a:r>
            <a:r>
              <a:rPr lang="en-US">
                <a:latin typeface="Open Sans" panose="020B0606030504020204" pitchFamily="34" charset="0"/>
                <a:ea typeface="Open Sans" panose="020B0606030504020204" pitchFamily="34" charset="0"/>
                <a:cs typeface="Open Sans" panose="020B0606030504020204" pitchFamily="34" charset="0"/>
              </a:rPr>
              <a:t>Presentation Template</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5">
            <a:extLst>
              <a:ext uri="{FF2B5EF4-FFF2-40B4-BE49-F238E27FC236}">
                <a16:creationId xmlns:a16="http://schemas.microsoft.com/office/drawing/2014/main" id="{C491B09A-4595-45F1-8E30-472A230C77B1}"/>
              </a:ext>
            </a:extLst>
          </p:cNvPr>
          <p:cNvSpPr>
            <a:spLocks noGrp="1"/>
          </p:cNvSpPr>
          <p:nvPr>
            <p:ph type="sldNum" sz="quarter" idx="4"/>
          </p:nvPr>
        </p:nvSpPr>
        <p:spPr>
          <a:xfrm>
            <a:off x="11161322" y="6229565"/>
            <a:ext cx="541687" cy="225323"/>
          </a:xfrm>
          <a:prstGeom prst="rect">
            <a:avLst/>
          </a:prstGeom>
        </p:spPr>
        <p:txBody>
          <a:bodyPr vert="horz" lIns="91440" tIns="45720" rIns="91440" bIns="45720" rtlCol="0" anchor="ctr"/>
          <a:lstStyle>
            <a:lvl1pPr algn="ctr">
              <a:defRPr sz="1400">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58B2BE56-A1DF-44BF-AF31-08C6097C884E}" type="slidenum">
              <a:rPr lang="en-US" smtClean="0"/>
              <a:pPr/>
              <a:t>‹Nº›</a:t>
            </a:fld>
            <a:endParaRPr lang="en-US" dirty="0"/>
          </a:p>
        </p:txBody>
      </p:sp>
      <p:sp>
        <p:nvSpPr>
          <p:cNvPr id="9" name="Picture Placeholder 8">
            <a:extLst>
              <a:ext uri="{FF2B5EF4-FFF2-40B4-BE49-F238E27FC236}">
                <a16:creationId xmlns:a16="http://schemas.microsoft.com/office/drawing/2014/main" id="{0CDDD425-9DB8-4DE1-ADD4-DFEFB304BB11}"/>
              </a:ext>
            </a:extLst>
          </p:cNvPr>
          <p:cNvSpPr>
            <a:spLocks noGrp="1"/>
          </p:cNvSpPr>
          <p:nvPr>
            <p:ph type="pic" sz="quarter" idx="10"/>
          </p:nvPr>
        </p:nvSpPr>
        <p:spPr>
          <a:xfrm>
            <a:off x="768350" y="702365"/>
            <a:ext cx="3074780" cy="5194852"/>
          </a:xfrm>
          <a:custGeom>
            <a:avLst/>
            <a:gdLst>
              <a:gd name="connsiteX0" fmla="*/ 0 w 3074780"/>
              <a:gd name="connsiteY0" fmla="*/ 0 h 5194852"/>
              <a:gd name="connsiteX1" fmla="*/ 3074780 w 3074780"/>
              <a:gd name="connsiteY1" fmla="*/ 0 h 5194852"/>
              <a:gd name="connsiteX2" fmla="*/ 3074780 w 3074780"/>
              <a:gd name="connsiteY2" fmla="*/ 5194852 h 5194852"/>
              <a:gd name="connsiteX3" fmla="*/ 0 w 3074780"/>
              <a:gd name="connsiteY3" fmla="*/ 5194852 h 5194852"/>
            </a:gdLst>
            <a:ahLst/>
            <a:cxnLst>
              <a:cxn ang="0">
                <a:pos x="connsiteX0" y="connsiteY0"/>
              </a:cxn>
              <a:cxn ang="0">
                <a:pos x="connsiteX1" y="connsiteY1"/>
              </a:cxn>
              <a:cxn ang="0">
                <a:pos x="connsiteX2" y="connsiteY2"/>
              </a:cxn>
              <a:cxn ang="0">
                <a:pos x="connsiteX3" y="connsiteY3"/>
              </a:cxn>
            </a:cxnLst>
            <a:rect l="l" t="t" r="r" b="b"/>
            <a:pathLst>
              <a:path w="3074780" h="5194852">
                <a:moveTo>
                  <a:pt x="0" y="0"/>
                </a:moveTo>
                <a:lnTo>
                  <a:pt x="3074780" y="0"/>
                </a:lnTo>
                <a:lnTo>
                  <a:pt x="3074780" y="5194852"/>
                </a:lnTo>
                <a:lnTo>
                  <a:pt x="0" y="5194852"/>
                </a:lnTo>
                <a:close/>
              </a:path>
            </a:pathLst>
          </a:custGeom>
        </p:spPr>
        <p:txBody>
          <a:bodyPr wrap="square">
            <a:noAutofit/>
          </a:bodyPr>
          <a:lstStyle/>
          <a:p>
            <a:endParaRPr lang="en-US"/>
          </a:p>
        </p:txBody>
      </p:sp>
    </p:spTree>
    <p:extLst>
      <p:ext uri="{BB962C8B-B14F-4D97-AF65-F5344CB8AC3E}">
        <p14:creationId xmlns:p14="http://schemas.microsoft.com/office/powerpoint/2010/main" val="2710045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F8FF238-1D37-4A88-AD47-BDDC15694383}"/>
              </a:ext>
            </a:extLst>
          </p:cNvPr>
          <p:cNvSpPr/>
          <p:nvPr userDrawn="1"/>
        </p:nvSpPr>
        <p:spPr>
          <a:xfrm>
            <a:off x="11226513" y="6137836"/>
            <a:ext cx="411305" cy="40878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4">
            <a:extLst>
              <a:ext uri="{FF2B5EF4-FFF2-40B4-BE49-F238E27FC236}">
                <a16:creationId xmlns:a16="http://schemas.microsoft.com/office/drawing/2014/main" id="{0B010D7C-CC26-4F8A-9386-A2226E847597}"/>
              </a:ext>
            </a:extLst>
          </p:cNvPr>
          <p:cNvSpPr>
            <a:spLocks noGrp="1"/>
          </p:cNvSpPr>
          <p:nvPr>
            <p:ph type="ftr" sz="quarter" idx="3"/>
          </p:nvPr>
        </p:nvSpPr>
        <p:spPr>
          <a:xfrm>
            <a:off x="463550" y="6137837"/>
            <a:ext cx="3990884" cy="365125"/>
          </a:xfrm>
          <a:prstGeom prst="rect">
            <a:avLst/>
          </a:prstGeom>
        </p:spPr>
        <p:txBody>
          <a:bodyPr vert="horz" lIns="91440" tIns="45720" rIns="91440" bIns="45720" rtlCol="0" anchor="ctr"/>
          <a:lstStyle>
            <a:lvl1pPr algn="l">
              <a:defRPr sz="14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r>
              <a:rPr lang="en-US"/>
              <a:t>Project Proposal | </a:t>
            </a:r>
            <a:r>
              <a:rPr lang="en-US">
                <a:latin typeface="Open Sans" panose="020B0606030504020204" pitchFamily="34" charset="0"/>
                <a:ea typeface="Open Sans" panose="020B0606030504020204" pitchFamily="34" charset="0"/>
                <a:cs typeface="Open Sans" panose="020B0606030504020204" pitchFamily="34" charset="0"/>
              </a:rPr>
              <a:t>Presentation Template</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5">
            <a:extLst>
              <a:ext uri="{FF2B5EF4-FFF2-40B4-BE49-F238E27FC236}">
                <a16:creationId xmlns:a16="http://schemas.microsoft.com/office/drawing/2014/main" id="{C491B09A-4595-45F1-8E30-472A230C77B1}"/>
              </a:ext>
            </a:extLst>
          </p:cNvPr>
          <p:cNvSpPr>
            <a:spLocks noGrp="1"/>
          </p:cNvSpPr>
          <p:nvPr>
            <p:ph type="sldNum" sz="quarter" idx="4"/>
          </p:nvPr>
        </p:nvSpPr>
        <p:spPr>
          <a:xfrm>
            <a:off x="11161322" y="6229565"/>
            <a:ext cx="541687" cy="225323"/>
          </a:xfrm>
          <a:prstGeom prst="rect">
            <a:avLst/>
          </a:prstGeom>
        </p:spPr>
        <p:txBody>
          <a:bodyPr vert="horz" lIns="91440" tIns="45720" rIns="91440" bIns="45720" rtlCol="0" anchor="ctr"/>
          <a:lstStyle>
            <a:lvl1pPr algn="ctr">
              <a:defRPr sz="1400">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58B2BE56-A1DF-44BF-AF31-08C6097C884E}" type="slidenum">
              <a:rPr lang="en-US" smtClean="0"/>
              <a:pPr/>
              <a:t>‹Nº›</a:t>
            </a:fld>
            <a:endParaRPr lang="en-US" dirty="0"/>
          </a:p>
        </p:txBody>
      </p:sp>
      <p:sp>
        <p:nvSpPr>
          <p:cNvPr id="8" name="Picture Placeholder 7">
            <a:extLst>
              <a:ext uri="{FF2B5EF4-FFF2-40B4-BE49-F238E27FC236}">
                <a16:creationId xmlns:a16="http://schemas.microsoft.com/office/drawing/2014/main" id="{F2A16503-1AD5-4F6D-8E10-3C92D96AC72C}"/>
              </a:ext>
            </a:extLst>
          </p:cNvPr>
          <p:cNvSpPr>
            <a:spLocks noGrp="1"/>
          </p:cNvSpPr>
          <p:nvPr>
            <p:ph type="pic" sz="quarter" idx="10"/>
          </p:nvPr>
        </p:nvSpPr>
        <p:spPr>
          <a:xfrm>
            <a:off x="796107" y="0"/>
            <a:ext cx="4694194" cy="5676900"/>
          </a:xfrm>
          <a:custGeom>
            <a:avLst/>
            <a:gdLst>
              <a:gd name="connsiteX0" fmla="*/ 0 w 4694194"/>
              <a:gd name="connsiteY0" fmla="*/ 0 h 5676900"/>
              <a:gd name="connsiteX1" fmla="*/ 4694194 w 4694194"/>
              <a:gd name="connsiteY1" fmla="*/ 0 h 5676900"/>
              <a:gd name="connsiteX2" fmla="*/ 4694194 w 4694194"/>
              <a:gd name="connsiteY2" fmla="*/ 5676900 h 5676900"/>
              <a:gd name="connsiteX3" fmla="*/ 0 w 4694194"/>
              <a:gd name="connsiteY3" fmla="*/ 5676900 h 5676900"/>
            </a:gdLst>
            <a:ahLst/>
            <a:cxnLst>
              <a:cxn ang="0">
                <a:pos x="connsiteX0" y="connsiteY0"/>
              </a:cxn>
              <a:cxn ang="0">
                <a:pos x="connsiteX1" y="connsiteY1"/>
              </a:cxn>
              <a:cxn ang="0">
                <a:pos x="connsiteX2" y="connsiteY2"/>
              </a:cxn>
              <a:cxn ang="0">
                <a:pos x="connsiteX3" y="connsiteY3"/>
              </a:cxn>
            </a:cxnLst>
            <a:rect l="l" t="t" r="r" b="b"/>
            <a:pathLst>
              <a:path w="4694194" h="5676900">
                <a:moveTo>
                  <a:pt x="0" y="0"/>
                </a:moveTo>
                <a:lnTo>
                  <a:pt x="4694194" y="0"/>
                </a:lnTo>
                <a:lnTo>
                  <a:pt x="4694194" y="5676900"/>
                </a:lnTo>
                <a:lnTo>
                  <a:pt x="0" y="5676900"/>
                </a:lnTo>
                <a:close/>
              </a:path>
            </a:pathLst>
          </a:custGeom>
        </p:spPr>
        <p:txBody>
          <a:bodyPr wrap="square">
            <a:noAutofit/>
          </a:bodyPr>
          <a:lstStyle/>
          <a:p>
            <a:endParaRPr lang="en-US"/>
          </a:p>
        </p:txBody>
      </p:sp>
    </p:spTree>
    <p:extLst>
      <p:ext uri="{BB962C8B-B14F-4D97-AF65-F5344CB8AC3E}">
        <p14:creationId xmlns:p14="http://schemas.microsoft.com/office/powerpoint/2010/main" val="1437546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F8FF238-1D37-4A88-AD47-BDDC15694383}"/>
              </a:ext>
            </a:extLst>
          </p:cNvPr>
          <p:cNvSpPr/>
          <p:nvPr userDrawn="1"/>
        </p:nvSpPr>
        <p:spPr>
          <a:xfrm>
            <a:off x="11226513" y="6137836"/>
            <a:ext cx="411305" cy="40878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4">
            <a:extLst>
              <a:ext uri="{FF2B5EF4-FFF2-40B4-BE49-F238E27FC236}">
                <a16:creationId xmlns:a16="http://schemas.microsoft.com/office/drawing/2014/main" id="{0B010D7C-CC26-4F8A-9386-A2226E847597}"/>
              </a:ext>
            </a:extLst>
          </p:cNvPr>
          <p:cNvSpPr>
            <a:spLocks noGrp="1"/>
          </p:cNvSpPr>
          <p:nvPr>
            <p:ph type="ftr" sz="quarter" idx="3"/>
          </p:nvPr>
        </p:nvSpPr>
        <p:spPr>
          <a:xfrm>
            <a:off x="463550" y="6137837"/>
            <a:ext cx="3990884" cy="365125"/>
          </a:xfrm>
          <a:prstGeom prst="rect">
            <a:avLst/>
          </a:prstGeom>
        </p:spPr>
        <p:txBody>
          <a:bodyPr vert="horz" lIns="91440" tIns="45720" rIns="91440" bIns="45720" rtlCol="0" anchor="ctr"/>
          <a:lstStyle>
            <a:lvl1pPr algn="l">
              <a:defRPr sz="14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r>
              <a:rPr lang="en-US"/>
              <a:t>Project Proposal | </a:t>
            </a:r>
            <a:r>
              <a:rPr lang="en-US">
                <a:latin typeface="Open Sans" panose="020B0606030504020204" pitchFamily="34" charset="0"/>
                <a:ea typeface="Open Sans" panose="020B0606030504020204" pitchFamily="34" charset="0"/>
                <a:cs typeface="Open Sans" panose="020B0606030504020204" pitchFamily="34" charset="0"/>
              </a:rPr>
              <a:t>Presentation Template</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5">
            <a:extLst>
              <a:ext uri="{FF2B5EF4-FFF2-40B4-BE49-F238E27FC236}">
                <a16:creationId xmlns:a16="http://schemas.microsoft.com/office/drawing/2014/main" id="{C491B09A-4595-45F1-8E30-472A230C77B1}"/>
              </a:ext>
            </a:extLst>
          </p:cNvPr>
          <p:cNvSpPr>
            <a:spLocks noGrp="1"/>
          </p:cNvSpPr>
          <p:nvPr>
            <p:ph type="sldNum" sz="quarter" idx="4"/>
          </p:nvPr>
        </p:nvSpPr>
        <p:spPr>
          <a:xfrm>
            <a:off x="11161322" y="6229565"/>
            <a:ext cx="541687" cy="225323"/>
          </a:xfrm>
          <a:prstGeom prst="rect">
            <a:avLst/>
          </a:prstGeom>
        </p:spPr>
        <p:txBody>
          <a:bodyPr vert="horz" lIns="91440" tIns="45720" rIns="91440" bIns="45720" rtlCol="0" anchor="ctr"/>
          <a:lstStyle>
            <a:lvl1pPr algn="ctr">
              <a:defRPr sz="1400">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58B2BE56-A1DF-44BF-AF31-08C6097C884E}" type="slidenum">
              <a:rPr lang="en-US" smtClean="0"/>
              <a:pPr/>
              <a:t>‹Nº›</a:t>
            </a:fld>
            <a:endParaRPr lang="en-US" dirty="0"/>
          </a:p>
        </p:txBody>
      </p:sp>
      <p:sp>
        <p:nvSpPr>
          <p:cNvPr id="8" name="Picture Placeholder 7">
            <a:extLst>
              <a:ext uri="{FF2B5EF4-FFF2-40B4-BE49-F238E27FC236}">
                <a16:creationId xmlns:a16="http://schemas.microsoft.com/office/drawing/2014/main" id="{DC879727-7789-40BC-AC9D-979FC6227A65}"/>
              </a:ext>
            </a:extLst>
          </p:cNvPr>
          <p:cNvSpPr>
            <a:spLocks noGrp="1"/>
          </p:cNvSpPr>
          <p:nvPr>
            <p:ph type="pic" sz="quarter" idx="10"/>
          </p:nvPr>
        </p:nvSpPr>
        <p:spPr>
          <a:xfrm>
            <a:off x="463551" y="0"/>
            <a:ext cx="3627502" cy="5820229"/>
          </a:xfrm>
          <a:custGeom>
            <a:avLst/>
            <a:gdLst>
              <a:gd name="connsiteX0" fmla="*/ 0 w 3627502"/>
              <a:gd name="connsiteY0" fmla="*/ 0 h 5820229"/>
              <a:gd name="connsiteX1" fmla="*/ 3627502 w 3627502"/>
              <a:gd name="connsiteY1" fmla="*/ 0 h 5820229"/>
              <a:gd name="connsiteX2" fmla="*/ 3627502 w 3627502"/>
              <a:gd name="connsiteY2" fmla="*/ 5820229 h 5820229"/>
              <a:gd name="connsiteX3" fmla="*/ 0 w 3627502"/>
              <a:gd name="connsiteY3" fmla="*/ 5820229 h 5820229"/>
            </a:gdLst>
            <a:ahLst/>
            <a:cxnLst>
              <a:cxn ang="0">
                <a:pos x="connsiteX0" y="connsiteY0"/>
              </a:cxn>
              <a:cxn ang="0">
                <a:pos x="connsiteX1" y="connsiteY1"/>
              </a:cxn>
              <a:cxn ang="0">
                <a:pos x="connsiteX2" y="connsiteY2"/>
              </a:cxn>
              <a:cxn ang="0">
                <a:pos x="connsiteX3" y="connsiteY3"/>
              </a:cxn>
            </a:cxnLst>
            <a:rect l="l" t="t" r="r" b="b"/>
            <a:pathLst>
              <a:path w="3627502" h="5820229">
                <a:moveTo>
                  <a:pt x="0" y="0"/>
                </a:moveTo>
                <a:lnTo>
                  <a:pt x="3627502" y="0"/>
                </a:lnTo>
                <a:lnTo>
                  <a:pt x="3627502" y="5820229"/>
                </a:lnTo>
                <a:lnTo>
                  <a:pt x="0" y="5820229"/>
                </a:lnTo>
                <a:close/>
              </a:path>
            </a:pathLst>
          </a:custGeom>
        </p:spPr>
        <p:txBody>
          <a:bodyPr wrap="square">
            <a:noAutofit/>
          </a:bodyPr>
          <a:lstStyle/>
          <a:p>
            <a:endParaRPr lang="en-US"/>
          </a:p>
        </p:txBody>
      </p:sp>
    </p:spTree>
    <p:extLst>
      <p:ext uri="{BB962C8B-B14F-4D97-AF65-F5344CB8AC3E}">
        <p14:creationId xmlns:p14="http://schemas.microsoft.com/office/powerpoint/2010/main" val="1052578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F8FF238-1D37-4A88-AD47-BDDC15694383}"/>
              </a:ext>
            </a:extLst>
          </p:cNvPr>
          <p:cNvSpPr/>
          <p:nvPr userDrawn="1"/>
        </p:nvSpPr>
        <p:spPr>
          <a:xfrm>
            <a:off x="11226513" y="6137836"/>
            <a:ext cx="411305" cy="40878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4">
            <a:extLst>
              <a:ext uri="{FF2B5EF4-FFF2-40B4-BE49-F238E27FC236}">
                <a16:creationId xmlns:a16="http://schemas.microsoft.com/office/drawing/2014/main" id="{0B010D7C-CC26-4F8A-9386-A2226E847597}"/>
              </a:ext>
            </a:extLst>
          </p:cNvPr>
          <p:cNvSpPr>
            <a:spLocks noGrp="1"/>
          </p:cNvSpPr>
          <p:nvPr>
            <p:ph type="ftr" sz="quarter" idx="3"/>
          </p:nvPr>
        </p:nvSpPr>
        <p:spPr>
          <a:xfrm>
            <a:off x="463550" y="6137837"/>
            <a:ext cx="3990884" cy="365125"/>
          </a:xfrm>
          <a:prstGeom prst="rect">
            <a:avLst/>
          </a:prstGeom>
        </p:spPr>
        <p:txBody>
          <a:bodyPr vert="horz" lIns="91440" tIns="45720" rIns="91440" bIns="45720" rtlCol="0" anchor="ctr"/>
          <a:lstStyle>
            <a:lvl1pPr algn="l">
              <a:defRPr sz="14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r>
              <a:rPr lang="en-US"/>
              <a:t>Project Proposal | </a:t>
            </a:r>
            <a:r>
              <a:rPr lang="en-US">
                <a:latin typeface="Open Sans" panose="020B0606030504020204" pitchFamily="34" charset="0"/>
                <a:ea typeface="Open Sans" panose="020B0606030504020204" pitchFamily="34" charset="0"/>
                <a:cs typeface="Open Sans" panose="020B0606030504020204" pitchFamily="34" charset="0"/>
              </a:rPr>
              <a:t>Presentation Template</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5">
            <a:extLst>
              <a:ext uri="{FF2B5EF4-FFF2-40B4-BE49-F238E27FC236}">
                <a16:creationId xmlns:a16="http://schemas.microsoft.com/office/drawing/2014/main" id="{C491B09A-4595-45F1-8E30-472A230C77B1}"/>
              </a:ext>
            </a:extLst>
          </p:cNvPr>
          <p:cNvSpPr>
            <a:spLocks noGrp="1"/>
          </p:cNvSpPr>
          <p:nvPr>
            <p:ph type="sldNum" sz="quarter" idx="4"/>
          </p:nvPr>
        </p:nvSpPr>
        <p:spPr>
          <a:xfrm>
            <a:off x="11161322" y="6229565"/>
            <a:ext cx="541687" cy="225323"/>
          </a:xfrm>
          <a:prstGeom prst="rect">
            <a:avLst/>
          </a:prstGeom>
        </p:spPr>
        <p:txBody>
          <a:bodyPr vert="horz" lIns="91440" tIns="45720" rIns="91440" bIns="45720" rtlCol="0" anchor="ctr"/>
          <a:lstStyle>
            <a:lvl1pPr algn="ctr">
              <a:defRPr sz="1400">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58B2BE56-A1DF-44BF-AF31-08C6097C884E}" type="slidenum">
              <a:rPr lang="en-US" smtClean="0"/>
              <a:pPr/>
              <a:t>‹Nº›</a:t>
            </a:fld>
            <a:endParaRPr lang="en-US" dirty="0"/>
          </a:p>
        </p:txBody>
      </p:sp>
      <p:sp>
        <p:nvSpPr>
          <p:cNvPr id="8" name="Picture Placeholder 7">
            <a:extLst>
              <a:ext uri="{FF2B5EF4-FFF2-40B4-BE49-F238E27FC236}">
                <a16:creationId xmlns:a16="http://schemas.microsoft.com/office/drawing/2014/main" id="{368CDF03-1CDE-4600-AC58-EB1C2D3AD937}"/>
              </a:ext>
            </a:extLst>
          </p:cNvPr>
          <p:cNvSpPr>
            <a:spLocks noGrp="1"/>
          </p:cNvSpPr>
          <p:nvPr>
            <p:ph type="pic" sz="quarter" idx="10"/>
          </p:nvPr>
        </p:nvSpPr>
        <p:spPr>
          <a:xfrm>
            <a:off x="0" y="0"/>
            <a:ext cx="12192000" cy="2960914"/>
          </a:xfrm>
          <a:custGeom>
            <a:avLst/>
            <a:gdLst>
              <a:gd name="connsiteX0" fmla="*/ 0 w 12192000"/>
              <a:gd name="connsiteY0" fmla="*/ 0 h 2960914"/>
              <a:gd name="connsiteX1" fmla="*/ 12192000 w 12192000"/>
              <a:gd name="connsiteY1" fmla="*/ 0 h 2960914"/>
              <a:gd name="connsiteX2" fmla="*/ 12192000 w 12192000"/>
              <a:gd name="connsiteY2" fmla="*/ 2960914 h 2960914"/>
              <a:gd name="connsiteX3" fmla="*/ 0 w 12192000"/>
              <a:gd name="connsiteY3" fmla="*/ 2960914 h 2960914"/>
            </a:gdLst>
            <a:ahLst/>
            <a:cxnLst>
              <a:cxn ang="0">
                <a:pos x="connsiteX0" y="connsiteY0"/>
              </a:cxn>
              <a:cxn ang="0">
                <a:pos x="connsiteX1" y="connsiteY1"/>
              </a:cxn>
              <a:cxn ang="0">
                <a:pos x="connsiteX2" y="connsiteY2"/>
              </a:cxn>
              <a:cxn ang="0">
                <a:pos x="connsiteX3" y="connsiteY3"/>
              </a:cxn>
            </a:cxnLst>
            <a:rect l="l" t="t" r="r" b="b"/>
            <a:pathLst>
              <a:path w="12192000" h="2960914">
                <a:moveTo>
                  <a:pt x="0" y="0"/>
                </a:moveTo>
                <a:lnTo>
                  <a:pt x="12192000" y="0"/>
                </a:lnTo>
                <a:lnTo>
                  <a:pt x="12192000" y="2960914"/>
                </a:lnTo>
                <a:lnTo>
                  <a:pt x="0" y="2960914"/>
                </a:lnTo>
                <a:close/>
              </a:path>
            </a:pathLst>
          </a:custGeom>
        </p:spPr>
        <p:txBody>
          <a:bodyPr wrap="square">
            <a:noAutofit/>
          </a:bodyPr>
          <a:lstStyle/>
          <a:p>
            <a:endParaRPr lang="en-US"/>
          </a:p>
        </p:txBody>
      </p:sp>
    </p:spTree>
    <p:extLst>
      <p:ext uri="{BB962C8B-B14F-4D97-AF65-F5344CB8AC3E}">
        <p14:creationId xmlns:p14="http://schemas.microsoft.com/office/powerpoint/2010/main" val="3735497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6_Title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F8FF238-1D37-4A88-AD47-BDDC15694383}"/>
              </a:ext>
            </a:extLst>
          </p:cNvPr>
          <p:cNvSpPr/>
          <p:nvPr userDrawn="1"/>
        </p:nvSpPr>
        <p:spPr>
          <a:xfrm>
            <a:off x="11226513" y="6137836"/>
            <a:ext cx="411305" cy="40878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4">
            <a:extLst>
              <a:ext uri="{FF2B5EF4-FFF2-40B4-BE49-F238E27FC236}">
                <a16:creationId xmlns:a16="http://schemas.microsoft.com/office/drawing/2014/main" id="{0B010D7C-CC26-4F8A-9386-A2226E847597}"/>
              </a:ext>
            </a:extLst>
          </p:cNvPr>
          <p:cNvSpPr>
            <a:spLocks noGrp="1"/>
          </p:cNvSpPr>
          <p:nvPr>
            <p:ph type="ftr" sz="quarter" idx="3"/>
          </p:nvPr>
        </p:nvSpPr>
        <p:spPr>
          <a:xfrm>
            <a:off x="463550" y="6137837"/>
            <a:ext cx="3990884" cy="365125"/>
          </a:xfrm>
          <a:prstGeom prst="rect">
            <a:avLst/>
          </a:prstGeom>
        </p:spPr>
        <p:txBody>
          <a:bodyPr vert="horz" lIns="91440" tIns="45720" rIns="91440" bIns="45720" rtlCol="0" anchor="ctr"/>
          <a:lstStyle>
            <a:lvl1pPr algn="l">
              <a:defRPr sz="14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r>
              <a:rPr lang="en-US"/>
              <a:t>Project Proposal | </a:t>
            </a:r>
            <a:r>
              <a:rPr lang="en-US">
                <a:latin typeface="Open Sans" panose="020B0606030504020204" pitchFamily="34" charset="0"/>
                <a:ea typeface="Open Sans" panose="020B0606030504020204" pitchFamily="34" charset="0"/>
                <a:cs typeface="Open Sans" panose="020B0606030504020204" pitchFamily="34" charset="0"/>
              </a:rPr>
              <a:t>Presentation Template</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Picture Placeholder 8">
            <a:extLst>
              <a:ext uri="{FF2B5EF4-FFF2-40B4-BE49-F238E27FC236}">
                <a16:creationId xmlns:a16="http://schemas.microsoft.com/office/drawing/2014/main" id="{08D41B8B-0C18-40FB-8331-DA6B5955CFF5}"/>
              </a:ext>
            </a:extLst>
          </p:cNvPr>
          <p:cNvSpPr>
            <a:spLocks noGrp="1"/>
          </p:cNvSpPr>
          <p:nvPr>
            <p:ph type="pic" sz="quarter" idx="10"/>
          </p:nvPr>
        </p:nvSpPr>
        <p:spPr>
          <a:xfrm>
            <a:off x="2322559" y="1357080"/>
            <a:ext cx="1756230" cy="1756230"/>
          </a:xfrm>
          <a:custGeom>
            <a:avLst/>
            <a:gdLst>
              <a:gd name="connsiteX0" fmla="*/ 878115 w 1756230"/>
              <a:gd name="connsiteY0" fmla="*/ 0 h 1756230"/>
              <a:gd name="connsiteX1" fmla="*/ 1756230 w 1756230"/>
              <a:gd name="connsiteY1" fmla="*/ 878115 h 1756230"/>
              <a:gd name="connsiteX2" fmla="*/ 878115 w 1756230"/>
              <a:gd name="connsiteY2" fmla="*/ 1756230 h 1756230"/>
              <a:gd name="connsiteX3" fmla="*/ 0 w 1756230"/>
              <a:gd name="connsiteY3" fmla="*/ 878115 h 1756230"/>
              <a:gd name="connsiteX4" fmla="*/ 878115 w 1756230"/>
              <a:gd name="connsiteY4" fmla="*/ 0 h 1756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230" h="1756230">
                <a:moveTo>
                  <a:pt x="878115" y="0"/>
                </a:moveTo>
                <a:cubicBezTo>
                  <a:pt x="1363085" y="0"/>
                  <a:pt x="1756230" y="393145"/>
                  <a:pt x="1756230" y="878115"/>
                </a:cubicBezTo>
                <a:cubicBezTo>
                  <a:pt x="1756230" y="1363085"/>
                  <a:pt x="1363085" y="1756230"/>
                  <a:pt x="878115" y="1756230"/>
                </a:cubicBezTo>
                <a:cubicBezTo>
                  <a:pt x="393145" y="1756230"/>
                  <a:pt x="0" y="1363085"/>
                  <a:pt x="0" y="878115"/>
                </a:cubicBezTo>
                <a:cubicBezTo>
                  <a:pt x="0" y="393145"/>
                  <a:pt x="393145" y="0"/>
                  <a:pt x="878115" y="0"/>
                </a:cubicBezTo>
                <a:close/>
              </a:path>
            </a:pathLst>
          </a:custGeom>
        </p:spPr>
        <p:txBody>
          <a:bodyPr wrap="square">
            <a:noAutofit/>
          </a:bodyPr>
          <a:lstStyle/>
          <a:p>
            <a:endParaRPr lang="en-US"/>
          </a:p>
        </p:txBody>
      </p:sp>
      <p:sp>
        <p:nvSpPr>
          <p:cNvPr id="10" name="Picture Placeholder 9">
            <a:extLst>
              <a:ext uri="{FF2B5EF4-FFF2-40B4-BE49-F238E27FC236}">
                <a16:creationId xmlns:a16="http://schemas.microsoft.com/office/drawing/2014/main" id="{ADB62EFC-45C1-40E2-B65A-93F1BE45A816}"/>
              </a:ext>
            </a:extLst>
          </p:cNvPr>
          <p:cNvSpPr>
            <a:spLocks noGrp="1"/>
          </p:cNvSpPr>
          <p:nvPr>
            <p:ph type="pic" sz="quarter" idx="11"/>
          </p:nvPr>
        </p:nvSpPr>
        <p:spPr>
          <a:xfrm>
            <a:off x="8113211" y="1357080"/>
            <a:ext cx="1756230" cy="1756230"/>
          </a:xfrm>
          <a:custGeom>
            <a:avLst/>
            <a:gdLst>
              <a:gd name="connsiteX0" fmla="*/ 878115 w 1756230"/>
              <a:gd name="connsiteY0" fmla="*/ 0 h 1756230"/>
              <a:gd name="connsiteX1" fmla="*/ 1756230 w 1756230"/>
              <a:gd name="connsiteY1" fmla="*/ 878115 h 1756230"/>
              <a:gd name="connsiteX2" fmla="*/ 878115 w 1756230"/>
              <a:gd name="connsiteY2" fmla="*/ 1756230 h 1756230"/>
              <a:gd name="connsiteX3" fmla="*/ 0 w 1756230"/>
              <a:gd name="connsiteY3" fmla="*/ 878115 h 1756230"/>
              <a:gd name="connsiteX4" fmla="*/ 878115 w 1756230"/>
              <a:gd name="connsiteY4" fmla="*/ 0 h 1756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230" h="1756230">
                <a:moveTo>
                  <a:pt x="878115" y="0"/>
                </a:moveTo>
                <a:cubicBezTo>
                  <a:pt x="1363085" y="0"/>
                  <a:pt x="1756230" y="393145"/>
                  <a:pt x="1756230" y="878115"/>
                </a:cubicBezTo>
                <a:cubicBezTo>
                  <a:pt x="1756230" y="1363085"/>
                  <a:pt x="1363085" y="1756230"/>
                  <a:pt x="878115" y="1756230"/>
                </a:cubicBezTo>
                <a:cubicBezTo>
                  <a:pt x="393145" y="1756230"/>
                  <a:pt x="0" y="1363085"/>
                  <a:pt x="0" y="878115"/>
                </a:cubicBezTo>
                <a:cubicBezTo>
                  <a:pt x="0" y="393145"/>
                  <a:pt x="393145" y="0"/>
                  <a:pt x="878115" y="0"/>
                </a:cubicBezTo>
                <a:close/>
              </a:path>
            </a:pathLst>
          </a:custGeom>
        </p:spPr>
        <p:txBody>
          <a:bodyPr wrap="square">
            <a:noAutofit/>
          </a:bodyPr>
          <a:lstStyle/>
          <a:p>
            <a:endParaRPr lang="en-US"/>
          </a:p>
        </p:txBody>
      </p:sp>
      <p:sp>
        <p:nvSpPr>
          <p:cNvPr id="4" name="Slide Number Placeholder 5">
            <a:extLst>
              <a:ext uri="{FF2B5EF4-FFF2-40B4-BE49-F238E27FC236}">
                <a16:creationId xmlns:a16="http://schemas.microsoft.com/office/drawing/2014/main" id="{C491B09A-4595-45F1-8E30-472A230C77B1}"/>
              </a:ext>
            </a:extLst>
          </p:cNvPr>
          <p:cNvSpPr>
            <a:spLocks noGrp="1"/>
          </p:cNvSpPr>
          <p:nvPr>
            <p:ph type="sldNum" sz="quarter" idx="4"/>
          </p:nvPr>
        </p:nvSpPr>
        <p:spPr>
          <a:xfrm>
            <a:off x="11161322" y="6229565"/>
            <a:ext cx="541687" cy="225323"/>
          </a:xfrm>
          <a:prstGeom prst="rect">
            <a:avLst/>
          </a:prstGeom>
        </p:spPr>
        <p:txBody>
          <a:bodyPr vert="horz" lIns="91440" tIns="45720" rIns="91440" bIns="45720" rtlCol="0" anchor="ctr"/>
          <a:lstStyle>
            <a:lvl1pPr algn="ctr">
              <a:defRPr sz="1400">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58B2BE56-A1DF-44BF-AF31-08C6097C884E}" type="slidenum">
              <a:rPr lang="en-US" smtClean="0"/>
              <a:pPr/>
              <a:t>‹Nº›</a:t>
            </a:fld>
            <a:endParaRPr lang="en-US" dirty="0"/>
          </a:p>
        </p:txBody>
      </p:sp>
    </p:spTree>
    <p:extLst>
      <p:ext uri="{BB962C8B-B14F-4D97-AF65-F5344CB8AC3E}">
        <p14:creationId xmlns:p14="http://schemas.microsoft.com/office/powerpoint/2010/main" val="2482959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4_Title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F8FF238-1D37-4A88-AD47-BDDC15694383}"/>
              </a:ext>
            </a:extLst>
          </p:cNvPr>
          <p:cNvSpPr/>
          <p:nvPr userDrawn="1"/>
        </p:nvSpPr>
        <p:spPr>
          <a:xfrm>
            <a:off x="11226513" y="6137836"/>
            <a:ext cx="411305" cy="40878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4">
            <a:extLst>
              <a:ext uri="{FF2B5EF4-FFF2-40B4-BE49-F238E27FC236}">
                <a16:creationId xmlns:a16="http://schemas.microsoft.com/office/drawing/2014/main" id="{0B010D7C-CC26-4F8A-9386-A2226E847597}"/>
              </a:ext>
            </a:extLst>
          </p:cNvPr>
          <p:cNvSpPr>
            <a:spLocks noGrp="1"/>
          </p:cNvSpPr>
          <p:nvPr>
            <p:ph type="ftr" sz="quarter" idx="3"/>
          </p:nvPr>
        </p:nvSpPr>
        <p:spPr>
          <a:xfrm>
            <a:off x="463550" y="6137837"/>
            <a:ext cx="3990884" cy="365125"/>
          </a:xfrm>
          <a:prstGeom prst="rect">
            <a:avLst/>
          </a:prstGeom>
        </p:spPr>
        <p:txBody>
          <a:bodyPr vert="horz" lIns="91440" tIns="45720" rIns="91440" bIns="45720" rtlCol="0" anchor="ctr"/>
          <a:lstStyle>
            <a:lvl1pPr algn="l">
              <a:defRPr sz="14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r>
              <a:rPr lang="en-US"/>
              <a:t>Project Proposal | </a:t>
            </a:r>
            <a:r>
              <a:rPr lang="en-US">
                <a:latin typeface="Open Sans" panose="020B0606030504020204" pitchFamily="34" charset="0"/>
                <a:ea typeface="Open Sans" panose="020B0606030504020204" pitchFamily="34" charset="0"/>
                <a:cs typeface="Open Sans" panose="020B0606030504020204" pitchFamily="34" charset="0"/>
              </a:rPr>
              <a:t>Presentation Template</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Picture Placeholder 7">
            <a:extLst>
              <a:ext uri="{FF2B5EF4-FFF2-40B4-BE49-F238E27FC236}">
                <a16:creationId xmlns:a16="http://schemas.microsoft.com/office/drawing/2014/main" id="{A74CFA67-2005-4BFE-9223-CDF38FA8D568}"/>
              </a:ext>
            </a:extLst>
          </p:cNvPr>
          <p:cNvSpPr>
            <a:spLocks noGrp="1"/>
          </p:cNvSpPr>
          <p:nvPr>
            <p:ph type="pic" sz="quarter" idx="10"/>
          </p:nvPr>
        </p:nvSpPr>
        <p:spPr>
          <a:xfrm>
            <a:off x="7496246" y="0"/>
            <a:ext cx="4059066" cy="5022167"/>
          </a:xfrm>
          <a:custGeom>
            <a:avLst/>
            <a:gdLst>
              <a:gd name="connsiteX0" fmla="*/ 0 w 4059066"/>
              <a:gd name="connsiteY0" fmla="*/ 0 h 5022167"/>
              <a:gd name="connsiteX1" fmla="*/ 4059066 w 4059066"/>
              <a:gd name="connsiteY1" fmla="*/ 0 h 5022167"/>
              <a:gd name="connsiteX2" fmla="*/ 4059066 w 4059066"/>
              <a:gd name="connsiteY2" fmla="*/ 5022167 h 5022167"/>
              <a:gd name="connsiteX3" fmla="*/ 0 w 4059066"/>
              <a:gd name="connsiteY3" fmla="*/ 5022167 h 5022167"/>
            </a:gdLst>
            <a:ahLst/>
            <a:cxnLst>
              <a:cxn ang="0">
                <a:pos x="connsiteX0" y="connsiteY0"/>
              </a:cxn>
              <a:cxn ang="0">
                <a:pos x="connsiteX1" y="connsiteY1"/>
              </a:cxn>
              <a:cxn ang="0">
                <a:pos x="connsiteX2" y="connsiteY2"/>
              </a:cxn>
              <a:cxn ang="0">
                <a:pos x="connsiteX3" y="connsiteY3"/>
              </a:cxn>
            </a:cxnLst>
            <a:rect l="l" t="t" r="r" b="b"/>
            <a:pathLst>
              <a:path w="4059066" h="5022167">
                <a:moveTo>
                  <a:pt x="0" y="0"/>
                </a:moveTo>
                <a:lnTo>
                  <a:pt x="4059066" y="0"/>
                </a:lnTo>
                <a:lnTo>
                  <a:pt x="4059066" y="5022167"/>
                </a:lnTo>
                <a:lnTo>
                  <a:pt x="0" y="5022167"/>
                </a:lnTo>
                <a:close/>
              </a:path>
            </a:pathLst>
          </a:custGeom>
        </p:spPr>
        <p:txBody>
          <a:bodyPr wrap="square">
            <a:noAutofit/>
          </a:bodyPr>
          <a:lstStyle/>
          <a:p>
            <a:endParaRPr lang="en-US"/>
          </a:p>
        </p:txBody>
      </p:sp>
      <p:sp>
        <p:nvSpPr>
          <p:cNvPr id="4" name="Slide Number Placeholder 5">
            <a:extLst>
              <a:ext uri="{FF2B5EF4-FFF2-40B4-BE49-F238E27FC236}">
                <a16:creationId xmlns:a16="http://schemas.microsoft.com/office/drawing/2014/main" id="{C491B09A-4595-45F1-8E30-472A230C77B1}"/>
              </a:ext>
            </a:extLst>
          </p:cNvPr>
          <p:cNvSpPr>
            <a:spLocks noGrp="1"/>
          </p:cNvSpPr>
          <p:nvPr>
            <p:ph type="sldNum" sz="quarter" idx="4"/>
          </p:nvPr>
        </p:nvSpPr>
        <p:spPr>
          <a:xfrm>
            <a:off x="11161322" y="6229565"/>
            <a:ext cx="541687" cy="225323"/>
          </a:xfrm>
          <a:prstGeom prst="rect">
            <a:avLst/>
          </a:prstGeom>
        </p:spPr>
        <p:txBody>
          <a:bodyPr vert="horz" lIns="91440" tIns="45720" rIns="91440" bIns="45720" rtlCol="0" anchor="ctr"/>
          <a:lstStyle>
            <a:lvl1pPr algn="ctr">
              <a:defRPr sz="1400">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58B2BE56-A1DF-44BF-AF31-08C6097C884E}" type="slidenum">
              <a:rPr lang="en-US" smtClean="0"/>
              <a:pPr/>
              <a:t>‹Nº›</a:t>
            </a:fld>
            <a:endParaRPr lang="en-US" dirty="0"/>
          </a:p>
        </p:txBody>
      </p:sp>
    </p:spTree>
    <p:extLst>
      <p:ext uri="{BB962C8B-B14F-4D97-AF65-F5344CB8AC3E}">
        <p14:creationId xmlns:p14="http://schemas.microsoft.com/office/powerpoint/2010/main" val="2617409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5_Title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F8FF238-1D37-4A88-AD47-BDDC15694383}"/>
              </a:ext>
            </a:extLst>
          </p:cNvPr>
          <p:cNvSpPr/>
          <p:nvPr userDrawn="1"/>
        </p:nvSpPr>
        <p:spPr>
          <a:xfrm>
            <a:off x="11226513" y="6137836"/>
            <a:ext cx="411305" cy="40878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4">
            <a:extLst>
              <a:ext uri="{FF2B5EF4-FFF2-40B4-BE49-F238E27FC236}">
                <a16:creationId xmlns:a16="http://schemas.microsoft.com/office/drawing/2014/main" id="{0B010D7C-CC26-4F8A-9386-A2226E847597}"/>
              </a:ext>
            </a:extLst>
          </p:cNvPr>
          <p:cNvSpPr>
            <a:spLocks noGrp="1"/>
          </p:cNvSpPr>
          <p:nvPr>
            <p:ph type="ftr" sz="quarter" idx="3"/>
          </p:nvPr>
        </p:nvSpPr>
        <p:spPr>
          <a:xfrm>
            <a:off x="463550" y="6137837"/>
            <a:ext cx="3990884" cy="365125"/>
          </a:xfrm>
          <a:prstGeom prst="rect">
            <a:avLst/>
          </a:prstGeom>
        </p:spPr>
        <p:txBody>
          <a:bodyPr vert="horz" lIns="91440" tIns="45720" rIns="91440" bIns="45720" rtlCol="0" anchor="ctr"/>
          <a:lstStyle>
            <a:lvl1pPr algn="l">
              <a:defRPr sz="14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r>
              <a:rPr lang="en-US"/>
              <a:t>Project Proposal | </a:t>
            </a:r>
            <a:r>
              <a:rPr lang="en-US">
                <a:latin typeface="Open Sans" panose="020B0606030504020204" pitchFamily="34" charset="0"/>
                <a:ea typeface="Open Sans" panose="020B0606030504020204" pitchFamily="34" charset="0"/>
                <a:cs typeface="Open Sans" panose="020B0606030504020204" pitchFamily="34" charset="0"/>
              </a:rPr>
              <a:t>Presentation Template</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Picture Placeholder 7">
            <a:extLst>
              <a:ext uri="{FF2B5EF4-FFF2-40B4-BE49-F238E27FC236}">
                <a16:creationId xmlns:a16="http://schemas.microsoft.com/office/drawing/2014/main" id="{C021E19D-4F8A-4BE2-AA8D-2F0525796A73}"/>
              </a:ext>
            </a:extLst>
          </p:cNvPr>
          <p:cNvSpPr>
            <a:spLocks noGrp="1"/>
          </p:cNvSpPr>
          <p:nvPr>
            <p:ph type="pic" sz="quarter" idx="10"/>
          </p:nvPr>
        </p:nvSpPr>
        <p:spPr>
          <a:xfrm>
            <a:off x="463551" y="355038"/>
            <a:ext cx="4797766" cy="5426783"/>
          </a:xfrm>
          <a:custGeom>
            <a:avLst/>
            <a:gdLst>
              <a:gd name="connsiteX0" fmla="*/ 0 w 4797766"/>
              <a:gd name="connsiteY0" fmla="*/ 0 h 5426783"/>
              <a:gd name="connsiteX1" fmla="*/ 4797766 w 4797766"/>
              <a:gd name="connsiteY1" fmla="*/ 0 h 5426783"/>
              <a:gd name="connsiteX2" fmla="*/ 4797766 w 4797766"/>
              <a:gd name="connsiteY2" fmla="*/ 5426783 h 5426783"/>
              <a:gd name="connsiteX3" fmla="*/ 0 w 4797766"/>
              <a:gd name="connsiteY3" fmla="*/ 5426783 h 5426783"/>
            </a:gdLst>
            <a:ahLst/>
            <a:cxnLst>
              <a:cxn ang="0">
                <a:pos x="connsiteX0" y="connsiteY0"/>
              </a:cxn>
              <a:cxn ang="0">
                <a:pos x="connsiteX1" y="connsiteY1"/>
              </a:cxn>
              <a:cxn ang="0">
                <a:pos x="connsiteX2" y="connsiteY2"/>
              </a:cxn>
              <a:cxn ang="0">
                <a:pos x="connsiteX3" y="connsiteY3"/>
              </a:cxn>
            </a:cxnLst>
            <a:rect l="l" t="t" r="r" b="b"/>
            <a:pathLst>
              <a:path w="4797766" h="5426783">
                <a:moveTo>
                  <a:pt x="0" y="0"/>
                </a:moveTo>
                <a:lnTo>
                  <a:pt x="4797766" y="0"/>
                </a:lnTo>
                <a:lnTo>
                  <a:pt x="4797766" y="5426783"/>
                </a:lnTo>
                <a:lnTo>
                  <a:pt x="0" y="5426783"/>
                </a:lnTo>
                <a:close/>
              </a:path>
            </a:pathLst>
          </a:custGeom>
        </p:spPr>
        <p:txBody>
          <a:bodyPr wrap="square">
            <a:noAutofit/>
          </a:bodyPr>
          <a:lstStyle/>
          <a:p>
            <a:endParaRPr lang="en-US"/>
          </a:p>
        </p:txBody>
      </p:sp>
      <p:sp>
        <p:nvSpPr>
          <p:cNvPr id="4" name="Slide Number Placeholder 5">
            <a:extLst>
              <a:ext uri="{FF2B5EF4-FFF2-40B4-BE49-F238E27FC236}">
                <a16:creationId xmlns:a16="http://schemas.microsoft.com/office/drawing/2014/main" id="{C491B09A-4595-45F1-8E30-472A230C77B1}"/>
              </a:ext>
            </a:extLst>
          </p:cNvPr>
          <p:cNvSpPr>
            <a:spLocks noGrp="1"/>
          </p:cNvSpPr>
          <p:nvPr>
            <p:ph type="sldNum" sz="quarter" idx="4"/>
          </p:nvPr>
        </p:nvSpPr>
        <p:spPr>
          <a:xfrm>
            <a:off x="11161322" y="6229565"/>
            <a:ext cx="541687" cy="225323"/>
          </a:xfrm>
          <a:prstGeom prst="rect">
            <a:avLst/>
          </a:prstGeom>
        </p:spPr>
        <p:txBody>
          <a:bodyPr vert="horz" lIns="91440" tIns="45720" rIns="91440" bIns="45720" rtlCol="0" anchor="ctr"/>
          <a:lstStyle>
            <a:lvl1pPr algn="ctr">
              <a:defRPr sz="1400">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58B2BE56-A1DF-44BF-AF31-08C6097C884E}" type="slidenum">
              <a:rPr lang="en-US" smtClean="0"/>
              <a:pPr/>
              <a:t>‹Nº›</a:t>
            </a:fld>
            <a:endParaRPr lang="en-US" dirty="0"/>
          </a:p>
        </p:txBody>
      </p:sp>
    </p:spTree>
    <p:extLst>
      <p:ext uri="{BB962C8B-B14F-4D97-AF65-F5344CB8AC3E}">
        <p14:creationId xmlns:p14="http://schemas.microsoft.com/office/powerpoint/2010/main" val="852756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D2155-F726-4EE2-BF20-39BDE91B05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96A7F2-96C3-4F78-843D-7D0982D05B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17E120-C53A-4170-B884-67281B708EBC}"/>
              </a:ext>
            </a:extLst>
          </p:cNvPr>
          <p:cNvSpPr>
            <a:spLocks noGrp="1"/>
          </p:cNvSpPr>
          <p:nvPr>
            <p:ph type="dt" sz="half" idx="10"/>
          </p:nvPr>
        </p:nvSpPr>
        <p:spPr/>
        <p:txBody>
          <a:bodyPr/>
          <a:lstStyle/>
          <a:p>
            <a:fld id="{326F8635-4406-478C-AD55-7FFF7A01824A}" type="datetimeFigureOut">
              <a:rPr lang="en-US" smtClean="0"/>
              <a:t>11/29/2022</a:t>
            </a:fld>
            <a:endParaRPr lang="en-US"/>
          </a:p>
        </p:txBody>
      </p:sp>
      <p:sp>
        <p:nvSpPr>
          <p:cNvPr id="5" name="Footer Placeholder 4">
            <a:extLst>
              <a:ext uri="{FF2B5EF4-FFF2-40B4-BE49-F238E27FC236}">
                <a16:creationId xmlns:a16="http://schemas.microsoft.com/office/drawing/2014/main" id="{B9F06DE9-D63B-45E0-9FDD-3D4892D0DF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D2C0F7-AE3A-4EB4-B1C5-74AA5D55602B}"/>
              </a:ext>
            </a:extLst>
          </p:cNvPr>
          <p:cNvSpPr>
            <a:spLocks noGrp="1"/>
          </p:cNvSpPr>
          <p:nvPr>
            <p:ph type="sldNum" sz="quarter" idx="12"/>
          </p:nvPr>
        </p:nvSpPr>
        <p:spPr/>
        <p:txBody>
          <a:bodyPr/>
          <a:lstStyle/>
          <a:p>
            <a:fld id="{BBF9463D-BD37-4226-A37B-B5190CE05BD6}" type="slidenum">
              <a:rPr lang="en-US" smtClean="0"/>
              <a:t>‹Nº›</a:t>
            </a:fld>
            <a:endParaRPr lang="en-US"/>
          </a:p>
        </p:txBody>
      </p:sp>
    </p:spTree>
    <p:extLst>
      <p:ext uri="{BB962C8B-B14F-4D97-AF65-F5344CB8AC3E}">
        <p14:creationId xmlns:p14="http://schemas.microsoft.com/office/powerpoint/2010/main" val="89441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8_Title P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C254874-AD3F-40C0-A5C0-DBA6338732CB}"/>
              </a:ext>
            </a:extLst>
          </p:cNvPr>
          <p:cNvSpPr>
            <a:spLocks noGrp="1"/>
          </p:cNvSpPr>
          <p:nvPr>
            <p:ph type="pic" sz="quarter" idx="10"/>
          </p:nvPr>
        </p:nvSpPr>
        <p:spPr>
          <a:xfrm>
            <a:off x="7479192" y="3986253"/>
            <a:ext cx="3709629" cy="2871747"/>
          </a:xfrm>
          <a:custGeom>
            <a:avLst/>
            <a:gdLst>
              <a:gd name="connsiteX0" fmla="*/ 0 w 3709629"/>
              <a:gd name="connsiteY0" fmla="*/ 0 h 2871747"/>
              <a:gd name="connsiteX1" fmla="*/ 3709629 w 3709629"/>
              <a:gd name="connsiteY1" fmla="*/ 0 h 2871747"/>
              <a:gd name="connsiteX2" fmla="*/ 3709629 w 3709629"/>
              <a:gd name="connsiteY2" fmla="*/ 2871747 h 2871747"/>
              <a:gd name="connsiteX3" fmla="*/ 0 w 3709629"/>
              <a:gd name="connsiteY3" fmla="*/ 2871747 h 2871747"/>
            </a:gdLst>
            <a:ahLst/>
            <a:cxnLst>
              <a:cxn ang="0">
                <a:pos x="connsiteX0" y="connsiteY0"/>
              </a:cxn>
              <a:cxn ang="0">
                <a:pos x="connsiteX1" y="connsiteY1"/>
              </a:cxn>
              <a:cxn ang="0">
                <a:pos x="connsiteX2" y="connsiteY2"/>
              </a:cxn>
              <a:cxn ang="0">
                <a:pos x="connsiteX3" y="connsiteY3"/>
              </a:cxn>
            </a:cxnLst>
            <a:rect l="l" t="t" r="r" b="b"/>
            <a:pathLst>
              <a:path w="3709629" h="2871747">
                <a:moveTo>
                  <a:pt x="0" y="0"/>
                </a:moveTo>
                <a:lnTo>
                  <a:pt x="3709629" y="0"/>
                </a:lnTo>
                <a:lnTo>
                  <a:pt x="3709629" y="2871747"/>
                </a:lnTo>
                <a:lnTo>
                  <a:pt x="0" y="2871747"/>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42030175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 1 column">
    <p:spTree>
      <p:nvGrpSpPr>
        <p:cNvPr id="1" name=""/>
        <p:cNvGrpSpPr/>
        <p:nvPr/>
      </p:nvGrpSpPr>
      <p:grpSpPr>
        <a:xfrm>
          <a:off x="0" y="0"/>
          <a:ext cx="0" cy="0"/>
          <a:chOff x="0" y="0"/>
          <a:chExt cx="0" cy="0"/>
        </a:xfrm>
      </p:grpSpPr>
      <p:sp>
        <p:nvSpPr>
          <p:cNvPr id="2" name="Google Shape;12;p2">
            <a:extLst>
              <a:ext uri="{FF2B5EF4-FFF2-40B4-BE49-F238E27FC236}">
                <a16:creationId xmlns:a16="http://schemas.microsoft.com/office/drawing/2014/main" id="{4CAE0D2E-7796-4637-AAC9-9E163EA305F8}"/>
              </a:ext>
            </a:extLst>
          </p:cNvPr>
          <p:cNvSpPr txBox="1">
            <a:spLocks noGrp="1"/>
          </p:cNvSpPr>
          <p:nvPr>
            <p:ph type="title"/>
          </p:nvPr>
        </p:nvSpPr>
        <p:spPr>
          <a:xfrm>
            <a:off x="1317419" y="131807"/>
            <a:ext cx="9559076" cy="865717"/>
          </a:xfrm>
        </p:spPr>
        <p:txBody>
          <a:bodyPr lIns="0" tIns="0" rIns="0" bIns="0" anchor="ctr"/>
          <a:lstStyle>
            <a:lvl1pPr>
              <a:lnSpc>
                <a:spcPct val="80000"/>
              </a:lnSpc>
              <a:defRPr sz="4800">
                <a:solidFill>
                  <a:srgbClr val="27348B"/>
                </a:solidFill>
              </a:defRPr>
            </a:lvl1pPr>
          </a:lstStyle>
          <a:p>
            <a:pPr lvl="0"/>
            <a:endParaRPr lang="es-PE"/>
          </a:p>
        </p:txBody>
      </p:sp>
    </p:spTree>
    <p:extLst>
      <p:ext uri="{BB962C8B-B14F-4D97-AF65-F5344CB8AC3E}">
        <p14:creationId xmlns:p14="http://schemas.microsoft.com/office/powerpoint/2010/main" val="1679989529"/>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9_Icon sets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8B6A9E05-04CF-4444-A3CB-1DAE6B09E9B6}"/>
              </a:ext>
            </a:extLst>
          </p:cNvPr>
          <p:cNvSpPr txBox="1">
            <a:spLocks noGrp="1"/>
          </p:cNvSpPr>
          <p:nvPr>
            <p:ph type="body" idx="4294967295"/>
          </p:nvPr>
        </p:nvSpPr>
        <p:spPr>
          <a:xfrm>
            <a:off x="323527" y="123481"/>
            <a:ext cx="11573195" cy="724241"/>
          </a:xfrm>
        </p:spPr>
        <p:txBody>
          <a:bodyPr anchor="ctr" anchorCtr="1"/>
          <a:lstStyle>
            <a:lvl1pPr marL="0" indent="0" algn="ctr">
              <a:buNone/>
              <a:defRPr lang="en-US" sz="5400">
                <a:latin typeface="Arial"/>
                <a:cs typeface="Arial" pitchFamily="34"/>
              </a:defRPr>
            </a:lvl1pPr>
          </a:lstStyle>
          <a:p>
            <a:pPr lvl="0"/>
            <a:r>
              <a:rPr lang="en-US"/>
              <a:t>BASIC LAYOUT</a:t>
            </a:r>
          </a:p>
        </p:txBody>
      </p:sp>
      <p:sp>
        <p:nvSpPr>
          <p:cNvPr id="3" name="Rounded Rectangle 2">
            <a:extLst>
              <a:ext uri="{FF2B5EF4-FFF2-40B4-BE49-F238E27FC236}">
                <a16:creationId xmlns:a16="http://schemas.microsoft.com/office/drawing/2014/main" id="{0FE27F7D-8FCA-41F1-9FCD-AF76DD6FF329}"/>
              </a:ext>
            </a:extLst>
          </p:cNvPr>
          <p:cNvSpPr/>
          <p:nvPr/>
        </p:nvSpPr>
        <p:spPr>
          <a:xfrm>
            <a:off x="354019" y="1131600"/>
            <a:ext cx="3560771" cy="5402555"/>
          </a:xfrm>
          <a:custGeom>
            <a:avLst>
              <a:gd name="f0" fmla="val 85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D4C5AC"/>
          </a:solidFill>
          <a:ln cap="flat">
            <a:noFill/>
            <a:prstDash val="solid"/>
          </a:ln>
        </p:spPr>
        <p:txBody>
          <a:bodyPr vert="horz" wrap="square" lIns="121920" tIns="60960" rIns="121920" bIns="60960" anchor="ctr" anchorCtr="1" compatLnSpc="1">
            <a:noAutofit/>
          </a:bodyPr>
          <a:lstStyle/>
          <a:p>
            <a:pPr marL="0" marR="0" lvl="0" indent="0" algn="ctr"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0" cap="none" spc="0" baseline="0">
              <a:solidFill>
                <a:srgbClr val="5E4028"/>
              </a:solidFill>
              <a:uFillTx/>
              <a:latin typeface="Arial"/>
              <a:ea typeface="맑은 고딕" pitchFamily="34"/>
            </a:endParaRPr>
          </a:p>
        </p:txBody>
      </p:sp>
      <p:sp>
        <p:nvSpPr>
          <p:cNvPr id="4" name="Rounded Rectangle 3">
            <a:extLst>
              <a:ext uri="{FF2B5EF4-FFF2-40B4-BE49-F238E27FC236}">
                <a16:creationId xmlns:a16="http://schemas.microsoft.com/office/drawing/2014/main" id="{B611485C-4412-40C9-A6AE-BFA5C97C4E2C}"/>
              </a:ext>
            </a:extLst>
          </p:cNvPr>
          <p:cNvSpPr/>
          <p:nvPr/>
        </p:nvSpPr>
        <p:spPr>
          <a:xfrm>
            <a:off x="456481" y="1296681"/>
            <a:ext cx="130868" cy="4265761"/>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77647"/>
            </a:srgbClr>
          </a:solidFill>
          <a:ln cap="flat">
            <a:noFill/>
            <a:prstDash val="solid"/>
          </a:ln>
        </p:spPr>
        <p:txBody>
          <a:bodyPr vert="horz" wrap="square" lIns="121920" tIns="60960" rIns="121920" bIns="60960" anchor="ctr" anchorCtr="1" compatLnSpc="1">
            <a:noAutofit/>
          </a:bodyPr>
          <a:lstStyle/>
          <a:p>
            <a:pPr marL="0" marR="0" lvl="0" indent="0" algn="ctr"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0" cap="none" spc="0" baseline="0">
              <a:solidFill>
                <a:srgbClr val="FFFFFF"/>
              </a:solidFill>
              <a:uFillTx/>
              <a:latin typeface="Arial"/>
              <a:ea typeface="맑은 고딕" pitchFamily="34"/>
            </a:endParaRPr>
          </a:p>
        </p:txBody>
      </p:sp>
      <p:grpSp>
        <p:nvGrpSpPr>
          <p:cNvPr id="5" name="Grupo 5">
            <a:extLst>
              <a:ext uri="{FF2B5EF4-FFF2-40B4-BE49-F238E27FC236}">
                <a16:creationId xmlns:a16="http://schemas.microsoft.com/office/drawing/2014/main" id="{D63E9FC1-54E6-41A8-9E71-D4C37FCC331E}"/>
              </a:ext>
            </a:extLst>
          </p:cNvPr>
          <p:cNvGrpSpPr/>
          <p:nvPr/>
        </p:nvGrpSpPr>
        <p:grpSpPr>
          <a:xfrm>
            <a:off x="1396044" y="1837568"/>
            <a:ext cx="2232245" cy="1861360"/>
            <a:chOff x="1047033" y="1378176"/>
            <a:chExt cx="1674184" cy="1396020"/>
          </a:xfrm>
        </p:grpSpPr>
        <p:sp>
          <p:nvSpPr>
            <p:cNvPr id="6" name="TextBox 57">
              <a:extLst>
                <a:ext uri="{FF2B5EF4-FFF2-40B4-BE49-F238E27FC236}">
                  <a16:creationId xmlns:a16="http://schemas.microsoft.com/office/drawing/2014/main" id="{BEE39C3F-6603-4E19-B647-B0B61BA275A6}"/>
                </a:ext>
              </a:extLst>
            </p:cNvPr>
            <p:cNvSpPr txBox="1"/>
            <p:nvPr/>
          </p:nvSpPr>
          <p:spPr>
            <a:xfrm>
              <a:off x="1047033" y="1378176"/>
              <a:ext cx="1674184" cy="761747"/>
            </a:xfrm>
            <a:prstGeom prst="rect">
              <a:avLst/>
            </a:prstGeom>
            <a:noFill/>
            <a:ln cap="flat">
              <a:noFill/>
            </a:ln>
          </p:spPr>
          <p:txBody>
            <a:bodyPr vert="horz" wrap="square" lIns="91440" tIns="45720" rIns="91440" bIns="45720" anchor="ctr" anchorCtr="0" compatLnSpc="1">
              <a:spAutoFit/>
            </a:bodyPr>
            <a:lstStyle/>
            <a:p>
              <a:pPr marL="0" marR="0" lvl="0" indent="0" algn="r"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itchFamily="34"/>
                  <a:ea typeface="Arial"/>
                  <a:cs typeface="Arial" pitchFamily="34"/>
                </a:rPr>
                <a:t>You can Resize without losing quality</a:t>
              </a:r>
            </a:p>
          </p:txBody>
        </p:sp>
        <p:sp>
          <p:nvSpPr>
            <p:cNvPr id="7" name="TextBox 58">
              <a:extLst>
                <a:ext uri="{FF2B5EF4-FFF2-40B4-BE49-F238E27FC236}">
                  <a16:creationId xmlns:a16="http://schemas.microsoft.com/office/drawing/2014/main" id="{4A7ECF5F-516D-43C9-94E0-F27E5089ED0D}"/>
                </a:ext>
              </a:extLst>
            </p:cNvPr>
            <p:cNvSpPr txBox="1"/>
            <p:nvPr/>
          </p:nvSpPr>
          <p:spPr>
            <a:xfrm>
              <a:off x="1047033" y="2012449"/>
              <a:ext cx="1674184" cy="761747"/>
            </a:xfrm>
            <a:prstGeom prst="rect">
              <a:avLst/>
            </a:prstGeom>
            <a:noFill/>
            <a:ln cap="flat">
              <a:noFill/>
            </a:ln>
          </p:spPr>
          <p:txBody>
            <a:bodyPr vert="horz" wrap="square" lIns="91440" tIns="45720" rIns="91440" bIns="45720" anchor="ctr" anchorCtr="0" compatLnSpc="1">
              <a:spAutoFit/>
            </a:bodyPr>
            <a:lstStyle/>
            <a:p>
              <a:pPr marL="0" marR="0" lvl="0" indent="0" algn="r"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itchFamily="34"/>
                  <a:ea typeface="Arial"/>
                  <a:cs typeface="Arial" pitchFamily="34"/>
                </a:rPr>
                <a:t>You can Change Fill Color &amp;</a:t>
              </a:r>
            </a:p>
            <a:p>
              <a:pPr marL="0" marR="0" lvl="0" indent="0" algn="r"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itchFamily="34"/>
                  <a:ea typeface="Arial"/>
                  <a:cs typeface="Arial" pitchFamily="34"/>
                </a:rPr>
                <a:t>Line Color</a:t>
              </a:r>
            </a:p>
          </p:txBody>
        </p:sp>
      </p:grpSp>
      <p:sp>
        <p:nvSpPr>
          <p:cNvPr id="8" name="TextBox 59">
            <a:extLst>
              <a:ext uri="{FF2B5EF4-FFF2-40B4-BE49-F238E27FC236}">
                <a16:creationId xmlns:a16="http://schemas.microsoft.com/office/drawing/2014/main" id="{71A6DE3D-68E5-408F-BE58-0E3FBBB99686}"/>
              </a:ext>
            </a:extLst>
          </p:cNvPr>
          <p:cNvSpPr txBox="1"/>
          <p:nvPr/>
        </p:nvSpPr>
        <p:spPr>
          <a:xfrm>
            <a:off x="1613197" y="5833894"/>
            <a:ext cx="2232001" cy="400110"/>
          </a:xfrm>
          <a:prstGeom prst="rect">
            <a:avLst/>
          </a:prstGeom>
          <a:noFill/>
          <a:ln cap="flat">
            <a:noFill/>
          </a:ln>
        </p:spPr>
        <p:txBody>
          <a:bodyPr vert="horz" wrap="square" lIns="121920" tIns="60960" rIns="121920" bIns="60960" anchor="ctr" anchorCtr="0" compatLnSpc="1">
            <a:sp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0" cap="none" spc="0" baseline="0">
                <a:solidFill>
                  <a:srgbClr val="FFFFFF"/>
                </a:solidFill>
                <a:uFillTx/>
                <a:latin typeface="Arial" pitchFamily="34"/>
                <a:ea typeface="Arial"/>
                <a:cs typeface="Arial" pitchFamily="34"/>
              </a:rPr>
              <a:t>www.slidesppt.net</a:t>
            </a:r>
          </a:p>
        </p:txBody>
      </p:sp>
      <p:sp>
        <p:nvSpPr>
          <p:cNvPr id="9" name="TextBox 60">
            <a:extLst>
              <a:ext uri="{FF2B5EF4-FFF2-40B4-BE49-F238E27FC236}">
                <a16:creationId xmlns:a16="http://schemas.microsoft.com/office/drawing/2014/main" id="{B560F881-7808-4DA3-AC54-9F54B37828E7}"/>
              </a:ext>
            </a:extLst>
          </p:cNvPr>
          <p:cNvSpPr txBox="1"/>
          <p:nvPr/>
        </p:nvSpPr>
        <p:spPr>
          <a:xfrm>
            <a:off x="910998" y="4021911"/>
            <a:ext cx="2717292" cy="1969770"/>
          </a:xfrm>
          <a:prstGeom prst="rect">
            <a:avLst/>
          </a:prstGeom>
          <a:noFill/>
          <a:ln cap="flat">
            <a:noFill/>
          </a:ln>
        </p:spPr>
        <p:txBody>
          <a:bodyPr vert="horz" wrap="square" lIns="121920" tIns="60960" rIns="121920" bIns="60960" anchor="ctr" anchorCtr="0" compatLnSpc="1">
            <a:spAutoFit/>
          </a:bodyPr>
          <a:lstStyle/>
          <a:p>
            <a:pPr marL="0" marR="0" lvl="0" indent="0" algn="r"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맑은 고딕" pitchFamily="34"/>
                <a:cs typeface="Arial" pitchFamily="34"/>
              </a:rPr>
              <a:t>GOOGLE SLIDES AND FREE </a:t>
            </a:r>
          </a:p>
          <a:p>
            <a:pPr marL="0" marR="0" lvl="0" indent="0" algn="r"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맑은 고딕" pitchFamily="34"/>
                <a:cs typeface="Arial" pitchFamily="34"/>
              </a:rPr>
              <a:t>PPT </a:t>
            </a:r>
          </a:p>
          <a:p>
            <a:pPr marL="0" marR="0" lvl="0" indent="0" algn="r"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맑은 고딕" pitchFamily="34"/>
                <a:cs typeface="Arial" pitchFamily="34"/>
              </a:rPr>
              <a:t>TEMPLATES  </a:t>
            </a:r>
          </a:p>
        </p:txBody>
      </p:sp>
      <p:grpSp>
        <p:nvGrpSpPr>
          <p:cNvPr id="10" name="Grupo 6">
            <a:extLst>
              <a:ext uri="{FF2B5EF4-FFF2-40B4-BE49-F238E27FC236}">
                <a16:creationId xmlns:a16="http://schemas.microsoft.com/office/drawing/2014/main" id="{42021026-D043-4B9F-AFC3-1509FB9DA593}"/>
              </a:ext>
            </a:extLst>
          </p:cNvPr>
          <p:cNvGrpSpPr/>
          <p:nvPr/>
        </p:nvGrpSpPr>
        <p:grpSpPr>
          <a:xfrm>
            <a:off x="567160" y="5403433"/>
            <a:ext cx="976456" cy="976456"/>
            <a:chOff x="425370" y="4052575"/>
            <a:chExt cx="732342" cy="732342"/>
          </a:xfrm>
        </p:grpSpPr>
        <p:sp>
          <p:nvSpPr>
            <p:cNvPr id="11" name="Lágrima 15">
              <a:extLst>
                <a:ext uri="{FF2B5EF4-FFF2-40B4-BE49-F238E27FC236}">
                  <a16:creationId xmlns:a16="http://schemas.microsoft.com/office/drawing/2014/main" id="{135AAA5E-E6B8-4ED9-8A54-F92C2FE42CE4}"/>
                </a:ext>
              </a:extLst>
            </p:cNvPr>
            <p:cNvSpPr/>
            <p:nvPr/>
          </p:nvSpPr>
          <p:spPr>
            <a:xfrm rot="10799991">
              <a:off x="425370" y="4052575"/>
              <a:ext cx="732342" cy="732342"/>
            </a:xfrm>
            <a:custGeom>
              <a:avLst>
                <a:gd name="f10" fmla="val 100000"/>
              </a:avLst>
              <a:gdLst>
                <a:gd name="f1" fmla="val 10800000"/>
                <a:gd name="f2" fmla="val 5400000"/>
                <a:gd name="f3" fmla="val 180"/>
                <a:gd name="f4" fmla="val w"/>
                <a:gd name="f5" fmla="val h"/>
                <a:gd name="f6" fmla="val ss"/>
                <a:gd name="f7" fmla="val 0"/>
                <a:gd name="f8" fmla="*/ 5419351 1 1725033"/>
                <a:gd name="f9" fmla="sqrt 2"/>
                <a:gd name="f10" fmla="val 100000"/>
                <a:gd name="f11" fmla="+- 0 0 -180"/>
                <a:gd name="f12" fmla="+- 0 0 -360"/>
                <a:gd name="f13" fmla="abs f4"/>
                <a:gd name="f14" fmla="abs f5"/>
                <a:gd name="f15" fmla="abs f6"/>
                <a:gd name="f16" fmla="val f7"/>
                <a:gd name="f17" fmla="val f10"/>
                <a:gd name="f18" fmla="+- 2700000 f2 0"/>
                <a:gd name="f19" fmla="*/ f11 f1 1"/>
                <a:gd name="f20" fmla="*/ f12 f1 1"/>
                <a:gd name="f21" fmla="?: f13 f4 1"/>
                <a:gd name="f22" fmla="?: f14 f5 1"/>
                <a:gd name="f23" fmla="?: f15 f6 1"/>
                <a:gd name="f24" fmla="*/ f18 f8 1"/>
                <a:gd name="f25" fmla="*/ f19 1 f3"/>
                <a:gd name="f26" fmla="*/ f20 1 f3"/>
                <a:gd name="f27" fmla="*/ f21 1 21600"/>
                <a:gd name="f28" fmla="*/ f22 1 21600"/>
                <a:gd name="f29" fmla="*/ 21600 f21 1"/>
                <a:gd name="f30" fmla="*/ 21600 f22 1"/>
                <a:gd name="f31" fmla="*/ f24 1 f1"/>
                <a:gd name="f32" fmla="+- f25 0 f2"/>
                <a:gd name="f33" fmla="+- f26 0 f2"/>
                <a:gd name="f34" fmla="min f28 f27"/>
                <a:gd name="f35" fmla="*/ f29 1 f23"/>
                <a:gd name="f36" fmla="*/ f30 1 f23"/>
                <a:gd name="f37" fmla="+- 0 0 f31"/>
                <a:gd name="f38" fmla="val f35"/>
                <a:gd name="f39" fmla="val f36"/>
                <a:gd name="f40" fmla="+- 0 0 f37"/>
                <a:gd name="f41" fmla="*/ f16 f34 1"/>
                <a:gd name="f42" fmla="+- f39 0 f16"/>
                <a:gd name="f43" fmla="+- f38 0 f16"/>
                <a:gd name="f44" fmla="*/ f40 f1 1"/>
                <a:gd name="f45" fmla="*/ f38 f34 1"/>
                <a:gd name="f46" fmla="*/ f42 1 2"/>
                <a:gd name="f47" fmla="*/ f43 1 2"/>
                <a:gd name="f48" fmla="*/ f44 1 f8"/>
                <a:gd name="f49" fmla="+- f16 f46 0"/>
                <a:gd name="f50" fmla="+- f16 f47 0"/>
                <a:gd name="f51" fmla="*/ f47 f9 1"/>
                <a:gd name="f52" fmla="*/ f46 f9 1"/>
                <a:gd name="f53" fmla="+- f48 0 f2"/>
                <a:gd name="f54" fmla="*/ f47 f34 1"/>
                <a:gd name="f55" fmla="*/ f46 f34 1"/>
                <a:gd name="f56" fmla="*/ f51 f17 1"/>
                <a:gd name="f57" fmla="*/ f52 f17 1"/>
                <a:gd name="f58" fmla="cos 1 f53"/>
                <a:gd name="f59" fmla="sin 1 f53"/>
                <a:gd name="f60" fmla="*/ f49 f34 1"/>
                <a:gd name="f61" fmla="*/ f56 1 100000"/>
                <a:gd name="f62" fmla="*/ f57 1 100000"/>
                <a:gd name="f63" fmla="+- 0 0 f58"/>
                <a:gd name="f64" fmla="+- 0 0 f59"/>
                <a:gd name="f65" fmla="+- 0 0 f63"/>
                <a:gd name="f66" fmla="+- 0 0 f64"/>
                <a:gd name="f67" fmla="*/ f65 f61 1"/>
                <a:gd name="f68" fmla="*/ f66 f62 1"/>
                <a:gd name="f69" fmla="*/ f65 f47 1"/>
                <a:gd name="f70" fmla="*/ f66 f46 1"/>
                <a:gd name="f71" fmla="+- f50 f67 0"/>
                <a:gd name="f72" fmla="+- f49 0 f68"/>
                <a:gd name="f73" fmla="+- f50 0 f69"/>
                <a:gd name="f74" fmla="+- f50 f69 0"/>
                <a:gd name="f75" fmla="+- f49 0 f70"/>
                <a:gd name="f76" fmla="+- f49 f70 0"/>
                <a:gd name="f77" fmla="+- f50 f71 0"/>
                <a:gd name="f78" fmla="+- f49 f72 0"/>
                <a:gd name="f79" fmla="*/ f73 f34 1"/>
                <a:gd name="f80" fmla="*/ f75 f34 1"/>
                <a:gd name="f81" fmla="*/ f74 f34 1"/>
                <a:gd name="f82" fmla="*/ f76 f34 1"/>
                <a:gd name="f83" fmla="*/ f71 f34 1"/>
                <a:gd name="f84" fmla="*/ f72 f34 1"/>
                <a:gd name="f85" fmla="*/ f77 1 2"/>
                <a:gd name="f86" fmla="*/ f78 1 2"/>
                <a:gd name="f87" fmla="*/ f85 f34 1"/>
                <a:gd name="f88" fmla="*/ f86 f34 1"/>
              </a:gdLst>
              <a:ahLst/>
              <a:cxnLst>
                <a:cxn ang="3cd4">
                  <a:pos x="hc" y="t"/>
                </a:cxn>
                <a:cxn ang="0">
                  <a:pos x="r" y="vc"/>
                </a:cxn>
                <a:cxn ang="cd4">
                  <a:pos x="hc" y="b"/>
                </a:cxn>
                <a:cxn ang="cd2">
                  <a:pos x="l" y="vc"/>
                </a:cxn>
                <a:cxn ang="f32">
                  <a:pos x="f81" y="f82"/>
                </a:cxn>
                <a:cxn ang="f32">
                  <a:pos x="f79" y="f82"/>
                </a:cxn>
                <a:cxn ang="f33">
                  <a:pos x="f79" y="f80"/>
                </a:cxn>
                <a:cxn ang="f33">
                  <a:pos x="f83" y="f84"/>
                </a:cxn>
              </a:cxnLst>
              <a:rect l="f79" t="f80" r="f81" b="f82"/>
              <a:pathLst>
                <a:path>
                  <a:moveTo>
                    <a:pt x="f41" y="f60"/>
                  </a:moveTo>
                  <a:arcTo wR="f54" hR="f55" stAng="f1" swAng="f2"/>
                  <a:quadBezTo>
                    <a:pt x="f87" y="f41"/>
                    <a:pt x="f83" y="f84"/>
                  </a:quadBezTo>
                  <a:quadBezTo>
                    <a:pt x="f45" y="f88"/>
                    <a:pt x="f45" y="f60"/>
                  </a:quadBezTo>
                  <a:arcTo wR="f54" hR="f55" stAng="f7" swAng="f1"/>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grpSp>
          <p:nvGrpSpPr>
            <p:cNvPr id="12" name="Grupo 16">
              <a:extLst>
                <a:ext uri="{FF2B5EF4-FFF2-40B4-BE49-F238E27FC236}">
                  <a16:creationId xmlns:a16="http://schemas.microsoft.com/office/drawing/2014/main" id="{D6AEC635-DD1E-427F-8719-C27A40883FA6}"/>
                </a:ext>
              </a:extLst>
            </p:cNvPr>
            <p:cNvGrpSpPr/>
            <p:nvPr/>
          </p:nvGrpSpPr>
          <p:grpSpPr>
            <a:xfrm>
              <a:off x="552251" y="4171831"/>
              <a:ext cx="497086" cy="481175"/>
              <a:chOff x="552251" y="4171831"/>
              <a:chExt cx="497086" cy="481175"/>
            </a:xfrm>
          </p:grpSpPr>
          <p:sp>
            <p:nvSpPr>
              <p:cNvPr id="13" name="Freeform 14">
                <a:extLst>
                  <a:ext uri="{FF2B5EF4-FFF2-40B4-BE49-F238E27FC236}">
                    <a16:creationId xmlns:a16="http://schemas.microsoft.com/office/drawing/2014/main" id="{A2D0BD19-C96A-4A48-A58C-A4C5D89A2049}"/>
                  </a:ext>
                </a:extLst>
              </p:cNvPr>
              <p:cNvSpPr/>
              <p:nvPr/>
            </p:nvSpPr>
            <p:spPr>
              <a:xfrm>
                <a:off x="552251" y="4171831"/>
                <a:ext cx="287752" cy="481175"/>
              </a:xfrm>
              <a:custGeom>
                <a:avLst/>
                <a:gdLst>
                  <a:gd name="f0" fmla="val 10800000"/>
                  <a:gd name="f1" fmla="val 5400000"/>
                  <a:gd name="f2" fmla="val 180"/>
                  <a:gd name="f3" fmla="val w"/>
                  <a:gd name="f4" fmla="val h"/>
                  <a:gd name="f5" fmla="val 0"/>
                  <a:gd name="f6" fmla="val 669"/>
                  <a:gd name="f7" fmla="val 1118"/>
                  <a:gd name="f8" fmla="val 112"/>
                  <a:gd name="f9" fmla="val 410"/>
                  <a:gd name="f10" fmla="val 707"/>
                  <a:gd name="f11" fmla="val 1005"/>
                  <a:gd name="f12" fmla="val 223"/>
                  <a:gd name="f13" fmla="val 1043"/>
                  <a:gd name="f14" fmla="val 446"/>
                  <a:gd name="f15" fmla="val 1080"/>
                  <a:gd name="f16" fmla="val 745"/>
                  <a:gd name="f17" fmla="val 372"/>
                  <a:gd name="f18" fmla="val 37"/>
                  <a:gd name="f19" fmla="val 74"/>
                  <a:gd name="f20" fmla="+- 0 0 -90"/>
                  <a:gd name="f21" fmla="*/ f3 1 669"/>
                  <a:gd name="f22" fmla="*/ f4 1 1118"/>
                  <a:gd name="f23" fmla="val f5"/>
                  <a:gd name="f24" fmla="val f6"/>
                  <a:gd name="f25" fmla="val f7"/>
                  <a:gd name="f26" fmla="*/ f20 f0 1"/>
                  <a:gd name="f27" fmla="+- f25 0 f23"/>
                  <a:gd name="f28" fmla="+- f24 0 f23"/>
                  <a:gd name="f29" fmla="*/ f26 1 f2"/>
                  <a:gd name="f30" fmla="*/ f28 1 669"/>
                  <a:gd name="f31" fmla="*/ f27 1 1118"/>
                  <a:gd name="f32" fmla="*/ 0 f28 1"/>
                  <a:gd name="f33" fmla="*/ 112 f27 1"/>
                  <a:gd name="f34" fmla="*/ 1005 f27 1"/>
                  <a:gd name="f35" fmla="*/ 669 f28 1"/>
                  <a:gd name="f36" fmla="*/ 1118 f27 1"/>
                  <a:gd name="f37" fmla="*/ 0 f27 1"/>
                  <a:gd name="f38" fmla="+- f29 0 f1"/>
                  <a:gd name="f39" fmla="*/ f32 1 669"/>
                  <a:gd name="f40" fmla="*/ f33 1 1118"/>
                  <a:gd name="f41" fmla="*/ f34 1 1118"/>
                  <a:gd name="f42" fmla="*/ f35 1 669"/>
                  <a:gd name="f43" fmla="*/ f36 1 1118"/>
                  <a:gd name="f44" fmla="*/ f37 1 1118"/>
                  <a:gd name="f45" fmla="*/ 0 1 f30"/>
                  <a:gd name="f46" fmla="*/ f24 1 f30"/>
                  <a:gd name="f47" fmla="*/ 0 1 f31"/>
                  <a:gd name="f48" fmla="*/ f25 1 f31"/>
                  <a:gd name="f49" fmla="*/ f39 1 f30"/>
                  <a:gd name="f50" fmla="*/ f40 1 f31"/>
                  <a:gd name="f51" fmla="*/ f41 1 f31"/>
                  <a:gd name="f52" fmla="*/ f42 1 f30"/>
                  <a:gd name="f53" fmla="*/ f43 1 f31"/>
                  <a:gd name="f54" fmla="*/ f44 1 f31"/>
                  <a:gd name="f55" fmla="*/ f45 f21 1"/>
                  <a:gd name="f56" fmla="*/ f46 f21 1"/>
                  <a:gd name="f57" fmla="*/ f48 f22 1"/>
                  <a:gd name="f58" fmla="*/ f47 f22 1"/>
                  <a:gd name="f59" fmla="*/ f49 f21 1"/>
                  <a:gd name="f60" fmla="*/ f50 f22 1"/>
                  <a:gd name="f61" fmla="*/ f51 f22 1"/>
                  <a:gd name="f62" fmla="*/ f52 f21 1"/>
                  <a:gd name="f63" fmla="*/ f53 f22 1"/>
                  <a:gd name="f64" fmla="*/ f54 f22 1"/>
                </a:gdLst>
                <a:ahLst/>
                <a:cxnLst>
                  <a:cxn ang="3cd4">
                    <a:pos x="hc" y="t"/>
                  </a:cxn>
                  <a:cxn ang="0">
                    <a:pos x="r" y="vc"/>
                  </a:cxn>
                  <a:cxn ang="cd4">
                    <a:pos x="hc" y="b"/>
                  </a:cxn>
                  <a:cxn ang="cd2">
                    <a:pos x="l" y="vc"/>
                  </a:cxn>
                  <a:cxn ang="f38">
                    <a:pos x="f59" y="f60"/>
                  </a:cxn>
                  <a:cxn ang="f38">
                    <a:pos x="f59" y="f61"/>
                  </a:cxn>
                  <a:cxn ang="f38">
                    <a:pos x="f62" y="f63"/>
                  </a:cxn>
                  <a:cxn ang="f38">
                    <a:pos x="f62" y="f64"/>
                  </a:cxn>
                  <a:cxn ang="f38">
                    <a:pos x="f59" y="f60"/>
                  </a:cxn>
                </a:cxnLst>
                <a:rect l="f55" t="f58" r="f56" b="f57"/>
                <a:pathLst>
                  <a:path w="669" h="1118">
                    <a:moveTo>
                      <a:pt x="f5" y="f8"/>
                    </a:moveTo>
                    <a:cubicBezTo>
                      <a:pt x="f5" y="f9"/>
                      <a:pt x="f5" y="f10"/>
                      <a:pt x="f5" y="f11"/>
                    </a:cubicBezTo>
                    <a:cubicBezTo>
                      <a:pt x="f12" y="f13"/>
                      <a:pt x="f14" y="f15"/>
                      <a:pt x="f6" y="f7"/>
                    </a:cubicBezTo>
                    <a:cubicBezTo>
                      <a:pt x="f6" y="f16"/>
                      <a:pt x="f6" y="f17"/>
                      <a:pt x="f6" y="f5"/>
                    </a:cubicBezTo>
                    <a:cubicBezTo>
                      <a:pt x="f14" y="f18"/>
                      <a:pt x="f12" y="f19"/>
                      <a:pt x="f5" y="f8"/>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4" name="Freeform 15">
                <a:extLst>
                  <a:ext uri="{FF2B5EF4-FFF2-40B4-BE49-F238E27FC236}">
                    <a16:creationId xmlns:a16="http://schemas.microsoft.com/office/drawing/2014/main" id="{8BD1C91A-12F7-4AA4-A5D0-3B69EABDD662}"/>
                  </a:ext>
                </a:extLst>
              </p:cNvPr>
              <p:cNvSpPr/>
              <p:nvPr/>
            </p:nvSpPr>
            <p:spPr>
              <a:xfrm>
                <a:off x="851370" y="4263655"/>
                <a:ext cx="197967" cy="239335"/>
              </a:xfrm>
              <a:custGeom>
                <a:avLst/>
                <a:gdLst>
                  <a:gd name="f0" fmla="val 10800000"/>
                  <a:gd name="f1" fmla="val 5400000"/>
                  <a:gd name="f2" fmla="val 180"/>
                  <a:gd name="f3" fmla="val w"/>
                  <a:gd name="f4" fmla="val h"/>
                  <a:gd name="f5" fmla="val 0"/>
                  <a:gd name="f6" fmla="val 460"/>
                  <a:gd name="f7" fmla="val 556"/>
                  <a:gd name="f8" fmla="val 17"/>
                  <a:gd name="f9" fmla="val 35"/>
                  <a:gd name="f10" fmla="val 53"/>
                  <a:gd name="f11" fmla="val 135"/>
                  <a:gd name="f12" fmla="val 270"/>
                  <a:gd name="f13" fmla="val 406"/>
                  <a:gd name="f14" fmla="val 221"/>
                  <a:gd name="f15" fmla="val 388"/>
                  <a:gd name="f16" fmla="val 424"/>
                  <a:gd name="f17" fmla="val 442"/>
                  <a:gd name="f18" fmla="val 370"/>
                  <a:gd name="f19" fmla="val 185"/>
                  <a:gd name="f20" fmla="val 307"/>
                  <a:gd name="f21" fmla="val 153"/>
                  <a:gd name="f22" fmla="+- 0 0 -90"/>
                  <a:gd name="f23" fmla="*/ f3 1 460"/>
                  <a:gd name="f24" fmla="*/ f4 1 556"/>
                  <a:gd name="f25" fmla="val f5"/>
                  <a:gd name="f26" fmla="val f6"/>
                  <a:gd name="f27" fmla="val f7"/>
                  <a:gd name="f28" fmla="*/ f22 f0 1"/>
                  <a:gd name="f29" fmla="+- f27 0 f25"/>
                  <a:gd name="f30" fmla="+- f26 0 f25"/>
                  <a:gd name="f31" fmla="*/ f28 1 f2"/>
                  <a:gd name="f32" fmla="*/ f30 1 460"/>
                  <a:gd name="f33" fmla="*/ f29 1 556"/>
                  <a:gd name="f34" fmla="*/ 0 f30 1"/>
                  <a:gd name="f35" fmla="*/ 0 f29 1"/>
                  <a:gd name="f36" fmla="*/ 53 f29 1"/>
                  <a:gd name="f37" fmla="*/ 406 f30 1"/>
                  <a:gd name="f38" fmla="*/ 556 f29 1"/>
                  <a:gd name="f39" fmla="*/ 460 f30 1"/>
                  <a:gd name="f40" fmla="+- f31 0 f1"/>
                  <a:gd name="f41" fmla="*/ f34 1 460"/>
                  <a:gd name="f42" fmla="*/ f35 1 556"/>
                  <a:gd name="f43" fmla="*/ f36 1 556"/>
                  <a:gd name="f44" fmla="*/ f37 1 460"/>
                  <a:gd name="f45" fmla="*/ f38 1 556"/>
                  <a:gd name="f46" fmla="*/ f39 1 460"/>
                  <a:gd name="f47" fmla="*/ 0 1 f32"/>
                  <a:gd name="f48" fmla="*/ f26 1 f32"/>
                  <a:gd name="f49" fmla="*/ 0 1 f33"/>
                  <a:gd name="f50" fmla="*/ f27 1 f33"/>
                  <a:gd name="f51" fmla="*/ f41 1 f32"/>
                  <a:gd name="f52" fmla="*/ f42 1 f33"/>
                  <a:gd name="f53" fmla="*/ f43 1 f33"/>
                  <a:gd name="f54" fmla="*/ f44 1 f32"/>
                  <a:gd name="f55" fmla="*/ f45 1 f33"/>
                  <a:gd name="f56" fmla="*/ f46 1 f32"/>
                  <a:gd name="f57" fmla="*/ f47 f23 1"/>
                  <a:gd name="f58" fmla="*/ f48 f23 1"/>
                  <a:gd name="f59" fmla="*/ f50 f24 1"/>
                  <a:gd name="f60" fmla="*/ f49 f24 1"/>
                  <a:gd name="f61" fmla="*/ f51 f23 1"/>
                  <a:gd name="f62" fmla="*/ f52 f24 1"/>
                  <a:gd name="f63" fmla="*/ f53 f24 1"/>
                  <a:gd name="f64" fmla="*/ f54 f23 1"/>
                  <a:gd name="f65" fmla="*/ f55 f24 1"/>
                  <a:gd name="f66" fmla="*/ f56 f23 1"/>
                </a:gdLst>
                <a:ahLst/>
                <a:cxnLst>
                  <a:cxn ang="3cd4">
                    <a:pos x="hc" y="t"/>
                  </a:cxn>
                  <a:cxn ang="0">
                    <a:pos x="r" y="vc"/>
                  </a:cxn>
                  <a:cxn ang="cd4">
                    <a:pos x="hc" y="b"/>
                  </a:cxn>
                  <a:cxn ang="cd2">
                    <a:pos x="l" y="vc"/>
                  </a:cxn>
                  <a:cxn ang="f40">
                    <a:pos x="f61" y="f62"/>
                  </a:cxn>
                  <a:cxn ang="f40">
                    <a:pos x="f61" y="f63"/>
                  </a:cxn>
                  <a:cxn ang="f40">
                    <a:pos x="f64" y="f63"/>
                  </a:cxn>
                  <a:cxn ang="f40">
                    <a:pos x="f64" y="f65"/>
                  </a:cxn>
                  <a:cxn ang="f40">
                    <a:pos x="f66" y="f65"/>
                  </a:cxn>
                  <a:cxn ang="f40">
                    <a:pos x="f66" y="f62"/>
                  </a:cxn>
                  <a:cxn ang="f40">
                    <a:pos x="f61" y="f62"/>
                  </a:cxn>
                </a:cxnLst>
                <a:rect l="f57" t="f60" r="f58" b="f59"/>
                <a:pathLst>
                  <a:path w="460" h="556">
                    <a:moveTo>
                      <a:pt x="f5" y="f5"/>
                    </a:moveTo>
                    <a:cubicBezTo>
                      <a:pt x="f5" y="f8"/>
                      <a:pt x="f5" y="f9"/>
                      <a:pt x="f5" y="f10"/>
                    </a:cubicBezTo>
                    <a:cubicBezTo>
                      <a:pt x="f11" y="f10"/>
                      <a:pt x="f12" y="f10"/>
                      <a:pt x="f13" y="f10"/>
                    </a:cubicBezTo>
                    <a:cubicBezTo>
                      <a:pt x="f13" y="f14"/>
                      <a:pt x="f13" y="f15"/>
                      <a:pt x="f13" y="f7"/>
                    </a:cubicBezTo>
                    <a:cubicBezTo>
                      <a:pt x="f16" y="f7"/>
                      <a:pt x="f17" y="f7"/>
                      <a:pt x="f6" y="f7"/>
                    </a:cubicBezTo>
                    <a:cubicBezTo>
                      <a:pt x="f6" y="f18"/>
                      <a:pt x="f6" y="f19"/>
                      <a:pt x="f6" y="f5"/>
                    </a:cubicBezTo>
                    <a:cubicBezTo>
                      <a:pt x="f20" y="f5"/>
                      <a:pt x="f21" y="f5"/>
                      <a:pt x="f5" y="f5"/>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5" name="Freeform 16">
                <a:extLst>
                  <a:ext uri="{FF2B5EF4-FFF2-40B4-BE49-F238E27FC236}">
                    <a16:creationId xmlns:a16="http://schemas.microsoft.com/office/drawing/2014/main" id="{B47EEA88-55A5-4AB6-B0DC-C93EA4320284}"/>
                  </a:ext>
                </a:extLst>
              </p:cNvPr>
              <p:cNvSpPr/>
              <p:nvPr/>
            </p:nvSpPr>
            <p:spPr>
              <a:xfrm>
                <a:off x="851370" y="4297981"/>
                <a:ext cx="162516" cy="260933"/>
              </a:xfrm>
              <a:custGeom>
                <a:avLst/>
                <a:gdLst>
                  <a:gd name="f0" fmla="val 10800000"/>
                  <a:gd name="f1" fmla="val 5400000"/>
                  <a:gd name="f2" fmla="val 360"/>
                  <a:gd name="f3" fmla="val 180"/>
                  <a:gd name="f4" fmla="val w"/>
                  <a:gd name="f5" fmla="val h"/>
                  <a:gd name="f6" fmla="val 0"/>
                  <a:gd name="f7" fmla="val 378"/>
                  <a:gd name="f8" fmla="val 606"/>
                  <a:gd name="f9" fmla="val 23"/>
                  <a:gd name="f10" fmla="val 47"/>
                  <a:gd name="f11" fmla="val 70"/>
                  <a:gd name="f12" fmla="val 4"/>
                  <a:gd name="f13" fmla="val 69"/>
                  <a:gd name="f14" fmla="val 16"/>
                  <a:gd name="f15" fmla="val 68"/>
                  <a:gd name="f16" fmla="val 26"/>
                  <a:gd name="f17" fmla="val 67"/>
                  <a:gd name="f18" fmla="val 37"/>
                  <a:gd name="f19" fmla="val 66"/>
                  <a:gd name="f20" fmla="val 65"/>
                  <a:gd name="f21" fmla="val 51"/>
                  <a:gd name="f22" fmla="val 113"/>
                  <a:gd name="f23" fmla="val 160"/>
                  <a:gd name="f24" fmla="val 208"/>
                  <a:gd name="f25" fmla="val 100"/>
                  <a:gd name="f26" fmla="val 149"/>
                  <a:gd name="f27" fmla="val 198"/>
                  <a:gd name="f28" fmla="val 221"/>
                  <a:gd name="f29" fmla="val 197"/>
                  <a:gd name="f30" fmla="val 255"/>
                  <a:gd name="f31" fmla="val 173"/>
                  <a:gd name="f32" fmla="val 289"/>
                  <a:gd name="f33" fmla="val 170"/>
                  <a:gd name="f34" fmla="val 293"/>
                  <a:gd name="f35" fmla="val 146"/>
                  <a:gd name="f36" fmla="val 326"/>
                  <a:gd name="f37" fmla="val 101"/>
                  <a:gd name="f38" fmla="val 340"/>
                  <a:gd name="f39" fmla="val 78"/>
                  <a:gd name="f40" fmla="val 347"/>
                  <a:gd name="f41" fmla="val 57"/>
                  <a:gd name="f42" fmla="val 41"/>
                  <a:gd name="f43" fmla="val 24"/>
                  <a:gd name="f44" fmla="val 346"/>
                  <a:gd name="f45" fmla="val 10"/>
                  <a:gd name="f46" fmla="val 344"/>
                  <a:gd name="f47" fmla="val 342"/>
                  <a:gd name="f48" fmla="val 377"/>
                  <a:gd name="f49" fmla="val 395"/>
                  <a:gd name="f50" fmla="val 87"/>
                  <a:gd name="f51" fmla="val 175"/>
                  <a:gd name="f52" fmla="val 262"/>
                  <a:gd name="f53" fmla="val 412"/>
                  <a:gd name="f54" fmla="val 428"/>
                  <a:gd name="f55" fmla="val 445"/>
                  <a:gd name="f56" fmla="val 461"/>
                  <a:gd name="f57" fmla="val 476"/>
                  <a:gd name="f58" fmla="val 492"/>
                  <a:gd name="f59" fmla="val 174"/>
                  <a:gd name="f60" fmla="val 261"/>
                  <a:gd name="f61" fmla="val 509"/>
                  <a:gd name="f62" fmla="val 527"/>
                  <a:gd name="f63" fmla="val 545"/>
                  <a:gd name="f64" fmla="val 565"/>
                  <a:gd name="f65" fmla="val 586"/>
                  <a:gd name="f66" fmla="val 126"/>
                  <a:gd name="f67" fmla="val 252"/>
                  <a:gd name="f68" fmla="val 404"/>
                  <a:gd name="f69" fmla="val 202"/>
                  <a:gd name="f70" fmla="+- 0 0 -90"/>
                  <a:gd name="f71" fmla="*/ f4 1 378"/>
                  <a:gd name="f72" fmla="*/ f5 1 606"/>
                  <a:gd name="f73" fmla="val f6"/>
                  <a:gd name="f74" fmla="val f7"/>
                  <a:gd name="f75" fmla="val f8"/>
                  <a:gd name="f76" fmla="*/ f70 f0 1"/>
                  <a:gd name="f77" fmla="+- f75 0 f73"/>
                  <a:gd name="f78" fmla="+- f74 0 f73"/>
                  <a:gd name="f79" fmla="*/ f76 1 f3"/>
                  <a:gd name="f80" fmla="*/ f78 1 378"/>
                  <a:gd name="f81" fmla="*/ f77 1 606"/>
                  <a:gd name="f82" fmla="*/ 0 f78 1"/>
                  <a:gd name="f83" fmla="*/ 0 f77 1"/>
                  <a:gd name="f84" fmla="*/ 70 f77 1"/>
                  <a:gd name="f85" fmla="*/ 26 f78 1"/>
                  <a:gd name="f86" fmla="*/ 67 f77 1"/>
                  <a:gd name="f87" fmla="*/ 51 f78 1"/>
                  <a:gd name="f88" fmla="*/ 65 f77 1"/>
                  <a:gd name="f89" fmla="*/ 208 f77 1"/>
                  <a:gd name="f90" fmla="*/ 198 f78 1"/>
                  <a:gd name="f91" fmla="*/ 173 f78 1"/>
                  <a:gd name="f92" fmla="*/ 289 f77 1"/>
                  <a:gd name="f93" fmla="*/ 101 f78 1"/>
                  <a:gd name="f94" fmla="*/ 340 f77 1"/>
                  <a:gd name="f95" fmla="*/ 41 f78 1"/>
                  <a:gd name="f96" fmla="*/ 347 f77 1"/>
                  <a:gd name="f97" fmla="*/ 342 f77 1"/>
                  <a:gd name="f98" fmla="*/ 395 f77 1"/>
                  <a:gd name="f99" fmla="*/ 262 f78 1"/>
                  <a:gd name="f100" fmla="*/ 445 f77 1"/>
                  <a:gd name="f101" fmla="*/ 492 f77 1"/>
                  <a:gd name="f102" fmla="*/ 261 f78 1"/>
                  <a:gd name="f103" fmla="*/ 545 f77 1"/>
                  <a:gd name="f104" fmla="*/ 606 f77 1"/>
                  <a:gd name="f105" fmla="*/ 378 f78 1"/>
                  <a:gd name="f106" fmla="+- f79 0 f1"/>
                  <a:gd name="f107" fmla="*/ f82 1 378"/>
                  <a:gd name="f108" fmla="*/ f83 1 606"/>
                  <a:gd name="f109" fmla="*/ f84 1 606"/>
                  <a:gd name="f110" fmla="*/ f85 1 378"/>
                  <a:gd name="f111" fmla="*/ f86 1 606"/>
                  <a:gd name="f112" fmla="*/ f87 1 378"/>
                  <a:gd name="f113" fmla="*/ f88 1 606"/>
                  <a:gd name="f114" fmla="*/ f89 1 606"/>
                  <a:gd name="f115" fmla="*/ f90 1 378"/>
                  <a:gd name="f116" fmla="*/ f91 1 378"/>
                  <a:gd name="f117" fmla="*/ f92 1 606"/>
                  <a:gd name="f118" fmla="*/ f93 1 378"/>
                  <a:gd name="f119" fmla="*/ f94 1 606"/>
                  <a:gd name="f120" fmla="*/ f95 1 378"/>
                  <a:gd name="f121" fmla="*/ f96 1 606"/>
                  <a:gd name="f122" fmla="*/ f97 1 606"/>
                  <a:gd name="f123" fmla="*/ f98 1 606"/>
                  <a:gd name="f124" fmla="*/ f99 1 378"/>
                  <a:gd name="f125" fmla="*/ f100 1 606"/>
                  <a:gd name="f126" fmla="*/ f101 1 606"/>
                  <a:gd name="f127" fmla="*/ f102 1 378"/>
                  <a:gd name="f128" fmla="*/ f103 1 606"/>
                  <a:gd name="f129" fmla="*/ f104 1 606"/>
                  <a:gd name="f130" fmla="*/ f105 1 378"/>
                  <a:gd name="f131" fmla="*/ 0 1 f80"/>
                  <a:gd name="f132" fmla="*/ f74 1 f80"/>
                  <a:gd name="f133" fmla="*/ 0 1 f81"/>
                  <a:gd name="f134" fmla="*/ f75 1 f81"/>
                  <a:gd name="f135" fmla="*/ f107 1 f80"/>
                  <a:gd name="f136" fmla="*/ f108 1 f81"/>
                  <a:gd name="f137" fmla="*/ f109 1 f81"/>
                  <a:gd name="f138" fmla="*/ f110 1 f80"/>
                  <a:gd name="f139" fmla="*/ f111 1 f81"/>
                  <a:gd name="f140" fmla="*/ f112 1 f80"/>
                  <a:gd name="f141" fmla="*/ f113 1 f81"/>
                  <a:gd name="f142" fmla="*/ f114 1 f81"/>
                  <a:gd name="f143" fmla="*/ f115 1 f80"/>
                  <a:gd name="f144" fmla="*/ f116 1 f80"/>
                  <a:gd name="f145" fmla="*/ f117 1 f81"/>
                  <a:gd name="f146" fmla="*/ f118 1 f80"/>
                  <a:gd name="f147" fmla="*/ f119 1 f81"/>
                  <a:gd name="f148" fmla="*/ f120 1 f80"/>
                  <a:gd name="f149" fmla="*/ f121 1 f81"/>
                  <a:gd name="f150" fmla="*/ f122 1 f81"/>
                  <a:gd name="f151" fmla="*/ f123 1 f81"/>
                  <a:gd name="f152" fmla="*/ f124 1 f80"/>
                  <a:gd name="f153" fmla="*/ f125 1 f81"/>
                  <a:gd name="f154" fmla="*/ f126 1 f81"/>
                  <a:gd name="f155" fmla="*/ f127 1 f80"/>
                  <a:gd name="f156" fmla="*/ f128 1 f81"/>
                  <a:gd name="f157" fmla="*/ f129 1 f81"/>
                  <a:gd name="f158" fmla="*/ f130 1 f80"/>
                  <a:gd name="f159" fmla="*/ f131 f71 1"/>
                  <a:gd name="f160" fmla="*/ f132 f71 1"/>
                  <a:gd name="f161" fmla="*/ f134 f72 1"/>
                  <a:gd name="f162" fmla="*/ f133 f72 1"/>
                  <a:gd name="f163" fmla="*/ f135 f71 1"/>
                  <a:gd name="f164" fmla="*/ f136 f72 1"/>
                  <a:gd name="f165" fmla="*/ f137 f72 1"/>
                  <a:gd name="f166" fmla="*/ f138 f71 1"/>
                  <a:gd name="f167" fmla="*/ f139 f72 1"/>
                  <a:gd name="f168" fmla="*/ f140 f71 1"/>
                  <a:gd name="f169" fmla="*/ f141 f72 1"/>
                  <a:gd name="f170" fmla="*/ f142 f72 1"/>
                  <a:gd name="f171" fmla="*/ f143 f71 1"/>
                  <a:gd name="f172" fmla="*/ f144 f71 1"/>
                  <a:gd name="f173" fmla="*/ f145 f72 1"/>
                  <a:gd name="f174" fmla="*/ f146 f71 1"/>
                  <a:gd name="f175" fmla="*/ f147 f72 1"/>
                  <a:gd name="f176" fmla="*/ f148 f71 1"/>
                  <a:gd name="f177" fmla="*/ f149 f72 1"/>
                  <a:gd name="f178" fmla="*/ f150 f72 1"/>
                  <a:gd name="f179" fmla="*/ f151 f72 1"/>
                  <a:gd name="f180" fmla="*/ f152 f71 1"/>
                  <a:gd name="f181" fmla="*/ f153 f72 1"/>
                  <a:gd name="f182" fmla="*/ f154 f72 1"/>
                  <a:gd name="f183" fmla="*/ f155 f71 1"/>
                  <a:gd name="f184" fmla="*/ f156 f72 1"/>
                  <a:gd name="f185" fmla="*/ f157 f72 1"/>
                  <a:gd name="f186" fmla="*/ f158 f71 1"/>
                </a:gdLst>
                <a:ahLst/>
                <a:cxnLst>
                  <a:cxn ang="3cd4">
                    <a:pos x="hc" y="t"/>
                  </a:cxn>
                  <a:cxn ang="0">
                    <a:pos x="r" y="vc"/>
                  </a:cxn>
                  <a:cxn ang="cd4">
                    <a:pos x="hc" y="b"/>
                  </a:cxn>
                  <a:cxn ang="cd2">
                    <a:pos x="l" y="vc"/>
                  </a:cxn>
                  <a:cxn ang="f106">
                    <a:pos x="f163" y="f164"/>
                  </a:cxn>
                  <a:cxn ang="f106">
                    <a:pos x="f163" y="f165"/>
                  </a:cxn>
                  <a:cxn ang="f106">
                    <a:pos x="f166" y="f167"/>
                  </a:cxn>
                  <a:cxn ang="f106">
                    <a:pos x="f168" y="f169"/>
                  </a:cxn>
                  <a:cxn ang="f106">
                    <a:pos x="f168" y="f170"/>
                  </a:cxn>
                  <a:cxn ang="f106">
                    <a:pos x="f171" y="f170"/>
                  </a:cxn>
                  <a:cxn ang="f106">
                    <a:pos x="f172" y="f173"/>
                  </a:cxn>
                  <a:cxn ang="f106">
                    <a:pos x="f174" y="f175"/>
                  </a:cxn>
                  <a:cxn ang="f106">
                    <a:pos x="f176" y="f177"/>
                  </a:cxn>
                  <a:cxn ang="f106">
                    <a:pos x="f163" y="f178"/>
                  </a:cxn>
                  <a:cxn ang="f106">
                    <a:pos x="f163" y="f179"/>
                  </a:cxn>
                  <a:cxn ang="f106">
                    <a:pos x="f180" y="f179"/>
                  </a:cxn>
                  <a:cxn ang="f106">
                    <a:pos x="f180" y="f181"/>
                  </a:cxn>
                  <a:cxn ang="f106">
                    <a:pos x="f163" y="f181"/>
                  </a:cxn>
                  <a:cxn ang="f106">
                    <a:pos x="f163" y="f182"/>
                  </a:cxn>
                  <a:cxn ang="f106">
                    <a:pos x="f183" y="f182"/>
                  </a:cxn>
                  <a:cxn ang="f106">
                    <a:pos x="f183" y="f184"/>
                  </a:cxn>
                  <a:cxn ang="f106">
                    <a:pos x="f163" y="f184"/>
                  </a:cxn>
                  <a:cxn ang="f106">
                    <a:pos x="f163" y="f185"/>
                  </a:cxn>
                  <a:cxn ang="f106">
                    <a:pos x="f186" y="f185"/>
                  </a:cxn>
                  <a:cxn ang="f106">
                    <a:pos x="f186" y="f164"/>
                  </a:cxn>
                  <a:cxn ang="f106">
                    <a:pos x="f163" y="f164"/>
                  </a:cxn>
                </a:cxnLst>
                <a:rect l="f159" t="f162" r="f160" b="f161"/>
                <a:pathLst>
                  <a:path w="378" h="606">
                    <a:moveTo>
                      <a:pt x="f6" y="f6"/>
                    </a:moveTo>
                    <a:cubicBezTo>
                      <a:pt x="f6" y="f9"/>
                      <a:pt x="f6" y="f10"/>
                      <a:pt x="f6" y="f11"/>
                    </a:cubicBezTo>
                    <a:cubicBezTo>
                      <a:pt x="f12" y="f13"/>
                      <a:pt x="f14" y="f15"/>
                      <a:pt x="f16" y="f17"/>
                    </a:cubicBezTo>
                    <a:cubicBezTo>
                      <a:pt x="f18" y="f19"/>
                      <a:pt x="f10" y="f20"/>
                      <a:pt x="f21" y="f20"/>
                    </a:cubicBezTo>
                    <a:cubicBezTo>
                      <a:pt x="f21" y="f22"/>
                      <a:pt x="f21" y="f23"/>
                      <a:pt x="f21" y="f24"/>
                    </a:cubicBezTo>
                    <a:cubicBezTo>
                      <a:pt x="f25" y="f24"/>
                      <a:pt x="f26" y="f24"/>
                      <a:pt x="f27" y="f24"/>
                    </a:cubicBezTo>
                    <a:cubicBezTo>
                      <a:pt x="f27" y="f28"/>
                      <a:pt x="f29" y="f30"/>
                      <a:pt x="f31" y="f32"/>
                    </a:cubicBezTo>
                    <a:cubicBezTo>
                      <a:pt x="f33" y="f34"/>
                      <a:pt x="f35" y="f36"/>
                      <a:pt x="f37" y="f38"/>
                    </a:cubicBezTo>
                    <a:cubicBezTo>
                      <a:pt x="f39" y="f40"/>
                      <a:pt x="f41" y="f40"/>
                      <a:pt x="f42" y="f40"/>
                    </a:cubicBezTo>
                    <a:cubicBezTo>
                      <a:pt x="f43" y="f44"/>
                      <a:pt x="f45" y="f46"/>
                      <a:pt x="f6" y="f47"/>
                    </a:cubicBezTo>
                    <a:cubicBezTo>
                      <a:pt x="f6" y="f2"/>
                      <a:pt x="f6" y="f48"/>
                      <a:pt x="f6" y="f49"/>
                    </a:cubicBezTo>
                    <a:cubicBezTo>
                      <a:pt x="f50" y="f49"/>
                      <a:pt x="f51" y="f49"/>
                      <a:pt x="f52" y="f49"/>
                    </a:cubicBezTo>
                    <a:cubicBezTo>
                      <a:pt x="f52" y="f53"/>
                      <a:pt x="f52" y="f54"/>
                      <a:pt x="f52" y="f55"/>
                    </a:cubicBezTo>
                    <a:cubicBezTo>
                      <a:pt x="f51" y="f55"/>
                      <a:pt x="f50" y="f55"/>
                      <a:pt x="f6" y="f55"/>
                    </a:cubicBezTo>
                    <a:cubicBezTo>
                      <a:pt x="f6" y="f56"/>
                      <a:pt x="f6" y="f57"/>
                      <a:pt x="f6" y="f58"/>
                    </a:cubicBezTo>
                    <a:cubicBezTo>
                      <a:pt x="f50" y="f58"/>
                      <a:pt x="f59" y="f58"/>
                      <a:pt x="f60" y="f58"/>
                    </a:cubicBezTo>
                    <a:cubicBezTo>
                      <a:pt x="f60" y="f61"/>
                      <a:pt x="f60" y="f62"/>
                      <a:pt x="f60" y="f63"/>
                    </a:cubicBezTo>
                    <a:cubicBezTo>
                      <a:pt x="f59" y="f63"/>
                      <a:pt x="f50" y="f63"/>
                      <a:pt x="f6" y="f63"/>
                    </a:cubicBezTo>
                    <a:cubicBezTo>
                      <a:pt x="f6" y="f64"/>
                      <a:pt x="f6" y="f65"/>
                      <a:pt x="f6" y="f8"/>
                    </a:cubicBezTo>
                    <a:cubicBezTo>
                      <a:pt x="f66" y="f8"/>
                      <a:pt x="f67" y="f8"/>
                      <a:pt x="f7" y="f8"/>
                    </a:cubicBezTo>
                    <a:cubicBezTo>
                      <a:pt x="f7" y="f68"/>
                      <a:pt x="f7" y="f69"/>
                      <a:pt x="f7" y="f6"/>
                    </a:cubicBezTo>
                    <a:cubicBezTo>
                      <a:pt x="f67" y="f6"/>
                      <a:pt x="f66" y="f6"/>
                      <a:pt x="f6" y="f6"/>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grpSp>
      </p:grpSp>
      <p:sp>
        <p:nvSpPr>
          <p:cNvPr id="16" name="Rounded Rectangle 3">
            <a:extLst>
              <a:ext uri="{FF2B5EF4-FFF2-40B4-BE49-F238E27FC236}">
                <a16:creationId xmlns:a16="http://schemas.microsoft.com/office/drawing/2014/main" id="{AAF3B8E6-BB1E-4D09-B5C0-197E02BACF6F}"/>
              </a:ext>
            </a:extLst>
          </p:cNvPr>
          <p:cNvSpPr/>
          <p:nvPr/>
        </p:nvSpPr>
        <p:spPr>
          <a:xfrm rot="5400013">
            <a:off x="2598573" y="5216744"/>
            <a:ext cx="101644" cy="2224625"/>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78000"/>
            </a:srgbClr>
          </a:solidFill>
          <a:ln cap="flat">
            <a:noFill/>
            <a:prstDash val="solid"/>
          </a:ln>
        </p:spPr>
        <p:txBody>
          <a:bodyPr vert="horz" wrap="square" lIns="121920" tIns="60960" rIns="121920" bIns="60960" anchor="ctr" anchorCtr="1" compatLnSpc="1">
            <a:noAutofit/>
          </a:bodyPr>
          <a:lstStyle/>
          <a:p>
            <a:pPr marL="0" marR="0" lvl="0" indent="0" algn="ctr"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0" cap="none" spc="0" baseline="0">
              <a:solidFill>
                <a:srgbClr val="FFFFFF"/>
              </a:solidFill>
              <a:uFillTx/>
              <a:latin typeface="Arial"/>
              <a:ea typeface="맑은 고딕" pitchFamily="34"/>
            </a:endParaRPr>
          </a:p>
        </p:txBody>
      </p:sp>
      <p:grpSp>
        <p:nvGrpSpPr>
          <p:cNvPr id="17" name="Grupo 14">
            <a:extLst>
              <a:ext uri="{FF2B5EF4-FFF2-40B4-BE49-F238E27FC236}">
                <a16:creationId xmlns:a16="http://schemas.microsoft.com/office/drawing/2014/main" id="{1BC4720C-A788-47BB-AFCC-1CAF91DDC970}"/>
              </a:ext>
            </a:extLst>
          </p:cNvPr>
          <p:cNvGrpSpPr/>
          <p:nvPr/>
        </p:nvGrpSpPr>
        <p:grpSpPr>
          <a:xfrm>
            <a:off x="2855927" y="1296681"/>
            <a:ext cx="905780" cy="910364"/>
            <a:chOff x="2141945" y="972510"/>
            <a:chExt cx="679335" cy="682773"/>
          </a:xfrm>
        </p:grpSpPr>
        <p:sp>
          <p:nvSpPr>
            <p:cNvPr id="18" name="Rounded Rectangle 3">
              <a:extLst>
                <a:ext uri="{FF2B5EF4-FFF2-40B4-BE49-F238E27FC236}">
                  <a16:creationId xmlns:a16="http://schemas.microsoft.com/office/drawing/2014/main" id="{BCCE587F-869C-4457-90AD-0C256C136750}"/>
                </a:ext>
              </a:extLst>
            </p:cNvPr>
            <p:cNvSpPr/>
            <p:nvPr/>
          </p:nvSpPr>
          <p:spPr>
            <a:xfrm rot="10799991">
              <a:off x="2724280" y="975948"/>
              <a:ext cx="96999" cy="679335"/>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0" cap="none" spc="0" baseline="0">
                <a:solidFill>
                  <a:srgbClr val="FFFFFF"/>
                </a:solidFill>
                <a:uFillTx/>
                <a:latin typeface="Arial"/>
                <a:ea typeface="맑은 고딕" pitchFamily="34"/>
              </a:endParaRPr>
            </a:p>
          </p:txBody>
        </p:sp>
        <p:sp>
          <p:nvSpPr>
            <p:cNvPr id="19" name="Rounded Rectangle 3">
              <a:extLst>
                <a:ext uri="{FF2B5EF4-FFF2-40B4-BE49-F238E27FC236}">
                  <a16:creationId xmlns:a16="http://schemas.microsoft.com/office/drawing/2014/main" id="{306E6252-3002-4399-BA51-5A504ECCAA0C}"/>
                </a:ext>
              </a:extLst>
            </p:cNvPr>
            <p:cNvSpPr/>
            <p:nvPr/>
          </p:nvSpPr>
          <p:spPr>
            <a:xfrm rot="5400013">
              <a:off x="2433113" y="681342"/>
              <a:ext cx="96999" cy="679335"/>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0" cap="none" spc="0" baseline="0">
                <a:solidFill>
                  <a:srgbClr val="FFFFFF"/>
                </a:solidFill>
                <a:uFillTx/>
                <a:latin typeface="Arial"/>
                <a:ea typeface="맑은 고딕" pitchFamily="34"/>
              </a:endParaRPr>
            </a:p>
          </p:txBody>
        </p:sp>
      </p:grpSp>
      <p:grpSp>
        <p:nvGrpSpPr>
          <p:cNvPr id="20" name="Gráfico 10">
            <a:extLst>
              <a:ext uri="{FF2B5EF4-FFF2-40B4-BE49-F238E27FC236}">
                <a16:creationId xmlns:a16="http://schemas.microsoft.com/office/drawing/2014/main" id="{D653EC71-FBB0-47F0-BEC8-C1D02EF8A2D5}"/>
              </a:ext>
            </a:extLst>
          </p:cNvPr>
          <p:cNvGrpSpPr/>
          <p:nvPr/>
        </p:nvGrpSpPr>
        <p:grpSpPr>
          <a:xfrm>
            <a:off x="627242" y="5458042"/>
            <a:ext cx="849367" cy="849367"/>
            <a:chOff x="470431" y="4093531"/>
            <a:chExt cx="637025" cy="637025"/>
          </a:xfrm>
        </p:grpSpPr>
        <p:sp>
          <p:nvSpPr>
            <p:cNvPr id="21" name="Forma libre: forma 30">
              <a:extLst>
                <a:ext uri="{FF2B5EF4-FFF2-40B4-BE49-F238E27FC236}">
                  <a16:creationId xmlns:a16="http://schemas.microsoft.com/office/drawing/2014/main" id="{4F06DFFF-53A6-42EF-800A-3E4391F0E853}"/>
                </a:ext>
              </a:extLst>
            </p:cNvPr>
            <p:cNvSpPr/>
            <p:nvPr/>
          </p:nvSpPr>
          <p:spPr>
            <a:xfrm>
              <a:off x="470431" y="4093531"/>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D4C5AC"/>
            </a:solidFill>
            <a:ln w="2286" cap="flat">
              <a:solidFill>
                <a:srgbClr val="FFFFFF"/>
              </a:solidFill>
              <a:prstDash val="solid"/>
              <a:miter/>
            </a:ln>
          </p:spPr>
          <p:txBody>
            <a:bodyPr vert="horz" wrap="square" lIns="91440" tIns="45720" rIns="91440" bIns="45720"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22" name="Forma libre: forma 31">
              <a:extLst>
                <a:ext uri="{FF2B5EF4-FFF2-40B4-BE49-F238E27FC236}">
                  <a16:creationId xmlns:a16="http://schemas.microsoft.com/office/drawing/2014/main" id="{F801CAF5-106B-4BD1-9D9B-162567ACE2EF}"/>
                </a:ext>
              </a:extLst>
            </p:cNvPr>
            <p:cNvSpPr/>
            <p:nvPr/>
          </p:nvSpPr>
          <p:spPr>
            <a:xfrm>
              <a:off x="552379" y="4171785"/>
              <a:ext cx="496510" cy="48048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3035407208"/>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ONE_COLUMN_TEXT">
    <p:spTree>
      <p:nvGrpSpPr>
        <p:cNvPr id="1" name=""/>
        <p:cNvGrpSpPr/>
        <p:nvPr/>
      </p:nvGrpSpPr>
      <p:grpSpPr>
        <a:xfrm>
          <a:off x="0" y="0"/>
          <a:ext cx="0" cy="0"/>
          <a:chOff x="0" y="0"/>
          <a:chExt cx="0" cy="0"/>
        </a:xfrm>
      </p:grpSpPr>
      <p:sp>
        <p:nvSpPr>
          <p:cNvPr id="4" name="Google Shape;40;p7">
            <a:extLst>
              <a:ext uri="{FF2B5EF4-FFF2-40B4-BE49-F238E27FC236}">
                <a16:creationId xmlns:a16="http://schemas.microsoft.com/office/drawing/2014/main" id="{7F3BD26D-CEBC-43F1-95CB-0C9656EE2252}"/>
              </a:ext>
            </a:extLst>
          </p:cNvPr>
          <p:cNvSpPr txBox="1">
            <a:spLocks noGrp="1"/>
          </p:cNvSpPr>
          <p:nvPr>
            <p:ph type="body" idx="4294967295"/>
          </p:nvPr>
        </p:nvSpPr>
        <p:spPr>
          <a:xfrm>
            <a:off x="821593" y="2631301"/>
            <a:ext cx="4351995" cy="2580400"/>
          </a:xfrm>
        </p:spPr>
        <p:txBody>
          <a:bodyPr/>
          <a:lstStyle>
            <a:lvl1pPr indent="-406385">
              <a:lnSpc>
                <a:spcPct val="100000"/>
              </a:lnSpc>
              <a:buSzPts val="1200"/>
              <a:defRPr sz="2133"/>
            </a:lvl1pPr>
          </a:lstStyle>
          <a:p>
            <a:pPr lvl="0"/>
            <a:endParaRPr lang="es-PE"/>
          </a:p>
        </p:txBody>
      </p:sp>
      <p:sp>
        <p:nvSpPr>
          <p:cNvPr id="5" name="Google Shape;41;p7">
            <a:extLst>
              <a:ext uri="{FF2B5EF4-FFF2-40B4-BE49-F238E27FC236}">
                <a16:creationId xmlns:a16="http://schemas.microsoft.com/office/drawing/2014/main" id="{BDFF7BC2-29D7-4989-AFBA-2C8452535BBB}"/>
              </a:ext>
            </a:extLst>
          </p:cNvPr>
          <p:cNvSpPr txBox="1">
            <a:spLocks noGrp="1"/>
          </p:cNvSpPr>
          <p:nvPr>
            <p:ph type="title"/>
          </p:nvPr>
        </p:nvSpPr>
        <p:spPr/>
        <p:txBody>
          <a:bodyPr/>
          <a:lstStyle>
            <a:lvl1pPr>
              <a:defRPr/>
            </a:lvl1pPr>
          </a:lstStyle>
          <a:p>
            <a:pPr lvl="0"/>
            <a:endParaRPr lang="es-PE"/>
          </a:p>
        </p:txBody>
      </p:sp>
    </p:spTree>
    <p:extLst>
      <p:ext uri="{BB962C8B-B14F-4D97-AF65-F5344CB8AC3E}">
        <p14:creationId xmlns:p14="http://schemas.microsoft.com/office/powerpoint/2010/main" val="1221172875"/>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BLANK_2">
    <p:spTree>
      <p:nvGrpSpPr>
        <p:cNvPr id="1" name=""/>
        <p:cNvGrpSpPr/>
        <p:nvPr/>
      </p:nvGrpSpPr>
      <p:grpSpPr>
        <a:xfrm>
          <a:off x="0" y="0"/>
          <a:ext cx="0" cy="0"/>
          <a:chOff x="0" y="0"/>
          <a:chExt cx="0" cy="0"/>
        </a:xfrm>
      </p:grpSpPr>
      <p:sp>
        <p:nvSpPr>
          <p:cNvPr id="12" name="Google Shape;130;p23">
            <a:extLst>
              <a:ext uri="{FF2B5EF4-FFF2-40B4-BE49-F238E27FC236}">
                <a16:creationId xmlns:a16="http://schemas.microsoft.com/office/drawing/2014/main" id="{602D85F7-9E9E-4BC1-8FEE-CB1E0A869FA8}"/>
              </a:ext>
            </a:extLst>
          </p:cNvPr>
          <p:cNvSpPr/>
          <p:nvPr userDrawn="1"/>
        </p:nvSpPr>
        <p:spPr>
          <a:xfrm rot="10800009">
            <a:off x="8659630" y="5"/>
            <a:ext cx="3532361" cy="6858006"/>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val f6"/>
              <a:gd name="f14" fmla="*/ f7 f0 1"/>
              <a:gd name="f15" fmla="*/ f8 f0 1"/>
              <a:gd name="f16" fmla="*/ f9 f0 1"/>
              <a:gd name="f17" fmla="?: f10 f3 1"/>
              <a:gd name="f18" fmla="?: f11 f4 1"/>
              <a:gd name="f19" fmla="?: f12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13 f30 1"/>
              <a:gd name="f36" fmla="+- f34 0 f13"/>
              <a:gd name="f37" fmla="+- f33 0 f13"/>
              <a:gd name="f38" fmla="*/ f34 f30 1"/>
              <a:gd name="f39" fmla="*/ f33 f30 1"/>
              <a:gd name="f40" fmla="*/ f36 1 2"/>
              <a:gd name="f41" fmla="*/ f37 1 2"/>
              <a:gd name="f42" fmla="*/ f37 1 12"/>
              <a:gd name="f43" fmla="*/ f36 7 1"/>
              <a:gd name="f44" fmla="*/ f37 7 1"/>
              <a:gd name="f45" fmla="*/ f36 11 1"/>
              <a:gd name="f46" fmla="+- f13 f40 0"/>
              <a:gd name="f47" fmla="+- f13 f41 0"/>
              <a:gd name="f48" fmla="*/ f43 1 12"/>
              <a:gd name="f49" fmla="*/ f44 1 12"/>
              <a:gd name="f50" fmla="*/ f45 1 12"/>
              <a:gd name="f51" fmla="*/ f42 f30 1"/>
              <a:gd name="f52" fmla="*/ f48 f30 1"/>
              <a:gd name="f53" fmla="*/ f49 f30 1"/>
              <a:gd name="f54" fmla="*/ f50 f30 1"/>
              <a:gd name="f55" fmla="*/ f47 f30 1"/>
              <a:gd name="f56" fmla="*/ f46 f30 1"/>
            </a:gdLst>
            <a:ahLst/>
            <a:cxnLst>
              <a:cxn ang="3cd4">
                <a:pos x="hc" y="t"/>
              </a:cxn>
              <a:cxn ang="0">
                <a:pos x="r" y="vc"/>
              </a:cxn>
              <a:cxn ang="cd4">
                <a:pos x="hc" y="b"/>
              </a:cxn>
              <a:cxn ang="cd2">
                <a:pos x="l" y="vc"/>
              </a:cxn>
              <a:cxn ang="f27">
                <a:pos x="f35" y="f35"/>
              </a:cxn>
              <a:cxn ang="f28">
                <a:pos x="f35" y="f38"/>
              </a:cxn>
              <a:cxn ang="f28">
                <a:pos x="f39" y="f38"/>
              </a:cxn>
              <a:cxn ang="f29">
                <a:pos x="f55" y="f56"/>
              </a:cxn>
            </a:cxnLst>
            <a:rect l="f51" t="f52" r="f53" b="f54"/>
            <a:pathLst>
              <a:path>
                <a:moveTo>
                  <a:pt x="f35" y="f38"/>
                </a:moveTo>
                <a:lnTo>
                  <a:pt x="f35" y="f35"/>
                </a:lnTo>
                <a:lnTo>
                  <a:pt x="f39" y="f38"/>
                </a:lnTo>
                <a:close/>
              </a:path>
            </a:pathLst>
          </a:custGeom>
          <a:solidFill>
            <a:srgbClr val="E6E6E6"/>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
        <p:nvSpPr>
          <p:cNvPr id="2" name="Google Shape;130;p23">
            <a:extLst>
              <a:ext uri="{FF2B5EF4-FFF2-40B4-BE49-F238E27FC236}">
                <a16:creationId xmlns:a16="http://schemas.microsoft.com/office/drawing/2014/main" id="{387F1B4B-D9D1-4829-B515-25631C3E390A}"/>
              </a:ext>
            </a:extLst>
          </p:cNvPr>
          <p:cNvSpPr/>
          <p:nvPr/>
        </p:nvSpPr>
        <p:spPr>
          <a:xfrm rot="10800009" flipH="1">
            <a:off x="-7" y="-1"/>
            <a:ext cx="3532356" cy="6857996"/>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val f6"/>
              <a:gd name="f14" fmla="*/ f7 f0 1"/>
              <a:gd name="f15" fmla="*/ f8 f0 1"/>
              <a:gd name="f16" fmla="*/ f9 f0 1"/>
              <a:gd name="f17" fmla="?: f10 f3 1"/>
              <a:gd name="f18" fmla="?: f11 f4 1"/>
              <a:gd name="f19" fmla="?: f12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13 f30 1"/>
              <a:gd name="f36" fmla="+- f34 0 f13"/>
              <a:gd name="f37" fmla="+- f33 0 f13"/>
              <a:gd name="f38" fmla="*/ f34 f30 1"/>
              <a:gd name="f39" fmla="*/ f33 f30 1"/>
              <a:gd name="f40" fmla="*/ f36 1 2"/>
              <a:gd name="f41" fmla="*/ f37 1 2"/>
              <a:gd name="f42" fmla="*/ f37 1 12"/>
              <a:gd name="f43" fmla="*/ f36 7 1"/>
              <a:gd name="f44" fmla="*/ f37 7 1"/>
              <a:gd name="f45" fmla="*/ f36 11 1"/>
              <a:gd name="f46" fmla="+- f13 f40 0"/>
              <a:gd name="f47" fmla="+- f13 f41 0"/>
              <a:gd name="f48" fmla="*/ f43 1 12"/>
              <a:gd name="f49" fmla="*/ f44 1 12"/>
              <a:gd name="f50" fmla="*/ f45 1 12"/>
              <a:gd name="f51" fmla="*/ f42 f30 1"/>
              <a:gd name="f52" fmla="*/ f48 f30 1"/>
              <a:gd name="f53" fmla="*/ f49 f30 1"/>
              <a:gd name="f54" fmla="*/ f50 f30 1"/>
              <a:gd name="f55" fmla="*/ f47 f30 1"/>
              <a:gd name="f56" fmla="*/ f46 f30 1"/>
            </a:gdLst>
            <a:ahLst/>
            <a:cxnLst>
              <a:cxn ang="3cd4">
                <a:pos x="hc" y="t"/>
              </a:cxn>
              <a:cxn ang="0">
                <a:pos x="r" y="vc"/>
              </a:cxn>
              <a:cxn ang="cd4">
                <a:pos x="hc" y="b"/>
              </a:cxn>
              <a:cxn ang="cd2">
                <a:pos x="l" y="vc"/>
              </a:cxn>
              <a:cxn ang="f27">
                <a:pos x="f35" y="f35"/>
              </a:cxn>
              <a:cxn ang="f28">
                <a:pos x="f35" y="f38"/>
              </a:cxn>
              <a:cxn ang="f28">
                <a:pos x="f39" y="f38"/>
              </a:cxn>
              <a:cxn ang="f29">
                <a:pos x="f55" y="f56"/>
              </a:cxn>
            </a:cxnLst>
            <a:rect l="f51" t="f52" r="f53" b="f54"/>
            <a:pathLst>
              <a:path>
                <a:moveTo>
                  <a:pt x="f35" y="f38"/>
                </a:moveTo>
                <a:lnTo>
                  <a:pt x="f35" y="f35"/>
                </a:lnTo>
                <a:lnTo>
                  <a:pt x="f39" y="f38"/>
                </a:lnTo>
                <a:close/>
              </a:path>
            </a:pathLst>
          </a:custGeom>
          <a:solidFill>
            <a:srgbClr val="CFB8A1"/>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
        <p:nvSpPr>
          <p:cNvPr id="3" name="Google Shape;131;p23">
            <a:extLst>
              <a:ext uri="{FF2B5EF4-FFF2-40B4-BE49-F238E27FC236}">
                <a16:creationId xmlns:a16="http://schemas.microsoft.com/office/drawing/2014/main" id="{DC549867-834A-44CF-8551-BF67AFCCB623}"/>
              </a:ext>
            </a:extLst>
          </p:cNvPr>
          <p:cNvSpPr txBox="1">
            <a:spLocks noGrp="1"/>
          </p:cNvSpPr>
          <p:nvPr>
            <p:ph type="title"/>
          </p:nvPr>
        </p:nvSpPr>
        <p:spPr/>
        <p:txBody>
          <a:bodyPr/>
          <a:lstStyle>
            <a:lvl1pPr>
              <a:defRPr/>
            </a:lvl1pPr>
          </a:lstStyle>
          <a:p>
            <a:pPr lvl="0"/>
            <a:endParaRPr lang="es-PE"/>
          </a:p>
        </p:txBody>
      </p:sp>
      <p:sp>
        <p:nvSpPr>
          <p:cNvPr id="4" name="Google Shape;132;p23">
            <a:extLst>
              <a:ext uri="{FF2B5EF4-FFF2-40B4-BE49-F238E27FC236}">
                <a16:creationId xmlns:a16="http://schemas.microsoft.com/office/drawing/2014/main" id="{D2D8F058-3C7B-4296-8E3C-60CC05C0AF5C}"/>
              </a:ext>
            </a:extLst>
          </p:cNvPr>
          <p:cNvSpPr txBox="1">
            <a:spLocks noGrp="1"/>
          </p:cNvSpPr>
          <p:nvPr>
            <p:ph type="subTitle" idx="4294967295"/>
          </p:nvPr>
        </p:nvSpPr>
        <p:spPr>
          <a:xfrm>
            <a:off x="1094865" y="5133539"/>
            <a:ext cx="2627595" cy="763596"/>
          </a:xfrm>
        </p:spPr>
        <p:txBody>
          <a:bodyPr/>
          <a:lstStyle>
            <a:lvl1pPr>
              <a:lnSpc>
                <a:spcPct val="100000"/>
              </a:lnSpc>
              <a:buNone/>
              <a:defRPr sz="2133"/>
            </a:lvl1pPr>
          </a:lstStyle>
          <a:p>
            <a:pPr lvl="0"/>
            <a:endParaRPr lang="es-PE"/>
          </a:p>
        </p:txBody>
      </p:sp>
      <p:sp>
        <p:nvSpPr>
          <p:cNvPr id="5" name="Google Shape;133;p23">
            <a:extLst>
              <a:ext uri="{FF2B5EF4-FFF2-40B4-BE49-F238E27FC236}">
                <a16:creationId xmlns:a16="http://schemas.microsoft.com/office/drawing/2014/main" id="{B0656DE4-9BF4-41F8-A1C5-8DCC430DFFC0}"/>
              </a:ext>
            </a:extLst>
          </p:cNvPr>
          <p:cNvSpPr txBox="1">
            <a:spLocks noGrp="1"/>
          </p:cNvSpPr>
          <p:nvPr>
            <p:ph type="subTitle" idx="4294967295"/>
          </p:nvPr>
        </p:nvSpPr>
        <p:spPr>
          <a:xfrm>
            <a:off x="8959168" y="5133539"/>
            <a:ext cx="2627595" cy="763596"/>
          </a:xfrm>
        </p:spPr>
        <p:txBody>
          <a:bodyPr/>
          <a:lstStyle>
            <a:lvl1pPr>
              <a:lnSpc>
                <a:spcPct val="100000"/>
              </a:lnSpc>
              <a:buNone/>
              <a:defRPr sz="2133"/>
            </a:lvl1pPr>
          </a:lstStyle>
          <a:p>
            <a:pPr lvl="0"/>
            <a:endParaRPr lang="es-PE"/>
          </a:p>
        </p:txBody>
      </p:sp>
      <p:sp>
        <p:nvSpPr>
          <p:cNvPr id="6" name="Google Shape;134;p23">
            <a:extLst>
              <a:ext uri="{FF2B5EF4-FFF2-40B4-BE49-F238E27FC236}">
                <a16:creationId xmlns:a16="http://schemas.microsoft.com/office/drawing/2014/main" id="{42D99108-BD6B-44F7-99B4-D06130DCF788}"/>
              </a:ext>
            </a:extLst>
          </p:cNvPr>
          <p:cNvSpPr txBox="1">
            <a:spLocks noGrp="1"/>
          </p:cNvSpPr>
          <p:nvPr>
            <p:ph type="subTitle" idx="4294967295"/>
          </p:nvPr>
        </p:nvSpPr>
        <p:spPr>
          <a:xfrm>
            <a:off x="8959168" y="2882201"/>
            <a:ext cx="2627595" cy="763596"/>
          </a:xfrm>
        </p:spPr>
        <p:txBody>
          <a:bodyPr/>
          <a:lstStyle>
            <a:lvl1pPr>
              <a:lnSpc>
                <a:spcPct val="100000"/>
              </a:lnSpc>
              <a:buNone/>
              <a:defRPr sz="2133"/>
            </a:lvl1pPr>
          </a:lstStyle>
          <a:p>
            <a:pPr lvl="0"/>
            <a:endParaRPr lang="es-PE"/>
          </a:p>
        </p:txBody>
      </p:sp>
      <p:sp>
        <p:nvSpPr>
          <p:cNvPr id="7" name="Google Shape;135;p23">
            <a:extLst>
              <a:ext uri="{FF2B5EF4-FFF2-40B4-BE49-F238E27FC236}">
                <a16:creationId xmlns:a16="http://schemas.microsoft.com/office/drawing/2014/main" id="{CE3AC650-602F-4118-8D37-69CE5458AC06}"/>
              </a:ext>
            </a:extLst>
          </p:cNvPr>
          <p:cNvSpPr txBox="1">
            <a:spLocks noGrp="1"/>
          </p:cNvSpPr>
          <p:nvPr>
            <p:ph type="subTitle" idx="4294967295"/>
          </p:nvPr>
        </p:nvSpPr>
        <p:spPr>
          <a:xfrm>
            <a:off x="1094865" y="2882201"/>
            <a:ext cx="2627595" cy="763596"/>
          </a:xfrm>
        </p:spPr>
        <p:txBody>
          <a:bodyPr/>
          <a:lstStyle>
            <a:lvl1pPr>
              <a:lnSpc>
                <a:spcPct val="100000"/>
              </a:lnSpc>
              <a:buNone/>
              <a:defRPr sz="2133"/>
            </a:lvl1pPr>
          </a:lstStyle>
          <a:p>
            <a:pPr lvl="0"/>
            <a:endParaRPr lang="es-PE"/>
          </a:p>
        </p:txBody>
      </p:sp>
      <p:sp>
        <p:nvSpPr>
          <p:cNvPr id="8" name="Google Shape;136;p23">
            <a:extLst>
              <a:ext uri="{FF2B5EF4-FFF2-40B4-BE49-F238E27FC236}">
                <a16:creationId xmlns:a16="http://schemas.microsoft.com/office/drawing/2014/main" id="{96EE7584-252E-489A-B997-44698368B867}"/>
              </a:ext>
            </a:extLst>
          </p:cNvPr>
          <p:cNvSpPr txBox="1">
            <a:spLocks noGrp="1"/>
          </p:cNvSpPr>
          <p:nvPr>
            <p:ph type="subTitle" idx="4294967295"/>
          </p:nvPr>
        </p:nvSpPr>
        <p:spPr>
          <a:xfrm>
            <a:off x="1094853" y="2435900"/>
            <a:ext cx="2138000" cy="408797"/>
          </a:xfrm>
        </p:spPr>
        <p:txBody>
          <a:bodyPr anchor="ctr"/>
          <a:lstStyle>
            <a:lvl1pPr>
              <a:lnSpc>
                <a:spcPct val="100000"/>
              </a:lnSpc>
              <a:buNone/>
              <a:defRPr sz="2933">
                <a:latin typeface="Be Vietnam"/>
                <a:ea typeface="Be Vietnam"/>
                <a:cs typeface="Be Vietnam"/>
              </a:defRPr>
            </a:lvl1pPr>
          </a:lstStyle>
          <a:p>
            <a:pPr lvl="0"/>
            <a:endParaRPr lang="es-PE"/>
          </a:p>
        </p:txBody>
      </p:sp>
      <p:sp>
        <p:nvSpPr>
          <p:cNvPr id="9" name="Google Shape;137;p23">
            <a:extLst>
              <a:ext uri="{FF2B5EF4-FFF2-40B4-BE49-F238E27FC236}">
                <a16:creationId xmlns:a16="http://schemas.microsoft.com/office/drawing/2014/main" id="{9B9598D8-0A5E-4648-B5B2-6A55884892E3}"/>
              </a:ext>
            </a:extLst>
          </p:cNvPr>
          <p:cNvSpPr txBox="1">
            <a:spLocks noGrp="1"/>
          </p:cNvSpPr>
          <p:nvPr>
            <p:ph type="subTitle" idx="4294967295"/>
          </p:nvPr>
        </p:nvSpPr>
        <p:spPr>
          <a:xfrm>
            <a:off x="1094853" y="4693736"/>
            <a:ext cx="2138000" cy="408797"/>
          </a:xfrm>
        </p:spPr>
        <p:txBody>
          <a:bodyPr anchor="ctr"/>
          <a:lstStyle>
            <a:lvl1pPr>
              <a:lnSpc>
                <a:spcPct val="100000"/>
              </a:lnSpc>
              <a:buNone/>
              <a:defRPr sz="2933">
                <a:latin typeface="Be Vietnam"/>
                <a:ea typeface="Be Vietnam"/>
                <a:cs typeface="Be Vietnam"/>
              </a:defRPr>
            </a:lvl1pPr>
          </a:lstStyle>
          <a:p>
            <a:pPr lvl="0"/>
            <a:endParaRPr lang="es-PE"/>
          </a:p>
        </p:txBody>
      </p:sp>
      <p:sp>
        <p:nvSpPr>
          <p:cNvPr id="10" name="Google Shape;138;p23">
            <a:extLst>
              <a:ext uri="{FF2B5EF4-FFF2-40B4-BE49-F238E27FC236}">
                <a16:creationId xmlns:a16="http://schemas.microsoft.com/office/drawing/2014/main" id="{6080BFE7-94A6-4995-AAD0-9E908AB7D96F}"/>
              </a:ext>
            </a:extLst>
          </p:cNvPr>
          <p:cNvSpPr txBox="1">
            <a:spLocks noGrp="1"/>
          </p:cNvSpPr>
          <p:nvPr>
            <p:ph type="subTitle" idx="4294967295"/>
          </p:nvPr>
        </p:nvSpPr>
        <p:spPr>
          <a:xfrm>
            <a:off x="8959144" y="4693736"/>
            <a:ext cx="2138000" cy="408797"/>
          </a:xfrm>
        </p:spPr>
        <p:txBody>
          <a:bodyPr anchor="ctr"/>
          <a:lstStyle>
            <a:lvl1pPr>
              <a:lnSpc>
                <a:spcPct val="100000"/>
              </a:lnSpc>
              <a:buNone/>
              <a:defRPr sz="2933">
                <a:latin typeface="Be Vietnam"/>
                <a:ea typeface="Be Vietnam"/>
                <a:cs typeface="Be Vietnam"/>
              </a:defRPr>
            </a:lvl1pPr>
          </a:lstStyle>
          <a:p>
            <a:pPr lvl="0"/>
            <a:endParaRPr lang="es-PE"/>
          </a:p>
        </p:txBody>
      </p:sp>
      <p:sp>
        <p:nvSpPr>
          <p:cNvPr id="11" name="Google Shape;139;p23">
            <a:extLst>
              <a:ext uri="{FF2B5EF4-FFF2-40B4-BE49-F238E27FC236}">
                <a16:creationId xmlns:a16="http://schemas.microsoft.com/office/drawing/2014/main" id="{B61ED6FA-5CA3-4DB7-ADB6-B17C0979EDA4}"/>
              </a:ext>
            </a:extLst>
          </p:cNvPr>
          <p:cNvSpPr txBox="1">
            <a:spLocks noGrp="1"/>
          </p:cNvSpPr>
          <p:nvPr>
            <p:ph type="subTitle" idx="4294967295"/>
          </p:nvPr>
        </p:nvSpPr>
        <p:spPr>
          <a:xfrm>
            <a:off x="8959144" y="2435900"/>
            <a:ext cx="2138000" cy="408797"/>
          </a:xfrm>
        </p:spPr>
        <p:txBody>
          <a:bodyPr anchor="ctr"/>
          <a:lstStyle>
            <a:lvl1pPr>
              <a:lnSpc>
                <a:spcPct val="100000"/>
              </a:lnSpc>
              <a:buNone/>
              <a:defRPr sz="2933">
                <a:latin typeface="Be Vietnam"/>
                <a:ea typeface="Be Vietnam"/>
                <a:cs typeface="Be Vietnam"/>
              </a:defRPr>
            </a:lvl1pPr>
          </a:lstStyle>
          <a:p>
            <a:pPr lvl="0"/>
            <a:endParaRPr lang="es-PE"/>
          </a:p>
        </p:txBody>
      </p:sp>
    </p:spTree>
    <p:extLst>
      <p:ext uri="{BB962C8B-B14F-4D97-AF65-F5344CB8AC3E}">
        <p14:creationId xmlns:p14="http://schemas.microsoft.com/office/powerpoint/2010/main" val="1398336204"/>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USTOM_10">
    <p:spTree>
      <p:nvGrpSpPr>
        <p:cNvPr id="1" name=""/>
        <p:cNvGrpSpPr/>
        <p:nvPr/>
      </p:nvGrpSpPr>
      <p:grpSpPr>
        <a:xfrm>
          <a:off x="0" y="0"/>
          <a:ext cx="0" cy="0"/>
          <a:chOff x="0" y="0"/>
          <a:chExt cx="0" cy="0"/>
        </a:xfrm>
      </p:grpSpPr>
      <p:sp>
        <p:nvSpPr>
          <p:cNvPr id="2" name="Google Shape;171;p27">
            <a:extLst>
              <a:ext uri="{FF2B5EF4-FFF2-40B4-BE49-F238E27FC236}">
                <a16:creationId xmlns:a16="http://schemas.microsoft.com/office/drawing/2014/main" id="{55AFB5D9-DB6D-4B71-B538-F704E0775070}"/>
              </a:ext>
            </a:extLst>
          </p:cNvPr>
          <p:cNvSpPr/>
          <p:nvPr/>
        </p:nvSpPr>
        <p:spPr>
          <a:xfrm>
            <a:off x="-9436" y="4532071"/>
            <a:ext cx="4112800" cy="2354396"/>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val f6"/>
              <a:gd name="f14" fmla="*/ f7 f0 1"/>
              <a:gd name="f15" fmla="*/ f8 f0 1"/>
              <a:gd name="f16" fmla="*/ f9 f0 1"/>
              <a:gd name="f17" fmla="?: f10 f3 1"/>
              <a:gd name="f18" fmla="?: f11 f4 1"/>
              <a:gd name="f19" fmla="?: f12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13 f30 1"/>
              <a:gd name="f36" fmla="+- f34 0 f13"/>
              <a:gd name="f37" fmla="+- f33 0 f13"/>
              <a:gd name="f38" fmla="*/ f34 f30 1"/>
              <a:gd name="f39" fmla="*/ f33 f30 1"/>
              <a:gd name="f40" fmla="*/ f36 1 2"/>
              <a:gd name="f41" fmla="*/ f37 1 2"/>
              <a:gd name="f42" fmla="*/ f37 1 12"/>
              <a:gd name="f43" fmla="*/ f36 7 1"/>
              <a:gd name="f44" fmla="*/ f37 7 1"/>
              <a:gd name="f45" fmla="*/ f36 11 1"/>
              <a:gd name="f46" fmla="+- f13 f40 0"/>
              <a:gd name="f47" fmla="+- f13 f41 0"/>
              <a:gd name="f48" fmla="*/ f43 1 12"/>
              <a:gd name="f49" fmla="*/ f44 1 12"/>
              <a:gd name="f50" fmla="*/ f45 1 12"/>
              <a:gd name="f51" fmla="*/ f42 f30 1"/>
              <a:gd name="f52" fmla="*/ f48 f30 1"/>
              <a:gd name="f53" fmla="*/ f49 f30 1"/>
              <a:gd name="f54" fmla="*/ f50 f30 1"/>
              <a:gd name="f55" fmla="*/ f47 f30 1"/>
              <a:gd name="f56" fmla="*/ f46 f30 1"/>
            </a:gdLst>
            <a:ahLst/>
            <a:cxnLst>
              <a:cxn ang="3cd4">
                <a:pos x="hc" y="t"/>
              </a:cxn>
              <a:cxn ang="0">
                <a:pos x="r" y="vc"/>
              </a:cxn>
              <a:cxn ang="cd4">
                <a:pos x="hc" y="b"/>
              </a:cxn>
              <a:cxn ang="cd2">
                <a:pos x="l" y="vc"/>
              </a:cxn>
              <a:cxn ang="f27">
                <a:pos x="f35" y="f35"/>
              </a:cxn>
              <a:cxn ang="f28">
                <a:pos x="f35" y="f38"/>
              </a:cxn>
              <a:cxn ang="f28">
                <a:pos x="f39" y="f38"/>
              </a:cxn>
              <a:cxn ang="f29">
                <a:pos x="f55" y="f56"/>
              </a:cxn>
            </a:cxnLst>
            <a:rect l="f51" t="f52" r="f53" b="f54"/>
            <a:pathLst>
              <a:path>
                <a:moveTo>
                  <a:pt x="f35" y="f38"/>
                </a:moveTo>
                <a:lnTo>
                  <a:pt x="f35" y="f35"/>
                </a:lnTo>
                <a:lnTo>
                  <a:pt x="f39" y="f38"/>
                </a:lnTo>
                <a:close/>
              </a:path>
            </a:pathLst>
          </a:custGeom>
          <a:solidFill>
            <a:srgbClr val="E6E6E6"/>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
        <p:nvSpPr>
          <p:cNvPr id="3" name="Google Shape;172;p27">
            <a:extLst>
              <a:ext uri="{FF2B5EF4-FFF2-40B4-BE49-F238E27FC236}">
                <a16:creationId xmlns:a16="http://schemas.microsoft.com/office/drawing/2014/main" id="{3C1E341B-D9FE-43A0-8AE9-6A29DDB32D3C}"/>
              </a:ext>
            </a:extLst>
          </p:cNvPr>
          <p:cNvSpPr/>
          <p:nvPr/>
        </p:nvSpPr>
        <p:spPr>
          <a:xfrm flipH="1">
            <a:off x="1828800" y="953755"/>
            <a:ext cx="10363200" cy="5932797"/>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val f6"/>
              <a:gd name="f14" fmla="*/ f7 f0 1"/>
              <a:gd name="f15" fmla="*/ f8 f0 1"/>
              <a:gd name="f16" fmla="*/ f9 f0 1"/>
              <a:gd name="f17" fmla="?: f10 f3 1"/>
              <a:gd name="f18" fmla="?: f11 f4 1"/>
              <a:gd name="f19" fmla="?: f12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13 f30 1"/>
              <a:gd name="f36" fmla="+- f34 0 f13"/>
              <a:gd name="f37" fmla="+- f33 0 f13"/>
              <a:gd name="f38" fmla="*/ f34 f30 1"/>
              <a:gd name="f39" fmla="*/ f33 f30 1"/>
              <a:gd name="f40" fmla="*/ f36 1 2"/>
              <a:gd name="f41" fmla="*/ f37 1 2"/>
              <a:gd name="f42" fmla="*/ f37 1 12"/>
              <a:gd name="f43" fmla="*/ f36 7 1"/>
              <a:gd name="f44" fmla="*/ f37 7 1"/>
              <a:gd name="f45" fmla="*/ f36 11 1"/>
              <a:gd name="f46" fmla="+- f13 f40 0"/>
              <a:gd name="f47" fmla="+- f13 f41 0"/>
              <a:gd name="f48" fmla="*/ f43 1 12"/>
              <a:gd name="f49" fmla="*/ f44 1 12"/>
              <a:gd name="f50" fmla="*/ f45 1 12"/>
              <a:gd name="f51" fmla="*/ f42 f30 1"/>
              <a:gd name="f52" fmla="*/ f48 f30 1"/>
              <a:gd name="f53" fmla="*/ f49 f30 1"/>
              <a:gd name="f54" fmla="*/ f50 f30 1"/>
              <a:gd name="f55" fmla="*/ f47 f30 1"/>
              <a:gd name="f56" fmla="*/ f46 f30 1"/>
            </a:gdLst>
            <a:ahLst/>
            <a:cxnLst>
              <a:cxn ang="3cd4">
                <a:pos x="hc" y="t"/>
              </a:cxn>
              <a:cxn ang="0">
                <a:pos x="r" y="vc"/>
              </a:cxn>
              <a:cxn ang="cd4">
                <a:pos x="hc" y="b"/>
              </a:cxn>
              <a:cxn ang="cd2">
                <a:pos x="l" y="vc"/>
              </a:cxn>
              <a:cxn ang="f27">
                <a:pos x="f35" y="f35"/>
              </a:cxn>
              <a:cxn ang="f28">
                <a:pos x="f35" y="f38"/>
              </a:cxn>
              <a:cxn ang="f28">
                <a:pos x="f39" y="f38"/>
              </a:cxn>
              <a:cxn ang="f29">
                <a:pos x="f55" y="f56"/>
              </a:cxn>
            </a:cxnLst>
            <a:rect l="f51" t="f52" r="f53" b="f54"/>
            <a:pathLst>
              <a:path>
                <a:moveTo>
                  <a:pt x="f35" y="f38"/>
                </a:moveTo>
                <a:lnTo>
                  <a:pt x="f35" y="f35"/>
                </a:lnTo>
                <a:lnTo>
                  <a:pt x="f39" y="f38"/>
                </a:lnTo>
                <a:close/>
              </a:path>
            </a:pathLst>
          </a:custGeom>
          <a:solidFill>
            <a:srgbClr val="CFB8A1"/>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
        <p:nvSpPr>
          <p:cNvPr id="4" name="Google Shape;173;p27">
            <a:extLst>
              <a:ext uri="{FF2B5EF4-FFF2-40B4-BE49-F238E27FC236}">
                <a16:creationId xmlns:a16="http://schemas.microsoft.com/office/drawing/2014/main" id="{4FAA26E8-C3FB-4F0C-911D-CBDB31F0DC2A}"/>
              </a:ext>
            </a:extLst>
          </p:cNvPr>
          <p:cNvSpPr txBox="1">
            <a:spLocks noGrp="1"/>
          </p:cNvSpPr>
          <p:nvPr>
            <p:ph type="title"/>
          </p:nvPr>
        </p:nvSpPr>
        <p:spPr>
          <a:xfrm>
            <a:off x="821594" y="959998"/>
            <a:ext cx="7015605" cy="3320405"/>
          </a:xfrm>
        </p:spPr>
        <p:txBody>
          <a:bodyPr anchor="ctr" anchorCtr="0"/>
          <a:lstStyle>
            <a:lvl1pPr algn="l">
              <a:defRPr sz="10666"/>
            </a:lvl1pPr>
          </a:lstStyle>
          <a:p>
            <a:pPr lvl="0"/>
            <a:endParaRPr lang="es-PE"/>
          </a:p>
        </p:txBody>
      </p:sp>
    </p:spTree>
    <p:extLst>
      <p:ext uri="{BB962C8B-B14F-4D97-AF65-F5344CB8AC3E}">
        <p14:creationId xmlns:p14="http://schemas.microsoft.com/office/powerpoint/2010/main" val="318434536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68291-0E6F-4976-8F2F-E7EE4713E2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7517D8-EF53-4E37-8A36-BC7149C967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44311F-53D4-4B46-B98A-A5EBBD09038C}"/>
              </a:ext>
            </a:extLst>
          </p:cNvPr>
          <p:cNvSpPr>
            <a:spLocks noGrp="1"/>
          </p:cNvSpPr>
          <p:nvPr>
            <p:ph type="dt" sz="half" idx="10"/>
          </p:nvPr>
        </p:nvSpPr>
        <p:spPr/>
        <p:txBody>
          <a:bodyPr/>
          <a:lstStyle/>
          <a:p>
            <a:fld id="{326F8635-4406-478C-AD55-7FFF7A01824A}" type="datetimeFigureOut">
              <a:rPr lang="en-US" smtClean="0"/>
              <a:t>11/29/2022</a:t>
            </a:fld>
            <a:endParaRPr lang="en-US"/>
          </a:p>
        </p:txBody>
      </p:sp>
      <p:sp>
        <p:nvSpPr>
          <p:cNvPr id="5" name="Footer Placeholder 4">
            <a:extLst>
              <a:ext uri="{FF2B5EF4-FFF2-40B4-BE49-F238E27FC236}">
                <a16:creationId xmlns:a16="http://schemas.microsoft.com/office/drawing/2014/main" id="{C3022FC7-565B-44B5-B432-0FE99F95D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D4EC1-119C-4E9E-812E-4F1CFA8382D0}"/>
              </a:ext>
            </a:extLst>
          </p:cNvPr>
          <p:cNvSpPr>
            <a:spLocks noGrp="1"/>
          </p:cNvSpPr>
          <p:nvPr>
            <p:ph type="sldNum" sz="quarter" idx="12"/>
          </p:nvPr>
        </p:nvSpPr>
        <p:spPr/>
        <p:txBody>
          <a:bodyPr/>
          <a:lstStyle/>
          <a:p>
            <a:fld id="{BBF9463D-BD37-4226-A37B-B5190CE05BD6}" type="slidenum">
              <a:rPr lang="en-US" smtClean="0"/>
              <a:t>‹Nº›</a:t>
            </a:fld>
            <a:endParaRPr lang="en-US"/>
          </a:p>
        </p:txBody>
      </p:sp>
    </p:spTree>
    <p:extLst>
      <p:ext uri="{BB962C8B-B14F-4D97-AF65-F5344CB8AC3E}">
        <p14:creationId xmlns:p14="http://schemas.microsoft.com/office/powerpoint/2010/main" val="2756117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C8DB3-6C62-42B0-9FD3-34BBB136E0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159EA1-3B6A-44B4-9AEE-E3D3CA8174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B9FB4D-887D-407E-88F0-04F2FA3328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718727-3F4D-4B2C-B3AA-7DEE4CD868CE}"/>
              </a:ext>
            </a:extLst>
          </p:cNvPr>
          <p:cNvSpPr>
            <a:spLocks noGrp="1"/>
          </p:cNvSpPr>
          <p:nvPr>
            <p:ph type="dt" sz="half" idx="10"/>
          </p:nvPr>
        </p:nvSpPr>
        <p:spPr/>
        <p:txBody>
          <a:bodyPr/>
          <a:lstStyle/>
          <a:p>
            <a:fld id="{326F8635-4406-478C-AD55-7FFF7A01824A}" type="datetimeFigureOut">
              <a:rPr lang="en-US" smtClean="0"/>
              <a:t>11/29/2022</a:t>
            </a:fld>
            <a:endParaRPr lang="en-US"/>
          </a:p>
        </p:txBody>
      </p:sp>
      <p:sp>
        <p:nvSpPr>
          <p:cNvPr id="6" name="Footer Placeholder 5">
            <a:extLst>
              <a:ext uri="{FF2B5EF4-FFF2-40B4-BE49-F238E27FC236}">
                <a16:creationId xmlns:a16="http://schemas.microsoft.com/office/drawing/2014/main" id="{379E6D53-753A-4A78-8BC4-5FC8E20527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4003CA-A9D7-420D-80B5-4DE90EE38530}"/>
              </a:ext>
            </a:extLst>
          </p:cNvPr>
          <p:cNvSpPr>
            <a:spLocks noGrp="1"/>
          </p:cNvSpPr>
          <p:nvPr>
            <p:ph type="sldNum" sz="quarter" idx="12"/>
          </p:nvPr>
        </p:nvSpPr>
        <p:spPr/>
        <p:txBody>
          <a:bodyPr/>
          <a:lstStyle/>
          <a:p>
            <a:fld id="{BBF9463D-BD37-4226-A37B-B5190CE05BD6}" type="slidenum">
              <a:rPr lang="en-US" smtClean="0"/>
              <a:t>‹Nº›</a:t>
            </a:fld>
            <a:endParaRPr lang="en-US"/>
          </a:p>
        </p:txBody>
      </p:sp>
    </p:spTree>
    <p:extLst>
      <p:ext uri="{BB962C8B-B14F-4D97-AF65-F5344CB8AC3E}">
        <p14:creationId xmlns:p14="http://schemas.microsoft.com/office/powerpoint/2010/main" val="3316759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3E497-F865-4DE7-BDED-86408D172A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BEFEB1-5524-4CA1-9123-3CD32463E7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82350C-0BEF-4CED-B921-1FCB688142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ABC3AD-A4B7-4574-89E1-68B3824CDC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6DDC8D-8430-4CDF-81D4-BC18270841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293504-1FE5-4729-A335-8C63FB43EF08}"/>
              </a:ext>
            </a:extLst>
          </p:cNvPr>
          <p:cNvSpPr>
            <a:spLocks noGrp="1"/>
          </p:cNvSpPr>
          <p:nvPr>
            <p:ph type="dt" sz="half" idx="10"/>
          </p:nvPr>
        </p:nvSpPr>
        <p:spPr/>
        <p:txBody>
          <a:bodyPr/>
          <a:lstStyle/>
          <a:p>
            <a:fld id="{326F8635-4406-478C-AD55-7FFF7A01824A}" type="datetimeFigureOut">
              <a:rPr lang="en-US" smtClean="0"/>
              <a:t>11/29/2022</a:t>
            </a:fld>
            <a:endParaRPr lang="en-US"/>
          </a:p>
        </p:txBody>
      </p:sp>
      <p:sp>
        <p:nvSpPr>
          <p:cNvPr id="8" name="Footer Placeholder 7">
            <a:extLst>
              <a:ext uri="{FF2B5EF4-FFF2-40B4-BE49-F238E27FC236}">
                <a16:creationId xmlns:a16="http://schemas.microsoft.com/office/drawing/2014/main" id="{E09A7A63-982B-4775-B511-4EB1511AAE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10CEB5-B5EA-4577-9BE8-E8145712E1BC}"/>
              </a:ext>
            </a:extLst>
          </p:cNvPr>
          <p:cNvSpPr>
            <a:spLocks noGrp="1"/>
          </p:cNvSpPr>
          <p:nvPr>
            <p:ph type="sldNum" sz="quarter" idx="12"/>
          </p:nvPr>
        </p:nvSpPr>
        <p:spPr/>
        <p:txBody>
          <a:bodyPr/>
          <a:lstStyle/>
          <a:p>
            <a:fld id="{BBF9463D-BD37-4226-A37B-B5190CE05BD6}" type="slidenum">
              <a:rPr lang="en-US" smtClean="0"/>
              <a:t>‹Nº›</a:t>
            </a:fld>
            <a:endParaRPr lang="en-US"/>
          </a:p>
        </p:txBody>
      </p:sp>
    </p:spTree>
    <p:extLst>
      <p:ext uri="{BB962C8B-B14F-4D97-AF65-F5344CB8AC3E}">
        <p14:creationId xmlns:p14="http://schemas.microsoft.com/office/powerpoint/2010/main" val="2848342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C5C5-F234-49AE-90F4-493F57847E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A5C54F-AF0E-4FE6-B4D3-16B334AB78EB}"/>
              </a:ext>
            </a:extLst>
          </p:cNvPr>
          <p:cNvSpPr>
            <a:spLocks noGrp="1"/>
          </p:cNvSpPr>
          <p:nvPr>
            <p:ph type="dt" sz="half" idx="10"/>
          </p:nvPr>
        </p:nvSpPr>
        <p:spPr/>
        <p:txBody>
          <a:bodyPr/>
          <a:lstStyle/>
          <a:p>
            <a:fld id="{326F8635-4406-478C-AD55-7FFF7A01824A}" type="datetimeFigureOut">
              <a:rPr lang="en-US" smtClean="0"/>
              <a:t>11/29/2022</a:t>
            </a:fld>
            <a:endParaRPr lang="en-US"/>
          </a:p>
        </p:txBody>
      </p:sp>
      <p:sp>
        <p:nvSpPr>
          <p:cNvPr id="4" name="Footer Placeholder 3">
            <a:extLst>
              <a:ext uri="{FF2B5EF4-FFF2-40B4-BE49-F238E27FC236}">
                <a16:creationId xmlns:a16="http://schemas.microsoft.com/office/drawing/2014/main" id="{0EE6A827-4EBB-4E5F-AB30-A4D69754B3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A82B6D-3395-401B-B32A-63C7BE61126D}"/>
              </a:ext>
            </a:extLst>
          </p:cNvPr>
          <p:cNvSpPr>
            <a:spLocks noGrp="1"/>
          </p:cNvSpPr>
          <p:nvPr>
            <p:ph type="sldNum" sz="quarter" idx="12"/>
          </p:nvPr>
        </p:nvSpPr>
        <p:spPr/>
        <p:txBody>
          <a:bodyPr/>
          <a:lstStyle/>
          <a:p>
            <a:fld id="{BBF9463D-BD37-4226-A37B-B5190CE05BD6}" type="slidenum">
              <a:rPr lang="en-US" smtClean="0"/>
              <a:t>‹Nº›</a:t>
            </a:fld>
            <a:endParaRPr lang="en-US"/>
          </a:p>
        </p:txBody>
      </p:sp>
    </p:spTree>
    <p:extLst>
      <p:ext uri="{BB962C8B-B14F-4D97-AF65-F5344CB8AC3E}">
        <p14:creationId xmlns:p14="http://schemas.microsoft.com/office/powerpoint/2010/main" val="1069869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0BFEFB-6A59-45B3-B949-BC9E5F483971}"/>
              </a:ext>
            </a:extLst>
          </p:cNvPr>
          <p:cNvSpPr>
            <a:spLocks noGrp="1"/>
          </p:cNvSpPr>
          <p:nvPr>
            <p:ph type="dt" sz="half" idx="10"/>
          </p:nvPr>
        </p:nvSpPr>
        <p:spPr/>
        <p:txBody>
          <a:bodyPr/>
          <a:lstStyle/>
          <a:p>
            <a:fld id="{326F8635-4406-478C-AD55-7FFF7A01824A}" type="datetimeFigureOut">
              <a:rPr lang="en-US" smtClean="0"/>
              <a:t>11/29/2022</a:t>
            </a:fld>
            <a:endParaRPr lang="en-US"/>
          </a:p>
        </p:txBody>
      </p:sp>
      <p:sp>
        <p:nvSpPr>
          <p:cNvPr id="3" name="Footer Placeholder 2">
            <a:extLst>
              <a:ext uri="{FF2B5EF4-FFF2-40B4-BE49-F238E27FC236}">
                <a16:creationId xmlns:a16="http://schemas.microsoft.com/office/drawing/2014/main" id="{BFD16C8A-7C4B-4465-BFEA-5A2EAE81A5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06BB37-B4A8-49C1-8031-992F954F6912}"/>
              </a:ext>
            </a:extLst>
          </p:cNvPr>
          <p:cNvSpPr>
            <a:spLocks noGrp="1"/>
          </p:cNvSpPr>
          <p:nvPr>
            <p:ph type="sldNum" sz="quarter" idx="12"/>
          </p:nvPr>
        </p:nvSpPr>
        <p:spPr/>
        <p:txBody>
          <a:bodyPr/>
          <a:lstStyle/>
          <a:p>
            <a:fld id="{BBF9463D-BD37-4226-A37B-B5190CE05BD6}" type="slidenum">
              <a:rPr lang="en-US" smtClean="0"/>
              <a:t>‹Nº›</a:t>
            </a:fld>
            <a:endParaRPr lang="en-US"/>
          </a:p>
        </p:txBody>
      </p:sp>
    </p:spTree>
    <p:extLst>
      <p:ext uri="{BB962C8B-B14F-4D97-AF65-F5344CB8AC3E}">
        <p14:creationId xmlns:p14="http://schemas.microsoft.com/office/powerpoint/2010/main" val="1857654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5202B-E537-4CF1-A6CC-3BFBCD2522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D40AAE-3314-44E9-A4C3-6C40F5449D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E9D0BF-CCEE-4893-99FC-830D7201A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CAC06E-C789-47BA-9682-6596EEC5F5CF}"/>
              </a:ext>
            </a:extLst>
          </p:cNvPr>
          <p:cNvSpPr>
            <a:spLocks noGrp="1"/>
          </p:cNvSpPr>
          <p:nvPr>
            <p:ph type="dt" sz="half" idx="10"/>
          </p:nvPr>
        </p:nvSpPr>
        <p:spPr/>
        <p:txBody>
          <a:bodyPr/>
          <a:lstStyle/>
          <a:p>
            <a:fld id="{326F8635-4406-478C-AD55-7FFF7A01824A}" type="datetimeFigureOut">
              <a:rPr lang="en-US" smtClean="0"/>
              <a:t>11/29/2022</a:t>
            </a:fld>
            <a:endParaRPr lang="en-US"/>
          </a:p>
        </p:txBody>
      </p:sp>
      <p:sp>
        <p:nvSpPr>
          <p:cNvPr id="6" name="Footer Placeholder 5">
            <a:extLst>
              <a:ext uri="{FF2B5EF4-FFF2-40B4-BE49-F238E27FC236}">
                <a16:creationId xmlns:a16="http://schemas.microsoft.com/office/drawing/2014/main" id="{60BAE5B4-94FF-48BC-8946-D743AACF59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C8385-16B0-4DC4-8A00-BDFDD12D5927}"/>
              </a:ext>
            </a:extLst>
          </p:cNvPr>
          <p:cNvSpPr>
            <a:spLocks noGrp="1"/>
          </p:cNvSpPr>
          <p:nvPr>
            <p:ph type="sldNum" sz="quarter" idx="12"/>
          </p:nvPr>
        </p:nvSpPr>
        <p:spPr/>
        <p:txBody>
          <a:bodyPr/>
          <a:lstStyle/>
          <a:p>
            <a:fld id="{BBF9463D-BD37-4226-A37B-B5190CE05BD6}" type="slidenum">
              <a:rPr lang="en-US" smtClean="0"/>
              <a:t>‹Nº›</a:t>
            </a:fld>
            <a:endParaRPr lang="en-US"/>
          </a:p>
        </p:txBody>
      </p:sp>
    </p:spTree>
    <p:extLst>
      <p:ext uri="{BB962C8B-B14F-4D97-AF65-F5344CB8AC3E}">
        <p14:creationId xmlns:p14="http://schemas.microsoft.com/office/powerpoint/2010/main" val="782361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89548-F4F8-485F-9A34-03773AC746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8A27A1-B40E-4B0F-8624-0AC4A09179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F120E5-9A19-4DCE-84E5-75B9D42489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DAA66D-15A3-4B7A-8930-C13A5C1038F3}"/>
              </a:ext>
            </a:extLst>
          </p:cNvPr>
          <p:cNvSpPr>
            <a:spLocks noGrp="1"/>
          </p:cNvSpPr>
          <p:nvPr>
            <p:ph type="dt" sz="half" idx="10"/>
          </p:nvPr>
        </p:nvSpPr>
        <p:spPr/>
        <p:txBody>
          <a:bodyPr/>
          <a:lstStyle/>
          <a:p>
            <a:fld id="{326F8635-4406-478C-AD55-7FFF7A01824A}" type="datetimeFigureOut">
              <a:rPr lang="en-US" smtClean="0"/>
              <a:t>11/29/2022</a:t>
            </a:fld>
            <a:endParaRPr lang="en-US"/>
          </a:p>
        </p:txBody>
      </p:sp>
      <p:sp>
        <p:nvSpPr>
          <p:cNvPr id="6" name="Footer Placeholder 5">
            <a:extLst>
              <a:ext uri="{FF2B5EF4-FFF2-40B4-BE49-F238E27FC236}">
                <a16:creationId xmlns:a16="http://schemas.microsoft.com/office/drawing/2014/main" id="{632509AC-D1BB-444E-8D94-FBC3EF717D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A62949-CBED-4AF9-B6AB-6C3B040B18B2}"/>
              </a:ext>
            </a:extLst>
          </p:cNvPr>
          <p:cNvSpPr>
            <a:spLocks noGrp="1"/>
          </p:cNvSpPr>
          <p:nvPr>
            <p:ph type="sldNum" sz="quarter" idx="12"/>
          </p:nvPr>
        </p:nvSpPr>
        <p:spPr/>
        <p:txBody>
          <a:bodyPr/>
          <a:lstStyle/>
          <a:p>
            <a:fld id="{BBF9463D-BD37-4226-A37B-B5190CE05BD6}" type="slidenum">
              <a:rPr lang="en-US" smtClean="0"/>
              <a:t>‹Nº›</a:t>
            </a:fld>
            <a:endParaRPr lang="en-US"/>
          </a:p>
        </p:txBody>
      </p:sp>
    </p:spTree>
    <p:extLst>
      <p:ext uri="{BB962C8B-B14F-4D97-AF65-F5344CB8AC3E}">
        <p14:creationId xmlns:p14="http://schemas.microsoft.com/office/powerpoint/2010/main" val="351052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5C41AC-9788-4162-9BBA-A8E1799326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EFCE02-607C-4291-A893-F2CFA98D16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E99CBE-ED88-44A0-A96E-A39074593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F8635-4406-478C-AD55-7FFF7A01824A}" type="datetimeFigureOut">
              <a:rPr lang="en-US" smtClean="0"/>
              <a:t>11/29/2022</a:t>
            </a:fld>
            <a:endParaRPr lang="en-US"/>
          </a:p>
        </p:txBody>
      </p:sp>
      <p:sp>
        <p:nvSpPr>
          <p:cNvPr id="5" name="Footer Placeholder 4">
            <a:extLst>
              <a:ext uri="{FF2B5EF4-FFF2-40B4-BE49-F238E27FC236}">
                <a16:creationId xmlns:a16="http://schemas.microsoft.com/office/drawing/2014/main" id="{6AF934C6-5FD1-44B7-B0CF-F44EEDC8D3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6B9154-EBF5-4818-82F5-7ED33C66B8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F9463D-BD37-4226-A37B-B5190CE05BD6}" type="slidenum">
              <a:rPr lang="en-US" smtClean="0"/>
              <a:t>‹Nº›</a:t>
            </a:fld>
            <a:endParaRPr lang="en-US"/>
          </a:p>
        </p:txBody>
      </p:sp>
    </p:spTree>
    <p:extLst>
      <p:ext uri="{BB962C8B-B14F-4D97-AF65-F5344CB8AC3E}">
        <p14:creationId xmlns:p14="http://schemas.microsoft.com/office/powerpoint/2010/main" val="3431547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1" r:id="rId22"/>
    <p:sldLayoutId id="2147483672" r:id="rId23"/>
    <p:sldLayoutId id="2147483673" r:id="rId24"/>
    <p:sldLayoutId id="2147483674"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17.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8">
            <a:extLst>
              <a:ext uri="{FF2B5EF4-FFF2-40B4-BE49-F238E27FC236}">
                <a16:creationId xmlns:a16="http://schemas.microsoft.com/office/drawing/2014/main" id="{31B6960D-2422-4878-A32B-0B636CA6BCE7}"/>
              </a:ext>
            </a:extLst>
          </p:cNvPr>
          <p:cNvGrpSpPr>
            <a:grpSpLocks/>
          </p:cNvGrpSpPr>
          <p:nvPr/>
        </p:nvGrpSpPr>
        <p:grpSpPr bwMode="auto">
          <a:xfrm>
            <a:off x="97691" y="0"/>
            <a:ext cx="12094310" cy="6858000"/>
            <a:chOff x="389475" y="404047"/>
            <a:chExt cx="12173953" cy="6392365"/>
          </a:xfrm>
        </p:grpSpPr>
        <p:grpSp>
          <p:nvGrpSpPr>
            <p:cNvPr id="29" name="Group 178">
              <a:extLst>
                <a:ext uri="{FF2B5EF4-FFF2-40B4-BE49-F238E27FC236}">
                  <a16:creationId xmlns:a16="http://schemas.microsoft.com/office/drawing/2014/main" id="{8BCBF22F-A10F-40E9-A719-842BB9B55282}"/>
                </a:ext>
              </a:extLst>
            </p:cNvPr>
            <p:cNvGrpSpPr>
              <a:grpSpLocks/>
            </p:cNvGrpSpPr>
            <p:nvPr/>
          </p:nvGrpSpPr>
          <p:grpSpPr bwMode="auto">
            <a:xfrm>
              <a:off x="400050" y="409573"/>
              <a:ext cx="6253487" cy="3321180"/>
              <a:chOff x="0" y="0"/>
              <a:chExt cx="12192000" cy="6858000"/>
            </a:xfrm>
          </p:grpSpPr>
          <p:grpSp>
            <p:nvGrpSpPr>
              <p:cNvPr id="132" name="Group 24">
                <a:extLst>
                  <a:ext uri="{FF2B5EF4-FFF2-40B4-BE49-F238E27FC236}">
                    <a16:creationId xmlns:a16="http://schemas.microsoft.com/office/drawing/2014/main" id="{D6F5FCA5-2AA5-482F-BDAA-7113569F5A91}"/>
                  </a:ext>
                </a:extLst>
              </p:cNvPr>
              <p:cNvGrpSpPr>
                <a:grpSpLocks/>
              </p:cNvGrpSpPr>
              <p:nvPr/>
            </p:nvGrpSpPr>
            <p:grpSpPr bwMode="auto">
              <a:xfrm>
                <a:off x="590550" y="0"/>
                <a:ext cx="10953750" cy="6858000"/>
                <a:chOff x="590550" y="0"/>
                <a:chExt cx="10953750" cy="6858000"/>
              </a:xfrm>
            </p:grpSpPr>
            <p:cxnSp>
              <p:nvCxnSpPr>
                <p:cNvPr id="145" name="Straight Connector 306">
                  <a:extLst>
                    <a:ext uri="{FF2B5EF4-FFF2-40B4-BE49-F238E27FC236}">
                      <a16:creationId xmlns:a16="http://schemas.microsoft.com/office/drawing/2014/main" id="{9EE1CCDC-D873-4706-ABD7-19623347E0C2}"/>
                    </a:ext>
                  </a:extLst>
                </p:cNvPr>
                <p:cNvCxnSpPr/>
                <p:nvPr/>
              </p:nvCxnSpPr>
              <p:spPr>
                <a:xfrm>
                  <a:off x="589923"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46" name="Straight Connector 307">
                  <a:extLst>
                    <a:ext uri="{FF2B5EF4-FFF2-40B4-BE49-F238E27FC236}">
                      <a16:creationId xmlns:a16="http://schemas.microsoft.com/office/drawing/2014/main" id="{544E943C-76D5-4745-BB18-1D0A61AE335B}"/>
                    </a:ext>
                  </a:extLst>
                </p:cNvPr>
                <p:cNvCxnSpPr/>
                <p:nvPr/>
              </p:nvCxnSpPr>
              <p:spPr>
                <a:xfrm>
                  <a:off x="1162305"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47" name="Straight Connector 308">
                  <a:extLst>
                    <a:ext uri="{FF2B5EF4-FFF2-40B4-BE49-F238E27FC236}">
                      <a16:creationId xmlns:a16="http://schemas.microsoft.com/office/drawing/2014/main" id="{88B3BB4F-BCBE-4886-91EE-0026A03388C1}"/>
                    </a:ext>
                  </a:extLst>
                </p:cNvPr>
                <p:cNvCxnSpPr/>
                <p:nvPr/>
              </p:nvCxnSpPr>
              <p:spPr>
                <a:xfrm>
                  <a:off x="1752031"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48" name="Straight Connector 309">
                  <a:extLst>
                    <a:ext uri="{FF2B5EF4-FFF2-40B4-BE49-F238E27FC236}">
                      <a16:creationId xmlns:a16="http://schemas.microsoft.com/office/drawing/2014/main" id="{525561AB-2BAD-4202-8541-13BA1F538C34}"/>
                    </a:ext>
                  </a:extLst>
                </p:cNvPr>
                <p:cNvCxnSpPr/>
                <p:nvPr/>
              </p:nvCxnSpPr>
              <p:spPr>
                <a:xfrm>
                  <a:off x="2324411"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49" name="Straight Connector 310">
                  <a:extLst>
                    <a:ext uri="{FF2B5EF4-FFF2-40B4-BE49-F238E27FC236}">
                      <a16:creationId xmlns:a16="http://schemas.microsoft.com/office/drawing/2014/main" id="{C030EE00-FDC9-4C57-A32A-2E854357CD7B}"/>
                    </a:ext>
                  </a:extLst>
                </p:cNvPr>
                <p:cNvCxnSpPr/>
                <p:nvPr/>
              </p:nvCxnSpPr>
              <p:spPr>
                <a:xfrm>
                  <a:off x="2896793"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50" name="Straight Connector 311">
                  <a:extLst>
                    <a:ext uri="{FF2B5EF4-FFF2-40B4-BE49-F238E27FC236}">
                      <a16:creationId xmlns:a16="http://schemas.microsoft.com/office/drawing/2014/main" id="{34C8BDD6-09D4-4A34-81B3-858BFD4E957E}"/>
                    </a:ext>
                  </a:extLst>
                </p:cNvPr>
                <p:cNvCxnSpPr/>
                <p:nvPr/>
              </p:nvCxnSpPr>
              <p:spPr>
                <a:xfrm>
                  <a:off x="3465705"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51" name="Straight Connector 312">
                  <a:extLst>
                    <a:ext uri="{FF2B5EF4-FFF2-40B4-BE49-F238E27FC236}">
                      <a16:creationId xmlns:a16="http://schemas.microsoft.com/office/drawing/2014/main" id="{C7297C75-4AE7-4CB3-906D-D2B2FC9CB057}"/>
                    </a:ext>
                  </a:extLst>
                </p:cNvPr>
                <p:cNvCxnSpPr/>
                <p:nvPr/>
              </p:nvCxnSpPr>
              <p:spPr>
                <a:xfrm>
                  <a:off x="4058899"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52" name="Straight Connector 313">
                  <a:extLst>
                    <a:ext uri="{FF2B5EF4-FFF2-40B4-BE49-F238E27FC236}">
                      <a16:creationId xmlns:a16="http://schemas.microsoft.com/office/drawing/2014/main" id="{AAC5F403-382C-4DD1-AF48-6F85DC8F02E1}"/>
                    </a:ext>
                  </a:extLst>
                </p:cNvPr>
                <p:cNvCxnSpPr/>
                <p:nvPr/>
              </p:nvCxnSpPr>
              <p:spPr>
                <a:xfrm>
                  <a:off x="4627811"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53" name="Straight Connector 314">
                  <a:extLst>
                    <a:ext uri="{FF2B5EF4-FFF2-40B4-BE49-F238E27FC236}">
                      <a16:creationId xmlns:a16="http://schemas.microsoft.com/office/drawing/2014/main" id="{1D6DE25F-5F5B-4E87-999F-C33D514B4DFD}"/>
                    </a:ext>
                  </a:extLst>
                </p:cNvPr>
                <p:cNvCxnSpPr/>
                <p:nvPr/>
              </p:nvCxnSpPr>
              <p:spPr>
                <a:xfrm>
                  <a:off x="5182847"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54" name="Straight Connector 315">
                  <a:extLst>
                    <a:ext uri="{FF2B5EF4-FFF2-40B4-BE49-F238E27FC236}">
                      <a16:creationId xmlns:a16="http://schemas.microsoft.com/office/drawing/2014/main" id="{1DF566D7-42B0-4900-B1B1-4DBE29C45AC6}"/>
                    </a:ext>
                  </a:extLst>
                </p:cNvPr>
                <p:cNvCxnSpPr/>
                <p:nvPr/>
              </p:nvCxnSpPr>
              <p:spPr>
                <a:xfrm>
                  <a:off x="5751759"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55" name="Straight Connector 316">
                  <a:extLst>
                    <a:ext uri="{FF2B5EF4-FFF2-40B4-BE49-F238E27FC236}">
                      <a16:creationId xmlns:a16="http://schemas.microsoft.com/office/drawing/2014/main" id="{1A42EDFE-646A-48BC-82E7-1138FA3B6700}"/>
                    </a:ext>
                  </a:extLst>
                </p:cNvPr>
                <p:cNvCxnSpPr/>
                <p:nvPr/>
              </p:nvCxnSpPr>
              <p:spPr>
                <a:xfrm>
                  <a:off x="6344955"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56" name="Straight Connector 317">
                  <a:extLst>
                    <a:ext uri="{FF2B5EF4-FFF2-40B4-BE49-F238E27FC236}">
                      <a16:creationId xmlns:a16="http://schemas.microsoft.com/office/drawing/2014/main" id="{5782581E-6A24-4A8B-B315-4F14037A9FE9}"/>
                    </a:ext>
                  </a:extLst>
                </p:cNvPr>
                <p:cNvCxnSpPr/>
                <p:nvPr/>
              </p:nvCxnSpPr>
              <p:spPr>
                <a:xfrm>
                  <a:off x="6913867"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57" name="Straight Connector 318">
                  <a:extLst>
                    <a:ext uri="{FF2B5EF4-FFF2-40B4-BE49-F238E27FC236}">
                      <a16:creationId xmlns:a16="http://schemas.microsoft.com/office/drawing/2014/main" id="{277F5DB9-F794-4796-A61D-65D3E8A97E67}"/>
                    </a:ext>
                  </a:extLst>
                </p:cNvPr>
                <p:cNvCxnSpPr/>
                <p:nvPr/>
              </p:nvCxnSpPr>
              <p:spPr>
                <a:xfrm>
                  <a:off x="7486247"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58" name="Straight Connector 319">
                  <a:extLst>
                    <a:ext uri="{FF2B5EF4-FFF2-40B4-BE49-F238E27FC236}">
                      <a16:creationId xmlns:a16="http://schemas.microsoft.com/office/drawing/2014/main" id="{68C2A69F-5FB8-4CCF-B100-19616D9ACA5D}"/>
                    </a:ext>
                  </a:extLst>
                </p:cNvPr>
                <p:cNvCxnSpPr/>
                <p:nvPr/>
              </p:nvCxnSpPr>
              <p:spPr>
                <a:xfrm>
                  <a:off x="8058629"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59" name="Straight Connector 320">
                  <a:extLst>
                    <a:ext uri="{FF2B5EF4-FFF2-40B4-BE49-F238E27FC236}">
                      <a16:creationId xmlns:a16="http://schemas.microsoft.com/office/drawing/2014/main" id="{3873BC9A-A76F-44DE-A3C1-FF1DB3A01496}"/>
                    </a:ext>
                  </a:extLst>
                </p:cNvPr>
                <p:cNvCxnSpPr/>
                <p:nvPr/>
              </p:nvCxnSpPr>
              <p:spPr>
                <a:xfrm>
                  <a:off x="8648355"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60" name="Straight Connector 321">
                  <a:extLst>
                    <a:ext uri="{FF2B5EF4-FFF2-40B4-BE49-F238E27FC236}">
                      <a16:creationId xmlns:a16="http://schemas.microsoft.com/office/drawing/2014/main" id="{FABCE4B3-9A75-46F0-82F9-916C356B60CD}"/>
                    </a:ext>
                  </a:extLst>
                </p:cNvPr>
                <p:cNvCxnSpPr/>
                <p:nvPr/>
              </p:nvCxnSpPr>
              <p:spPr>
                <a:xfrm>
                  <a:off x="9220735"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61" name="Straight Connector 322">
                  <a:extLst>
                    <a:ext uri="{FF2B5EF4-FFF2-40B4-BE49-F238E27FC236}">
                      <a16:creationId xmlns:a16="http://schemas.microsoft.com/office/drawing/2014/main" id="{03994948-19D0-4E8A-95B2-BA7C6CD6FB77}"/>
                    </a:ext>
                  </a:extLst>
                </p:cNvPr>
                <p:cNvCxnSpPr/>
                <p:nvPr/>
              </p:nvCxnSpPr>
              <p:spPr>
                <a:xfrm>
                  <a:off x="9810461"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62" name="Straight Connector 323">
                  <a:extLst>
                    <a:ext uri="{FF2B5EF4-FFF2-40B4-BE49-F238E27FC236}">
                      <a16:creationId xmlns:a16="http://schemas.microsoft.com/office/drawing/2014/main" id="{828308AC-4B7C-476D-BE12-C683FCB6873B}"/>
                    </a:ext>
                  </a:extLst>
                </p:cNvPr>
                <p:cNvCxnSpPr/>
                <p:nvPr/>
              </p:nvCxnSpPr>
              <p:spPr>
                <a:xfrm>
                  <a:off x="10382843"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63" name="Straight Connector 324">
                  <a:extLst>
                    <a:ext uri="{FF2B5EF4-FFF2-40B4-BE49-F238E27FC236}">
                      <a16:creationId xmlns:a16="http://schemas.microsoft.com/office/drawing/2014/main" id="{3D884E6E-6C9C-4768-97D6-D015FC8A1132}"/>
                    </a:ext>
                  </a:extLst>
                </p:cNvPr>
                <p:cNvCxnSpPr/>
                <p:nvPr/>
              </p:nvCxnSpPr>
              <p:spPr>
                <a:xfrm>
                  <a:off x="10972569"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64" name="Straight Connector 325">
                  <a:extLst>
                    <a:ext uri="{FF2B5EF4-FFF2-40B4-BE49-F238E27FC236}">
                      <a16:creationId xmlns:a16="http://schemas.microsoft.com/office/drawing/2014/main" id="{0DCF102D-9A19-439C-95A7-6CDFA4751E1F}"/>
                    </a:ext>
                  </a:extLst>
                </p:cNvPr>
                <p:cNvCxnSpPr/>
                <p:nvPr/>
              </p:nvCxnSpPr>
              <p:spPr>
                <a:xfrm>
                  <a:off x="11544949"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nvGrpSpPr>
              <p:cNvPr id="133" name="Group 46">
                <a:extLst>
                  <a:ext uri="{FF2B5EF4-FFF2-40B4-BE49-F238E27FC236}">
                    <a16:creationId xmlns:a16="http://schemas.microsoft.com/office/drawing/2014/main" id="{1B0E251E-4355-4208-9DD2-D040C9089096}"/>
                  </a:ext>
                </a:extLst>
              </p:cNvPr>
              <p:cNvGrpSpPr>
                <a:grpSpLocks/>
              </p:cNvGrpSpPr>
              <p:nvPr/>
            </p:nvGrpSpPr>
            <p:grpSpPr bwMode="auto">
              <a:xfrm>
                <a:off x="0" y="561974"/>
                <a:ext cx="12192000" cy="5791200"/>
                <a:chOff x="-285751" y="581024"/>
                <a:chExt cx="12706352" cy="5791200"/>
              </a:xfrm>
            </p:grpSpPr>
            <p:cxnSp>
              <p:nvCxnSpPr>
                <p:cNvPr id="134" name="Straight Connector 295">
                  <a:extLst>
                    <a:ext uri="{FF2B5EF4-FFF2-40B4-BE49-F238E27FC236}">
                      <a16:creationId xmlns:a16="http://schemas.microsoft.com/office/drawing/2014/main" id="{3EB9489B-BACD-4E46-B2C5-298A2A1E9D8B}"/>
                    </a:ext>
                  </a:extLst>
                </p:cNvPr>
                <p:cNvCxnSpPr/>
                <p:nvPr/>
              </p:nvCxnSpPr>
              <p:spPr>
                <a:xfrm rot="16200000">
                  <a:off x="6068387" y="20311"/>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35" name="Straight Connector 296">
                  <a:extLst>
                    <a:ext uri="{FF2B5EF4-FFF2-40B4-BE49-F238E27FC236}">
                      <a16:creationId xmlns:a16="http://schemas.microsoft.com/office/drawing/2014/main" id="{A2F614F8-9889-4C2F-BACA-BDBA78151C7B}"/>
                    </a:ext>
                  </a:extLst>
                </p:cNvPr>
                <p:cNvCxnSpPr/>
                <p:nvPr/>
              </p:nvCxnSpPr>
              <p:spPr>
                <a:xfrm rot="16200000">
                  <a:off x="6068387" y="-571161"/>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36" name="Straight Connector 297">
                  <a:extLst>
                    <a:ext uri="{FF2B5EF4-FFF2-40B4-BE49-F238E27FC236}">
                      <a16:creationId xmlns:a16="http://schemas.microsoft.com/office/drawing/2014/main" id="{52D2FC03-8599-47EB-A17E-23F3EB544532}"/>
                    </a:ext>
                  </a:extLst>
                </p:cNvPr>
                <p:cNvCxnSpPr/>
                <p:nvPr/>
              </p:nvCxnSpPr>
              <p:spPr>
                <a:xfrm rot="16200000">
                  <a:off x="6068387" y="-1140594"/>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37" name="Straight Connector 298">
                  <a:extLst>
                    <a:ext uri="{FF2B5EF4-FFF2-40B4-BE49-F238E27FC236}">
                      <a16:creationId xmlns:a16="http://schemas.microsoft.com/office/drawing/2014/main" id="{C3B551A3-E45B-4A66-B3BB-048662888158}"/>
                    </a:ext>
                  </a:extLst>
                </p:cNvPr>
                <p:cNvCxnSpPr/>
                <p:nvPr/>
              </p:nvCxnSpPr>
              <p:spPr>
                <a:xfrm rot="16200000">
                  <a:off x="6068387" y="-1713698"/>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38" name="Straight Connector 299">
                  <a:extLst>
                    <a:ext uri="{FF2B5EF4-FFF2-40B4-BE49-F238E27FC236}">
                      <a16:creationId xmlns:a16="http://schemas.microsoft.com/office/drawing/2014/main" id="{2ADEDD37-7142-41FE-953E-238C33A22D50}"/>
                    </a:ext>
                  </a:extLst>
                </p:cNvPr>
                <p:cNvCxnSpPr/>
                <p:nvPr/>
              </p:nvCxnSpPr>
              <p:spPr>
                <a:xfrm rot="16200000">
                  <a:off x="6068387" y="-2286803"/>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39" name="Straight Connector 300">
                  <a:extLst>
                    <a:ext uri="{FF2B5EF4-FFF2-40B4-BE49-F238E27FC236}">
                      <a16:creationId xmlns:a16="http://schemas.microsoft.com/office/drawing/2014/main" id="{80A53FEC-4E8B-41CD-BD23-1BA247A607A3}"/>
                    </a:ext>
                  </a:extLst>
                </p:cNvPr>
                <p:cNvCxnSpPr/>
                <p:nvPr/>
              </p:nvCxnSpPr>
              <p:spPr>
                <a:xfrm rot="16200000">
                  <a:off x="6068387" y="-2874603"/>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40" name="Straight Connector 301">
                  <a:extLst>
                    <a:ext uri="{FF2B5EF4-FFF2-40B4-BE49-F238E27FC236}">
                      <a16:creationId xmlns:a16="http://schemas.microsoft.com/office/drawing/2014/main" id="{7771C879-E3BD-44BB-A0C3-17A0FE936329}"/>
                    </a:ext>
                  </a:extLst>
                </p:cNvPr>
                <p:cNvCxnSpPr/>
                <p:nvPr/>
              </p:nvCxnSpPr>
              <p:spPr>
                <a:xfrm rot="16200000">
                  <a:off x="6068387" y="-3447708"/>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41" name="Straight Connector 302">
                  <a:extLst>
                    <a:ext uri="{FF2B5EF4-FFF2-40B4-BE49-F238E27FC236}">
                      <a16:creationId xmlns:a16="http://schemas.microsoft.com/office/drawing/2014/main" id="{42A81F6A-B1AB-4C49-9222-3C3BBDE9678F}"/>
                    </a:ext>
                  </a:extLst>
                </p:cNvPr>
                <p:cNvCxnSpPr/>
                <p:nvPr/>
              </p:nvCxnSpPr>
              <p:spPr>
                <a:xfrm rot="16200000">
                  <a:off x="6068387" y="-4039180"/>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42" name="Straight Connector 303">
                  <a:extLst>
                    <a:ext uri="{FF2B5EF4-FFF2-40B4-BE49-F238E27FC236}">
                      <a16:creationId xmlns:a16="http://schemas.microsoft.com/office/drawing/2014/main" id="{E54910E5-271A-463C-A5AB-48DCC4DEEB83}"/>
                    </a:ext>
                  </a:extLst>
                </p:cNvPr>
                <p:cNvCxnSpPr/>
                <p:nvPr/>
              </p:nvCxnSpPr>
              <p:spPr>
                <a:xfrm rot="16200000">
                  <a:off x="6068387" y="-4612285"/>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43" name="Straight Connector 304">
                  <a:extLst>
                    <a:ext uri="{FF2B5EF4-FFF2-40B4-BE49-F238E27FC236}">
                      <a16:creationId xmlns:a16="http://schemas.microsoft.com/office/drawing/2014/main" id="{ED2B3420-767E-4CAE-82D3-6A3521A0D484}"/>
                    </a:ext>
                  </a:extLst>
                </p:cNvPr>
                <p:cNvCxnSpPr/>
                <p:nvPr/>
              </p:nvCxnSpPr>
              <p:spPr>
                <a:xfrm rot="16200000">
                  <a:off x="6068387" y="-5200084"/>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44" name="Straight Connector 305">
                  <a:extLst>
                    <a:ext uri="{FF2B5EF4-FFF2-40B4-BE49-F238E27FC236}">
                      <a16:creationId xmlns:a16="http://schemas.microsoft.com/office/drawing/2014/main" id="{2EB8DB09-2299-4560-9EC0-6DCA3D61FA3F}"/>
                    </a:ext>
                  </a:extLst>
                </p:cNvPr>
                <p:cNvCxnSpPr/>
                <p:nvPr/>
              </p:nvCxnSpPr>
              <p:spPr>
                <a:xfrm rot="16200000">
                  <a:off x="6068387" y="-5773189"/>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grpSp>
          <p:nvGrpSpPr>
            <p:cNvPr id="30" name="Group 179">
              <a:extLst>
                <a:ext uri="{FF2B5EF4-FFF2-40B4-BE49-F238E27FC236}">
                  <a16:creationId xmlns:a16="http://schemas.microsoft.com/office/drawing/2014/main" id="{E5BEBB09-AC74-4448-A429-7D8FD9A04E19}"/>
                </a:ext>
              </a:extLst>
            </p:cNvPr>
            <p:cNvGrpSpPr>
              <a:grpSpLocks/>
            </p:cNvGrpSpPr>
            <p:nvPr/>
          </p:nvGrpSpPr>
          <p:grpSpPr bwMode="auto">
            <a:xfrm>
              <a:off x="389475" y="3475232"/>
              <a:ext cx="6253487" cy="3321180"/>
              <a:chOff x="0" y="0"/>
              <a:chExt cx="12192000" cy="6858000"/>
            </a:xfrm>
          </p:grpSpPr>
          <p:grpSp>
            <p:nvGrpSpPr>
              <p:cNvPr id="99" name="Group 49">
                <a:extLst>
                  <a:ext uri="{FF2B5EF4-FFF2-40B4-BE49-F238E27FC236}">
                    <a16:creationId xmlns:a16="http://schemas.microsoft.com/office/drawing/2014/main" id="{9705A340-81CD-4C4A-968B-E3B14FE679F1}"/>
                  </a:ext>
                </a:extLst>
              </p:cNvPr>
              <p:cNvGrpSpPr>
                <a:grpSpLocks/>
              </p:cNvGrpSpPr>
              <p:nvPr/>
            </p:nvGrpSpPr>
            <p:grpSpPr bwMode="auto">
              <a:xfrm>
                <a:off x="590550" y="0"/>
                <a:ext cx="10953750" cy="6858000"/>
                <a:chOff x="590550" y="0"/>
                <a:chExt cx="10953750" cy="6858000"/>
              </a:xfrm>
            </p:grpSpPr>
            <p:cxnSp>
              <p:nvCxnSpPr>
                <p:cNvPr id="112" name="Straight Connector 273">
                  <a:extLst>
                    <a:ext uri="{FF2B5EF4-FFF2-40B4-BE49-F238E27FC236}">
                      <a16:creationId xmlns:a16="http://schemas.microsoft.com/office/drawing/2014/main" id="{7BE5C9D4-438A-4468-A128-24C6DD1CAD4D}"/>
                    </a:ext>
                  </a:extLst>
                </p:cNvPr>
                <p:cNvCxnSpPr/>
                <p:nvPr/>
              </p:nvCxnSpPr>
              <p:spPr>
                <a:xfrm>
                  <a:off x="589726"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13" name="Straight Connector 274">
                  <a:extLst>
                    <a:ext uri="{FF2B5EF4-FFF2-40B4-BE49-F238E27FC236}">
                      <a16:creationId xmlns:a16="http://schemas.microsoft.com/office/drawing/2014/main" id="{2059F1BE-40C6-4CBD-8464-59D33C587D28}"/>
                    </a:ext>
                  </a:extLst>
                </p:cNvPr>
                <p:cNvCxnSpPr/>
                <p:nvPr/>
              </p:nvCxnSpPr>
              <p:spPr>
                <a:xfrm>
                  <a:off x="1162108"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14" name="Straight Connector 275">
                  <a:extLst>
                    <a:ext uri="{FF2B5EF4-FFF2-40B4-BE49-F238E27FC236}">
                      <a16:creationId xmlns:a16="http://schemas.microsoft.com/office/drawing/2014/main" id="{AC0221DA-8C65-42E4-A43C-22504891BC52}"/>
                    </a:ext>
                  </a:extLst>
                </p:cNvPr>
                <p:cNvCxnSpPr/>
                <p:nvPr/>
              </p:nvCxnSpPr>
              <p:spPr>
                <a:xfrm>
                  <a:off x="1751834"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15" name="Straight Connector 276">
                  <a:extLst>
                    <a:ext uri="{FF2B5EF4-FFF2-40B4-BE49-F238E27FC236}">
                      <a16:creationId xmlns:a16="http://schemas.microsoft.com/office/drawing/2014/main" id="{C108555C-6ACC-42CE-951D-A94230D8F1B6}"/>
                    </a:ext>
                  </a:extLst>
                </p:cNvPr>
                <p:cNvCxnSpPr/>
                <p:nvPr/>
              </p:nvCxnSpPr>
              <p:spPr>
                <a:xfrm>
                  <a:off x="2324214"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16" name="Straight Connector 277">
                  <a:extLst>
                    <a:ext uri="{FF2B5EF4-FFF2-40B4-BE49-F238E27FC236}">
                      <a16:creationId xmlns:a16="http://schemas.microsoft.com/office/drawing/2014/main" id="{8C2C2FBD-DF88-46E9-8042-BFF6FA97568A}"/>
                    </a:ext>
                  </a:extLst>
                </p:cNvPr>
                <p:cNvCxnSpPr/>
                <p:nvPr/>
              </p:nvCxnSpPr>
              <p:spPr>
                <a:xfrm>
                  <a:off x="2896596"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17" name="Straight Connector 278">
                  <a:extLst>
                    <a:ext uri="{FF2B5EF4-FFF2-40B4-BE49-F238E27FC236}">
                      <a16:creationId xmlns:a16="http://schemas.microsoft.com/office/drawing/2014/main" id="{1E2DA6A0-E04C-4078-B01D-FA4E54C3D978}"/>
                    </a:ext>
                  </a:extLst>
                </p:cNvPr>
                <p:cNvCxnSpPr/>
                <p:nvPr/>
              </p:nvCxnSpPr>
              <p:spPr>
                <a:xfrm>
                  <a:off x="3465508"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18" name="Straight Connector 279">
                  <a:extLst>
                    <a:ext uri="{FF2B5EF4-FFF2-40B4-BE49-F238E27FC236}">
                      <a16:creationId xmlns:a16="http://schemas.microsoft.com/office/drawing/2014/main" id="{39ADA210-C76C-4975-9698-007E781DCF26}"/>
                    </a:ext>
                  </a:extLst>
                </p:cNvPr>
                <p:cNvCxnSpPr/>
                <p:nvPr/>
              </p:nvCxnSpPr>
              <p:spPr>
                <a:xfrm>
                  <a:off x="4058702"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19" name="Straight Connector 280">
                  <a:extLst>
                    <a:ext uri="{FF2B5EF4-FFF2-40B4-BE49-F238E27FC236}">
                      <a16:creationId xmlns:a16="http://schemas.microsoft.com/office/drawing/2014/main" id="{12E005C5-65BC-4274-9276-1F76BA66DD77}"/>
                    </a:ext>
                  </a:extLst>
                </p:cNvPr>
                <p:cNvCxnSpPr/>
                <p:nvPr/>
              </p:nvCxnSpPr>
              <p:spPr>
                <a:xfrm>
                  <a:off x="4627614"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20" name="Straight Connector 281">
                  <a:extLst>
                    <a:ext uri="{FF2B5EF4-FFF2-40B4-BE49-F238E27FC236}">
                      <a16:creationId xmlns:a16="http://schemas.microsoft.com/office/drawing/2014/main" id="{39672A0F-4068-49F2-882E-8CB037C50A09}"/>
                    </a:ext>
                  </a:extLst>
                </p:cNvPr>
                <p:cNvCxnSpPr/>
                <p:nvPr/>
              </p:nvCxnSpPr>
              <p:spPr>
                <a:xfrm>
                  <a:off x="5182650"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21" name="Straight Connector 282">
                  <a:extLst>
                    <a:ext uri="{FF2B5EF4-FFF2-40B4-BE49-F238E27FC236}">
                      <a16:creationId xmlns:a16="http://schemas.microsoft.com/office/drawing/2014/main" id="{12F6590E-3B69-4D6F-BC00-CBF43823B035}"/>
                    </a:ext>
                  </a:extLst>
                </p:cNvPr>
                <p:cNvCxnSpPr/>
                <p:nvPr/>
              </p:nvCxnSpPr>
              <p:spPr>
                <a:xfrm>
                  <a:off x="5751562"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22" name="Straight Connector 283">
                  <a:extLst>
                    <a:ext uri="{FF2B5EF4-FFF2-40B4-BE49-F238E27FC236}">
                      <a16:creationId xmlns:a16="http://schemas.microsoft.com/office/drawing/2014/main" id="{5588DF29-835D-445D-BBF0-7E669A2182A5}"/>
                    </a:ext>
                  </a:extLst>
                </p:cNvPr>
                <p:cNvCxnSpPr/>
                <p:nvPr/>
              </p:nvCxnSpPr>
              <p:spPr>
                <a:xfrm>
                  <a:off x="6344758"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23" name="Straight Connector 284">
                  <a:extLst>
                    <a:ext uri="{FF2B5EF4-FFF2-40B4-BE49-F238E27FC236}">
                      <a16:creationId xmlns:a16="http://schemas.microsoft.com/office/drawing/2014/main" id="{42A060B4-439B-4BC1-8581-C07AAC0F5D0D}"/>
                    </a:ext>
                  </a:extLst>
                </p:cNvPr>
                <p:cNvCxnSpPr/>
                <p:nvPr/>
              </p:nvCxnSpPr>
              <p:spPr>
                <a:xfrm>
                  <a:off x="6913670"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24" name="Straight Connector 285">
                  <a:extLst>
                    <a:ext uri="{FF2B5EF4-FFF2-40B4-BE49-F238E27FC236}">
                      <a16:creationId xmlns:a16="http://schemas.microsoft.com/office/drawing/2014/main" id="{A9C4370B-F281-447A-A48F-0E6AF4CA73E0}"/>
                    </a:ext>
                  </a:extLst>
                </p:cNvPr>
                <p:cNvCxnSpPr/>
                <p:nvPr/>
              </p:nvCxnSpPr>
              <p:spPr>
                <a:xfrm>
                  <a:off x="7486050"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25" name="Straight Connector 286">
                  <a:extLst>
                    <a:ext uri="{FF2B5EF4-FFF2-40B4-BE49-F238E27FC236}">
                      <a16:creationId xmlns:a16="http://schemas.microsoft.com/office/drawing/2014/main" id="{B7393B43-B11E-4D6E-A3D1-429171970404}"/>
                    </a:ext>
                  </a:extLst>
                </p:cNvPr>
                <p:cNvCxnSpPr/>
                <p:nvPr/>
              </p:nvCxnSpPr>
              <p:spPr>
                <a:xfrm>
                  <a:off x="8058433"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26" name="Straight Connector 287">
                  <a:extLst>
                    <a:ext uri="{FF2B5EF4-FFF2-40B4-BE49-F238E27FC236}">
                      <a16:creationId xmlns:a16="http://schemas.microsoft.com/office/drawing/2014/main" id="{94BA06FC-3821-4401-A8C1-1D064B979EFE}"/>
                    </a:ext>
                  </a:extLst>
                </p:cNvPr>
                <p:cNvCxnSpPr/>
                <p:nvPr/>
              </p:nvCxnSpPr>
              <p:spPr>
                <a:xfrm>
                  <a:off x="8648158"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27" name="Straight Connector 288">
                  <a:extLst>
                    <a:ext uri="{FF2B5EF4-FFF2-40B4-BE49-F238E27FC236}">
                      <a16:creationId xmlns:a16="http://schemas.microsoft.com/office/drawing/2014/main" id="{694269E9-9E1A-4807-AFA6-E5AE1688CA6B}"/>
                    </a:ext>
                  </a:extLst>
                </p:cNvPr>
                <p:cNvCxnSpPr/>
                <p:nvPr/>
              </p:nvCxnSpPr>
              <p:spPr>
                <a:xfrm>
                  <a:off x="9220538"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28" name="Straight Connector 289">
                  <a:extLst>
                    <a:ext uri="{FF2B5EF4-FFF2-40B4-BE49-F238E27FC236}">
                      <a16:creationId xmlns:a16="http://schemas.microsoft.com/office/drawing/2014/main" id="{5CFEC37C-76C1-47FC-A9A7-634D8EF0A305}"/>
                    </a:ext>
                  </a:extLst>
                </p:cNvPr>
                <p:cNvCxnSpPr/>
                <p:nvPr/>
              </p:nvCxnSpPr>
              <p:spPr>
                <a:xfrm>
                  <a:off x="9810264"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29" name="Straight Connector 290">
                  <a:extLst>
                    <a:ext uri="{FF2B5EF4-FFF2-40B4-BE49-F238E27FC236}">
                      <a16:creationId xmlns:a16="http://schemas.microsoft.com/office/drawing/2014/main" id="{079A2C78-09C2-445C-A7EB-67B7B790BFB5}"/>
                    </a:ext>
                  </a:extLst>
                </p:cNvPr>
                <p:cNvCxnSpPr/>
                <p:nvPr/>
              </p:nvCxnSpPr>
              <p:spPr>
                <a:xfrm>
                  <a:off x="10382646"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30" name="Straight Connector 291">
                  <a:extLst>
                    <a:ext uri="{FF2B5EF4-FFF2-40B4-BE49-F238E27FC236}">
                      <a16:creationId xmlns:a16="http://schemas.microsoft.com/office/drawing/2014/main" id="{341F2B70-B95E-4D23-99D9-21DBE4502141}"/>
                    </a:ext>
                  </a:extLst>
                </p:cNvPr>
                <p:cNvCxnSpPr/>
                <p:nvPr/>
              </p:nvCxnSpPr>
              <p:spPr>
                <a:xfrm>
                  <a:off x="10972372"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31" name="Straight Connector 292">
                  <a:extLst>
                    <a:ext uri="{FF2B5EF4-FFF2-40B4-BE49-F238E27FC236}">
                      <a16:creationId xmlns:a16="http://schemas.microsoft.com/office/drawing/2014/main" id="{5FC1D57E-777C-4D3F-B4C1-0A87057011D7}"/>
                    </a:ext>
                  </a:extLst>
                </p:cNvPr>
                <p:cNvCxnSpPr/>
                <p:nvPr/>
              </p:nvCxnSpPr>
              <p:spPr>
                <a:xfrm>
                  <a:off x="11544752"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nvGrpSpPr>
              <p:cNvPr id="100" name="Group 50">
                <a:extLst>
                  <a:ext uri="{FF2B5EF4-FFF2-40B4-BE49-F238E27FC236}">
                    <a16:creationId xmlns:a16="http://schemas.microsoft.com/office/drawing/2014/main" id="{1BC5A2B1-3F71-4180-8139-E91852A899E1}"/>
                  </a:ext>
                </a:extLst>
              </p:cNvPr>
              <p:cNvGrpSpPr>
                <a:grpSpLocks/>
              </p:cNvGrpSpPr>
              <p:nvPr/>
            </p:nvGrpSpPr>
            <p:grpSpPr bwMode="auto">
              <a:xfrm>
                <a:off x="0" y="561974"/>
                <a:ext cx="12192000" cy="5791200"/>
                <a:chOff x="-285751" y="581024"/>
                <a:chExt cx="12706352" cy="5791200"/>
              </a:xfrm>
            </p:grpSpPr>
            <p:cxnSp>
              <p:nvCxnSpPr>
                <p:cNvPr id="101" name="Straight Connector 262">
                  <a:extLst>
                    <a:ext uri="{FF2B5EF4-FFF2-40B4-BE49-F238E27FC236}">
                      <a16:creationId xmlns:a16="http://schemas.microsoft.com/office/drawing/2014/main" id="{08DDC15D-040C-49AE-9275-EA2F93DC2443}"/>
                    </a:ext>
                  </a:extLst>
                </p:cNvPr>
                <p:cNvCxnSpPr/>
                <p:nvPr/>
              </p:nvCxnSpPr>
              <p:spPr>
                <a:xfrm rot="16200000">
                  <a:off x="6068182" y="19813"/>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02" name="Straight Connector 263">
                  <a:extLst>
                    <a:ext uri="{FF2B5EF4-FFF2-40B4-BE49-F238E27FC236}">
                      <a16:creationId xmlns:a16="http://schemas.microsoft.com/office/drawing/2014/main" id="{A17DF8D7-D788-4712-B239-1EB144169308}"/>
                    </a:ext>
                  </a:extLst>
                </p:cNvPr>
                <p:cNvCxnSpPr/>
                <p:nvPr/>
              </p:nvCxnSpPr>
              <p:spPr>
                <a:xfrm rot="16200000">
                  <a:off x="6068182" y="-571661"/>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03" name="Straight Connector 264">
                  <a:extLst>
                    <a:ext uri="{FF2B5EF4-FFF2-40B4-BE49-F238E27FC236}">
                      <a16:creationId xmlns:a16="http://schemas.microsoft.com/office/drawing/2014/main" id="{8635AD9B-D519-4047-9C5A-878194C0731D}"/>
                    </a:ext>
                  </a:extLst>
                </p:cNvPr>
                <p:cNvCxnSpPr/>
                <p:nvPr/>
              </p:nvCxnSpPr>
              <p:spPr>
                <a:xfrm rot="16200000">
                  <a:off x="6068182" y="-1141091"/>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04" name="Straight Connector 265">
                  <a:extLst>
                    <a:ext uri="{FF2B5EF4-FFF2-40B4-BE49-F238E27FC236}">
                      <a16:creationId xmlns:a16="http://schemas.microsoft.com/office/drawing/2014/main" id="{1FA6AEDA-D2E8-409C-B061-2672B060C0D3}"/>
                    </a:ext>
                  </a:extLst>
                </p:cNvPr>
                <p:cNvCxnSpPr/>
                <p:nvPr/>
              </p:nvCxnSpPr>
              <p:spPr>
                <a:xfrm rot="16200000">
                  <a:off x="6068182" y="-1714196"/>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05" name="Straight Connector 266">
                  <a:extLst>
                    <a:ext uri="{FF2B5EF4-FFF2-40B4-BE49-F238E27FC236}">
                      <a16:creationId xmlns:a16="http://schemas.microsoft.com/office/drawing/2014/main" id="{294359AF-EE19-46CE-AB7E-D722709FD091}"/>
                    </a:ext>
                  </a:extLst>
                </p:cNvPr>
                <p:cNvCxnSpPr/>
                <p:nvPr/>
              </p:nvCxnSpPr>
              <p:spPr>
                <a:xfrm rot="16200000">
                  <a:off x="6068182" y="-2287301"/>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06" name="Straight Connector 267">
                  <a:extLst>
                    <a:ext uri="{FF2B5EF4-FFF2-40B4-BE49-F238E27FC236}">
                      <a16:creationId xmlns:a16="http://schemas.microsoft.com/office/drawing/2014/main" id="{8D518BEA-6DA7-4194-A9AD-49DF240785B2}"/>
                    </a:ext>
                  </a:extLst>
                </p:cNvPr>
                <p:cNvCxnSpPr/>
                <p:nvPr/>
              </p:nvCxnSpPr>
              <p:spPr>
                <a:xfrm rot="16200000">
                  <a:off x="6068182" y="-2875100"/>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07" name="Straight Connector 268">
                  <a:extLst>
                    <a:ext uri="{FF2B5EF4-FFF2-40B4-BE49-F238E27FC236}">
                      <a16:creationId xmlns:a16="http://schemas.microsoft.com/office/drawing/2014/main" id="{F7DDDE73-4217-4718-A29B-A75FB99796FD}"/>
                    </a:ext>
                  </a:extLst>
                </p:cNvPr>
                <p:cNvCxnSpPr/>
                <p:nvPr/>
              </p:nvCxnSpPr>
              <p:spPr>
                <a:xfrm rot="16200000">
                  <a:off x="6068182" y="-3448205"/>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08" name="Straight Connector 269">
                  <a:extLst>
                    <a:ext uri="{FF2B5EF4-FFF2-40B4-BE49-F238E27FC236}">
                      <a16:creationId xmlns:a16="http://schemas.microsoft.com/office/drawing/2014/main" id="{5D092E69-A7EE-4CDE-AEBC-ED155C969D7A}"/>
                    </a:ext>
                  </a:extLst>
                </p:cNvPr>
                <p:cNvCxnSpPr/>
                <p:nvPr/>
              </p:nvCxnSpPr>
              <p:spPr>
                <a:xfrm rot="16200000">
                  <a:off x="6068182" y="-4039680"/>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09" name="Straight Connector 270">
                  <a:extLst>
                    <a:ext uri="{FF2B5EF4-FFF2-40B4-BE49-F238E27FC236}">
                      <a16:creationId xmlns:a16="http://schemas.microsoft.com/office/drawing/2014/main" id="{7EE867CB-D859-4E5E-BEC1-F2D6BF23A8C5}"/>
                    </a:ext>
                  </a:extLst>
                </p:cNvPr>
                <p:cNvCxnSpPr/>
                <p:nvPr/>
              </p:nvCxnSpPr>
              <p:spPr>
                <a:xfrm rot="16200000">
                  <a:off x="6068182" y="-4612785"/>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10" name="Straight Connector 271">
                  <a:extLst>
                    <a:ext uri="{FF2B5EF4-FFF2-40B4-BE49-F238E27FC236}">
                      <a16:creationId xmlns:a16="http://schemas.microsoft.com/office/drawing/2014/main" id="{1B138836-8D9C-4548-AE98-18CD4C8C412D}"/>
                    </a:ext>
                  </a:extLst>
                </p:cNvPr>
                <p:cNvCxnSpPr/>
                <p:nvPr/>
              </p:nvCxnSpPr>
              <p:spPr>
                <a:xfrm rot="16200000">
                  <a:off x="6068182" y="-5200584"/>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11" name="Straight Connector 272">
                  <a:extLst>
                    <a:ext uri="{FF2B5EF4-FFF2-40B4-BE49-F238E27FC236}">
                      <a16:creationId xmlns:a16="http://schemas.microsoft.com/office/drawing/2014/main" id="{764CA6C6-4418-40CC-998A-DE6A4035B9F6}"/>
                    </a:ext>
                  </a:extLst>
                </p:cNvPr>
                <p:cNvCxnSpPr/>
                <p:nvPr/>
              </p:nvCxnSpPr>
              <p:spPr>
                <a:xfrm rot="16200000">
                  <a:off x="6068182" y="-5773689"/>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grpSp>
          <p:nvGrpSpPr>
            <p:cNvPr id="31" name="Group 82">
              <a:extLst>
                <a:ext uri="{FF2B5EF4-FFF2-40B4-BE49-F238E27FC236}">
                  <a16:creationId xmlns:a16="http://schemas.microsoft.com/office/drawing/2014/main" id="{25E99CEE-743D-4243-9389-E6ADBC93C66E}"/>
                </a:ext>
              </a:extLst>
            </p:cNvPr>
            <p:cNvGrpSpPr>
              <a:grpSpLocks/>
            </p:cNvGrpSpPr>
            <p:nvPr/>
          </p:nvGrpSpPr>
          <p:grpSpPr bwMode="auto">
            <a:xfrm>
              <a:off x="6309941" y="404047"/>
              <a:ext cx="6253487" cy="3321180"/>
              <a:chOff x="0" y="0"/>
              <a:chExt cx="12192000" cy="6858000"/>
            </a:xfrm>
          </p:grpSpPr>
          <p:grpSp>
            <p:nvGrpSpPr>
              <p:cNvPr id="66" name="Group 83">
                <a:extLst>
                  <a:ext uri="{FF2B5EF4-FFF2-40B4-BE49-F238E27FC236}">
                    <a16:creationId xmlns:a16="http://schemas.microsoft.com/office/drawing/2014/main" id="{5C7B5B7D-8A8A-491D-87CE-DD15B2658FDE}"/>
                  </a:ext>
                </a:extLst>
              </p:cNvPr>
              <p:cNvGrpSpPr>
                <a:grpSpLocks/>
              </p:cNvGrpSpPr>
              <p:nvPr/>
            </p:nvGrpSpPr>
            <p:grpSpPr bwMode="auto">
              <a:xfrm>
                <a:off x="590550" y="0"/>
                <a:ext cx="10953750" cy="6858000"/>
                <a:chOff x="590550" y="0"/>
                <a:chExt cx="10953750" cy="6858000"/>
              </a:xfrm>
            </p:grpSpPr>
            <p:cxnSp>
              <p:nvCxnSpPr>
                <p:cNvPr id="79" name="Straight Connector 240">
                  <a:extLst>
                    <a:ext uri="{FF2B5EF4-FFF2-40B4-BE49-F238E27FC236}">
                      <a16:creationId xmlns:a16="http://schemas.microsoft.com/office/drawing/2014/main" id="{657A175B-55A5-4CA2-91C3-F85EECB733EC}"/>
                    </a:ext>
                  </a:extLst>
                </p:cNvPr>
                <p:cNvCxnSpPr/>
                <p:nvPr/>
              </p:nvCxnSpPr>
              <p:spPr>
                <a:xfrm>
                  <a:off x="588277"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80" name="Straight Connector 241">
                  <a:extLst>
                    <a:ext uri="{FF2B5EF4-FFF2-40B4-BE49-F238E27FC236}">
                      <a16:creationId xmlns:a16="http://schemas.microsoft.com/office/drawing/2014/main" id="{6739C3FB-C376-4AB2-A01E-1BD01C0D5BE6}"/>
                    </a:ext>
                  </a:extLst>
                </p:cNvPr>
                <p:cNvCxnSpPr/>
                <p:nvPr/>
              </p:nvCxnSpPr>
              <p:spPr>
                <a:xfrm>
                  <a:off x="1160657"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81" name="Straight Connector 242">
                  <a:extLst>
                    <a:ext uri="{FF2B5EF4-FFF2-40B4-BE49-F238E27FC236}">
                      <a16:creationId xmlns:a16="http://schemas.microsoft.com/office/drawing/2014/main" id="{0CCCF720-2D42-444E-BAAF-B0386FB8F38D}"/>
                    </a:ext>
                  </a:extLst>
                </p:cNvPr>
                <p:cNvCxnSpPr/>
                <p:nvPr/>
              </p:nvCxnSpPr>
              <p:spPr>
                <a:xfrm>
                  <a:off x="1750383"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82" name="Straight Connector 243">
                  <a:extLst>
                    <a:ext uri="{FF2B5EF4-FFF2-40B4-BE49-F238E27FC236}">
                      <a16:creationId xmlns:a16="http://schemas.microsoft.com/office/drawing/2014/main" id="{657A024F-163B-450B-9C0C-91E46BB19A96}"/>
                    </a:ext>
                  </a:extLst>
                </p:cNvPr>
                <p:cNvCxnSpPr/>
                <p:nvPr/>
              </p:nvCxnSpPr>
              <p:spPr>
                <a:xfrm>
                  <a:off x="2322765"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83" name="Straight Connector 244">
                  <a:extLst>
                    <a:ext uri="{FF2B5EF4-FFF2-40B4-BE49-F238E27FC236}">
                      <a16:creationId xmlns:a16="http://schemas.microsoft.com/office/drawing/2014/main" id="{63DF9468-72DF-426D-97E4-EB3524E1D6B0}"/>
                    </a:ext>
                  </a:extLst>
                </p:cNvPr>
                <p:cNvCxnSpPr/>
                <p:nvPr/>
              </p:nvCxnSpPr>
              <p:spPr>
                <a:xfrm>
                  <a:off x="2895145"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84" name="Straight Connector 245">
                  <a:extLst>
                    <a:ext uri="{FF2B5EF4-FFF2-40B4-BE49-F238E27FC236}">
                      <a16:creationId xmlns:a16="http://schemas.microsoft.com/office/drawing/2014/main" id="{A8C17F96-DB6D-4509-B570-9D235EEEE02E}"/>
                    </a:ext>
                  </a:extLst>
                </p:cNvPr>
                <p:cNvCxnSpPr/>
                <p:nvPr/>
              </p:nvCxnSpPr>
              <p:spPr>
                <a:xfrm>
                  <a:off x="3464057"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85" name="Straight Connector 246">
                  <a:extLst>
                    <a:ext uri="{FF2B5EF4-FFF2-40B4-BE49-F238E27FC236}">
                      <a16:creationId xmlns:a16="http://schemas.microsoft.com/office/drawing/2014/main" id="{CEFB0E71-FC5C-4BF7-A496-C1A9631A8357}"/>
                    </a:ext>
                  </a:extLst>
                </p:cNvPr>
                <p:cNvCxnSpPr/>
                <p:nvPr/>
              </p:nvCxnSpPr>
              <p:spPr>
                <a:xfrm>
                  <a:off x="4057253"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86" name="Straight Connector 247">
                  <a:extLst>
                    <a:ext uri="{FF2B5EF4-FFF2-40B4-BE49-F238E27FC236}">
                      <a16:creationId xmlns:a16="http://schemas.microsoft.com/office/drawing/2014/main" id="{5744872E-5FE1-4B82-B537-E5A9FBE7C510}"/>
                    </a:ext>
                  </a:extLst>
                </p:cNvPr>
                <p:cNvCxnSpPr/>
                <p:nvPr/>
              </p:nvCxnSpPr>
              <p:spPr>
                <a:xfrm>
                  <a:off x="4626165"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87" name="Straight Connector 248">
                  <a:extLst>
                    <a:ext uri="{FF2B5EF4-FFF2-40B4-BE49-F238E27FC236}">
                      <a16:creationId xmlns:a16="http://schemas.microsoft.com/office/drawing/2014/main" id="{7D7D7C0E-75E0-4A95-B7E6-6966E0FD2701}"/>
                    </a:ext>
                  </a:extLst>
                </p:cNvPr>
                <p:cNvCxnSpPr/>
                <p:nvPr/>
              </p:nvCxnSpPr>
              <p:spPr>
                <a:xfrm>
                  <a:off x="5181202"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88" name="Straight Connector 249">
                  <a:extLst>
                    <a:ext uri="{FF2B5EF4-FFF2-40B4-BE49-F238E27FC236}">
                      <a16:creationId xmlns:a16="http://schemas.microsoft.com/office/drawing/2014/main" id="{668334F0-3D2A-4FD8-82B0-E9E9F3194E59}"/>
                    </a:ext>
                  </a:extLst>
                </p:cNvPr>
                <p:cNvCxnSpPr/>
                <p:nvPr/>
              </p:nvCxnSpPr>
              <p:spPr>
                <a:xfrm>
                  <a:off x="5750114"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89" name="Straight Connector 250">
                  <a:extLst>
                    <a:ext uri="{FF2B5EF4-FFF2-40B4-BE49-F238E27FC236}">
                      <a16:creationId xmlns:a16="http://schemas.microsoft.com/office/drawing/2014/main" id="{82F025C3-B0DE-47AD-9B41-BED7F35E5E13}"/>
                    </a:ext>
                  </a:extLst>
                </p:cNvPr>
                <p:cNvCxnSpPr/>
                <p:nvPr/>
              </p:nvCxnSpPr>
              <p:spPr>
                <a:xfrm>
                  <a:off x="6343307"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90" name="Straight Connector 251">
                  <a:extLst>
                    <a:ext uri="{FF2B5EF4-FFF2-40B4-BE49-F238E27FC236}">
                      <a16:creationId xmlns:a16="http://schemas.microsoft.com/office/drawing/2014/main" id="{B60A5C44-4D46-4E97-9364-D2687F2D7A13}"/>
                    </a:ext>
                  </a:extLst>
                </p:cNvPr>
                <p:cNvCxnSpPr/>
                <p:nvPr/>
              </p:nvCxnSpPr>
              <p:spPr>
                <a:xfrm>
                  <a:off x="6912220"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91" name="Straight Connector 252">
                  <a:extLst>
                    <a:ext uri="{FF2B5EF4-FFF2-40B4-BE49-F238E27FC236}">
                      <a16:creationId xmlns:a16="http://schemas.microsoft.com/office/drawing/2014/main" id="{850335B5-0D9C-4B28-8ACB-EBE2EFB409CF}"/>
                    </a:ext>
                  </a:extLst>
                </p:cNvPr>
                <p:cNvCxnSpPr/>
                <p:nvPr/>
              </p:nvCxnSpPr>
              <p:spPr>
                <a:xfrm>
                  <a:off x="7484602"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92" name="Straight Connector 253">
                  <a:extLst>
                    <a:ext uri="{FF2B5EF4-FFF2-40B4-BE49-F238E27FC236}">
                      <a16:creationId xmlns:a16="http://schemas.microsoft.com/office/drawing/2014/main" id="{12711AC0-B67A-4B24-B19D-AC3B38DFC2A8}"/>
                    </a:ext>
                  </a:extLst>
                </p:cNvPr>
                <p:cNvCxnSpPr/>
                <p:nvPr/>
              </p:nvCxnSpPr>
              <p:spPr>
                <a:xfrm>
                  <a:off x="8056982"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93" name="Straight Connector 254">
                  <a:extLst>
                    <a:ext uri="{FF2B5EF4-FFF2-40B4-BE49-F238E27FC236}">
                      <a16:creationId xmlns:a16="http://schemas.microsoft.com/office/drawing/2014/main" id="{0B62DB65-1DDA-46BC-88F3-854FCDA917A8}"/>
                    </a:ext>
                  </a:extLst>
                </p:cNvPr>
                <p:cNvCxnSpPr/>
                <p:nvPr/>
              </p:nvCxnSpPr>
              <p:spPr>
                <a:xfrm>
                  <a:off x="8646708"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94" name="Straight Connector 255">
                  <a:extLst>
                    <a:ext uri="{FF2B5EF4-FFF2-40B4-BE49-F238E27FC236}">
                      <a16:creationId xmlns:a16="http://schemas.microsoft.com/office/drawing/2014/main" id="{4DE0D434-004E-4DC1-8349-5BA24F4287CC}"/>
                    </a:ext>
                  </a:extLst>
                </p:cNvPr>
                <p:cNvCxnSpPr/>
                <p:nvPr/>
              </p:nvCxnSpPr>
              <p:spPr>
                <a:xfrm>
                  <a:off x="9219090"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95" name="Straight Connector 256">
                  <a:extLst>
                    <a:ext uri="{FF2B5EF4-FFF2-40B4-BE49-F238E27FC236}">
                      <a16:creationId xmlns:a16="http://schemas.microsoft.com/office/drawing/2014/main" id="{E88F04A4-68BD-4A5F-8C66-253DF9478C40}"/>
                    </a:ext>
                  </a:extLst>
                </p:cNvPr>
                <p:cNvCxnSpPr/>
                <p:nvPr/>
              </p:nvCxnSpPr>
              <p:spPr>
                <a:xfrm>
                  <a:off x="9808816"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96" name="Straight Connector 257">
                  <a:extLst>
                    <a:ext uri="{FF2B5EF4-FFF2-40B4-BE49-F238E27FC236}">
                      <a16:creationId xmlns:a16="http://schemas.microsoft.com/office/drawing/2014/main" id="{D0093C3A-864D-4A9D-A940-2ED9501F0FC9}"/>
                    </a:ext>
                  </a:extLst>
                </p:cNvPr>
                <p:cNvCxnSpPr/>
                <p:nvPr/>
              </p:nvCxnSpPr>
              <p:spPr>
                <a:xfrm>
                  <a:off x="10381196"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97" name="Straight Connector 258">
                  <a:extLst>
                    <a:ext uri="{FF2B5EF4-FFF2-40B4-BE49-F238E27FC236}">
                      <a16:creationId xmlns:a16="http://schemas.microsoft.com/office/drawing/2014/main" id="{E44C166B-7B2C-4E0C-81F4-18AB331D412B}"/>
                    </a:ext>
                  </a:extLst>
                </p:cNvPr>
                <p:cNvCxnSpPr/>
                <p:nvPr/>
              </p:nvCxnSpPr>
              <p:spPr>
                <a:xfrm>
                  <a:off x="10970921"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98" name="Straight Connector 259">
                  <a:extLst>
                    <a:ext uri="{FF2B5EF4-FFF2-40B4-BE49-F238E27FC236}">
                      <a16:creationId xmlns:a16="http://schemas.microsoft.com/office/drawing/2014/main" id="{4260D9FD-A9AB-47DC-AB4C-5F6CD7B8CABC}"/>
                    </a:ext>
                  </a:extLst>
                </p:cNvPr>
                <p:cNvCxnSpPr/>
                <p:nvPr/>
              </p:nvCxnSpPr>
              <p:spPr>
                <a:xfrm>
                  <a:off x="11543304"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nvGrpSpPr>
              <p:cNvPr id="67" name="Group 84">
                <a:extLst>
                  <a:ext uri="{FF2B5EF4-FFF2-40B4-BE49-F238E27FC236}">
                    <a16:creationId xmlns:a16="http://schemas.microsoft.com/office/drawing/2014/main" id="{4D44F925-31DA-4BA5-8105-AA576E5EA6DD}"/>
                  </a:ext>
                </a:extLst>
              </p:cNvPr>
              <p:cNvGrpSpPr>
                <a:grpSpLocks/>
              </p:cNvGrpSpPr>
              <p:nvPr/>
            </p:nvGrpSpPr>
            <p:grpSpPr bwMode="auto">
              <a:xfrm>
                <a:off x="0" y="561974"/>
                <a:ext cx="12192000" cy="5791200"/>
                <a:chOff x="-285751" y="581024"/>
                <a:chExt cx="12706352" cy="5791200"/>
              </a:xfrm>
            </p:grpSpPr>
            <p:cxnSp>
              <p:nvCxnSpPr>
                <p:cNvPr id="68" name="Straight Connector 229">
                  <a:extLst>
                    <a:ext uri="{FF2B5EF4-FFF2-40B4-BE49-F238E27FC236}">
                      <a16:creationId xmlns:a16="http://schemas.microsoft.com/office/drawing/2014/main" id="{0CBC78C4-22FC-4B37-AC5B-FD77AD543F76}"/>
                    </a:ext>
                  </a:extLst>
                </p:cNvPr>
                <p:cNvCxnSpPr/>
                <p:nvPr/>
              </p:nvCxnSpPr>
              <p:spPr>
                <a:xfrm rot="16200000">
                  <a:off x="6066670" y="20704"/>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69" name="Straight Connector 230">
                  <a:extLst>
                    <a:ext uri="{FF2B5EF4-FFF2-40B4-BE49-F238E27FC236}">
                      <a16:creationId xmlns:a16="http://schemas.microsoft.com/office/drawing/2014/main" id="{561E6FBA-C2DF-4CC0-AA60-1BE531E0994F}"/>
                    </a:ext>
                  </a:extLst>
                </p:cNvPr>
                <p:cNvCxnSpPr/>
                <p:nvPr/>
              </p:nvCxnSpPr>
              <p:spPr>
                <a:xfrm rot="16200000">
                  <a:off x="6066670" y="-570770"/>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70" name="Straight Connector 231">
                  <a:extLst>
                    <a:ext uri="{FF2B5EF4-FFF2-40B4-BE49-F238E27FC236}">
                      <a16:creationId xmlns:a16="http://schemas.microsoft.com/office/drawing/2014/main" id="{5E2B0F13-E6D4-4A9A-B988-CD78ABCE6203}"/>
                    </a:ext>
                  </a:extLst>
                </p:cNvPr>
                <p:cNvCxnSpPr/>
                <p:nvPr/>
              </p:nvCxnSpPr>
              <p:spPr>
                <a:xfrm rot="16200000">
                  <a:off x="6066670" y="-1140200"/>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71" name="Straight Connector 232">
                  <a:extLst>
                    <a:ext uri="{FF2B5EF4-FFF2-40B4-BE49-F238E27FC236}">
                      <a16:creationId xmlns:a16="http://schemas.microsoft.com/office/drawing/2014/main" id="{39E5BB9C-77EE-4954-BFB7-DEF69FBF74D6}"/>
                    </a:ext>
                  </a:extLst>
                </p:cNvPr>
                <p:cNvCxnSpPr/>
                <p:nvPr/>
              </p:nvCxnSpPr>
              <p:spPr>
                <a:xfrm rot="16200000">
                  <a:off x="6066670" y="-1713305"/>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72" name="Straight Connector 233">
                  <a:extLst>
                    <a:ext uri="{FF2B5EF4-FFF2-40B4-BE49-F238E27FC236}">
                      <a16:creationId xmlns:a16="http://schemas.microsoft.com/office/drawing/2014/main" id="{2C9C7611-B3C4-455F-8CF9-E4081D7C618A}"/>
                    </a:ext>
                  </a:extLst>
                </p:cNvPr>
                <p:cNvCxnSpPr/>
                <p:nvPr/>
              </p:nvCxnSpPr>
              <p:spPr>
                <a:xfrm rot="16200000">
                  <a:off x="6066670" y="-2286410"/>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73" name="Straight Connector 234">
                  <a:extLst>
                    <a:ext uri="{FF2B5EF4-FFF2-40B4-BE49-F238E27FC236}">
                      <a16:creationId xmlns:a16="http://schemas.microsoft.com/office/drawing/2014/main" id="{B52F89E0-FC05-49C3-9D68-1B26CDDDA01B}"/>
                    </a:ext>
                  </a:extLst>
                </p:cNvPr>
                <p:cNvCxnSpPr/>
                <p:nvPr/>
              </p:nvCxnSpPr>
              <p:spPr>
                <a:xfrm rot="16200000">
                  <a:off x="6066670" y="-2874209"/>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74" name="Straight Connector 235">
                  <a:extLst>
                    <a:ext uri="{FF2B5EF4-FFF2-40B4-BE49-F238E27FC236}">
                      <a16:creationId xmlns:a16="http://schemas.microsoft.com/office/drawing/2014/main" id="{9B670F1B-782A-4E9D-A747-10598C48C650}"/>
                    </a:ext>
                  </a:extLst>
                </p:cNvPr>
                <p:cNvCxnSpPr/>
                <p:nvPr/>
              </p:nvCxnSpPr>
              <p:spPr>
                <a:xfrm rot="16200000">
                  <a:off x="6066670" y="-3447314"/>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75" name="Straight Connector 236">
                  <a:extLst>
                    <a:ext uri="{FF2B5EF4-FFF2-40B4-BE49-F238E27FC236}">
                      <a16:creationId xmlns:a16="http://schemas.microsoft.com/office/drawing/2014/main" id="{04F6BF2E-3698-4DE5-A6AA-006ABA764D7F}"/>
                    </a:ext>
                  </a:extLst>
                </p:cNvPr>
                <p:cNvCxnSpPr/>
                <p:nvPr/>
              </p:nvCxnSpPr>
              <p:spPr>
                <a:xfrm rot="16200000">
                  <a:off x="6066670" y="-4038789"/>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76" name="Straight Connector 237">
                  <a:extLst>
                    <a:ext uri="{FF2B5EF4-FFF2-40B4-BE49-F238E27FC236}">
                      <a16:creationId xmlns:a16="http://schemas.microsoft.com/office/drawing/2014/main" id="{0062E119-13F8-400F-869E-252616F79823}"/>
                    </a:ext>
                  </a:extLst>
                </p:cNvPr>
                <p:cNvCxnSpPr/>
                <p:nvPr/>
              </p:nvCxnSpPr>
              <p:spPr>
                <a:xfrm rot="16200000">
                  <a:off x="6066670" y="-4611894"/>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77" name="Straight Connector 238">
                  <a:extLst>
                    <a:ext uri="{FF2B5EF4-FFF2-40B4-BE49-F238E27FC236}">
                      <a16:creationId xmlns:a16="http://schemas.microsoft.com/office/drawing/2014/main" id="{85145EBF-ACFB-4598-A1E5-52743D661FFA}"/>
                    </a:ext>
                  </a:extLst>
                </p:cNvPr>
                <p:cNvCxnSpPr/>
                <p:nvPr/>
              </p:nvCxnSpPr>
              <p:spPr>
                <a:xfrm rot="16200000">
                  <a:off x="6066670" y="-5199693"/>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78" name="Straight Connector 239">
                  <a:extLst>
                    <a:ext uri="{FF2B5EF4-FFF2-40B4-BE49-F238E27FC236}">
                      <a16:creationId xmlns:a16="http://schemas.microsoft.com/office/drawing/2014/main" id="{A2975325-9FDA-4000-968D-9A965A41A4E3}"/>
                    </a:ext>
                  </a:extLst>
                </p:cNvPr>
                <p:cNvCxnSpPr/>
                <p:nvPr/>
              </p:nvCxnSpPr>
              <p:spPr>
                <a:xfrm rot="16200000">
                  <a:off x="6066670" y="-5772798"/>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grpSp>
          <p:nvGrpSpPr>
            <p:cNvPr id="32" name="Group 116">
              <a:extLst>
                <a:ext uri="{FF2B5EF4-FFF2-40B4-BE49-F238E27FC236}">
                  <a16:creationId xmlns:a16="http://schemas.microsoft.com/office/drawing/2014/main" id="{060F1F30-0A98-435D-B27F-FA63458D256B}"/>
                </a:ext>
              </a:extLst>
            </p:cNvPr>
            <p:cNvGrpSpPr>
              <a:grpSpLocks/>
            </p:cNvGrpSpPr>
            <p:nvPr/>
          </p:nvGrpSpPr>
          <p:grpSpPr bwMode="auto">
            <a:xfrm>
              <a:off x="6299366" y="3469706"/>
              <a:ext cx="6253487" cy="3321180"/>
              <a:chOff x="0" y="0"/>
              <a:chExt cx="12192000" cy="6858000"/>
            </a:xfrm>
          </p:grpSpPr>
          <p:grpSp>
            <p:nvGrpSpPr>
              <p:cNvPr id="33" name="Group 117">
                <a:extLst>
                  <a:ext uri="{FF2B5EF4-FFF2-40B4-BE49-F238E27FC236}">
                    <a16:creationId xmlns:a16="http://schemas.microsoft.com/office/drawing/2014/main" id="{6B19370B-0297-46D7-8512-EC8FD9216362}"/>
                  </a:ext>
                </a:extLst>
              </p:cNvPr>
              <p:cNvGrpSpPr>
                <a:grpSpLocks/>
              </p:cNvGrpSpPr>
              <p:nvPr/>
            </p:nvGrpSpPr>
            <p:grpSpPr bwMode="auto">
              <a:xfrm>
                <a:off x="590550" y="0"/>
                <a:ext cx="10953750" cy="6858000"/>
                <a:chOff x="590550" y="0"/>
                <a:chExt cx="10953750" cy="6858000"/>
              </a:xfrm>
            </p:grpSpPr>
            <p:cxnSp>
              <p:nvCxnSpPr>
                <p:cNvPr id="46" name="Straight Connector 207">
                  <a:extLst>
                    <a:ext uri="{FF2B5EF4-FFF2-40B4-BE49-F238E27FC236}">
                      <a16:creationId xmlns:a16="http://schemas.microsoft.com/office/drawing/2014/main" id="{BA5F39FC-A008-4DA1-99EE-C55848DB04C1}"/>
                    </a:ext>
                  </a:extLst>
                </p:cNvPr>
                <p:cNvCxnSpPr/>
                <p:nvPr/>
              </p:nvCxnSpPr>
              <p:spPr>
                <a:xfrm>
                  <a:off x="588081"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47" name="Straight Connector 208">
                  <a:extLst>
                    <a:ext uri="{FF2B5EF4-FFF2-40B4-BE49-F238E27FC236}">
                      <a16:creationId xmlns:a16="http://schemas.microsoft.com/office/drawing/2014/main" id="{120E417E-C3F6-4BB2-98D5-7DAE49940B01}"/>
                    </a:ext>
                  </a:extLst>
                </p:cNvPr>
                <p:cNvCxnSpPr/>
                <p:nvPr/>
              </p:nvCxnSpPr>
              <p:spPr>
                <a:xfrm>
                  <a:off x="1160461"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48" name="Straight Connector 209">
                  <a:extLst>
                    <a:ext uri="{FF2B5EF4-FFF2-40B4-BE49-F238E27FC236}">
                      <a16:creationId xmlns:a16="http://schemas.microsoft.com/office/drawing/2014/main" id="{E9686782-F576-4BF5-90A0-D787C8CB318F}"/>
                    </a:ext>
                  </a:extLst>
                </p:cNvPr>
                <p:cNvCxnSpPr/>
                <p:nvPr/>
              </p:nvCxnSpPr>
              <p:spPr>
                <a:xfrm>
                  <a:off x="1750187"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49" name="Straight Connector 210">
                  <a:extLst>
                    <a:ext uri="{FF2B5EF4-FFF2-40B4-BE49-F238E27FC236}">
                      <a16:creationId xmlns:a16="http://schemas.microsoft.com/office/drawing/2014/main" id="{98234636-A64A-4A96-9AC8-4997412CEE2B}"/>
                    </a:ext>
                  </a:extLst>
                </p:cNvPr>
                <p:cNvCxnSpPr/>
                <p:nvPr/>
              </p:nvCxnSpPr>
              <p:spPr>
                <a:xfrm>
                  <a:off x="2322569"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50" name="Straight Connector 211">
                  <a:extLst>
                    <a:ext uri="{FF2B5EF4-FFF2-40B4-BE49-F238E27FC236}">
                      <a16:creationId xmlns:a16="http://schemas.microsoft.com/office/drawing/2014/main" id="{2ABE65C8-3A49-4E07-8097-594D0D3482C6}"/>
                    </a:ext>
                  </a:extLst>
                </p:cNvPr>
                <p:cNvCxnSpPr/>
                <p:nvPr/>
              </p:nvCxnSpPr>
              <p:spPr>
                <a:xfrm>
                  <a:off x="2894949"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51" name="Straight Connector 212">
                  <a:extLst>
                    <a:ext uri="{FF2B5EF4-FFF2-40B4-BE49-F238E27FC236}">
                      <a16:creationId xmlns:a16="http://schemas.microsoft.com/office/drawing/2014/main" id="{67BEB711-57B0-4580-8DBA-6C8821705A1A}"/>
                    </a:ext>
                  </a:extLst>
                </p:cNvPr>
                <p:cNvCxnSpPr/>
                <p:nvPr/>
              </p:nvCxnSpPr>
              <p:spPr>
                <a:xfrm>
                  <a:off x="3463861"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52" name="Straight Connector 213">
                  <a:extLst>
                    <a:ext uri="{FF2B5EF4-FFF2-40B4-BE49-F238E27FC236}">
                      <a16:creationId xmlns:a16="http://schemas.microsoft.com/office/drawing/2014/main" id="{4E7B8D91-F59A-4C9A-A080-349D6723B912}"/>
                    </a:ext>
                  </a:extLst>
                </p:cNvPr>
                <p:cNvCxnSpPr/>
                <p:nvPr/>
              </p:nvCxnSpPr>
              <p:spPr>
                <a:xfrm>
                  <a:off x="4057057"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53" name="Straight Connector 214">
                  <a:extLst>
                    <a:ext uri="{FF2B5EF4-FFF2-40B4-BE49-F238E27FC236}">
                      <a16:creationId xmlns:a16="http://schemas.microsoft.com/office/drawing/2014/main" id="{78133CF9-534F-45A2-B619-384207240EAE}"/>
                    </a:ext>
                  </a:extLst>
                </p:cNvPr>
                <p:cNvCxnSpPr/>
                <p:nvPr/>
              </p:nvCxnSpPr>
              <p:spPr>
                <a:xfrm>
                  <a:off x="4625969"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54" name="Straight Connector 215">
                  <a:extLst>
                    <a:ext uri="{FF2B5EF4-FFF2-40B4-BE49-F238E27FC236}">
                      <a16:creationId xmlns:a16="http://schemas.microsoft.com/office/drawing/2014/main" id="{2C3E25F1-9112-4631-852F-B8DB1B4F7751}"/>
                    </a:ext>
                  </a:extLst>
                </p:cNvPr>
                <p:cNvCxnSpPr/>
                <p:nvPr/>
              </p:nvCxnSpPr>
              <p:spPr>
                <a:xfrm>
                  <a:off x="5181005"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55" name="Straight Connector 216">
                  <a:extLst>
                    <a:ext uri="{FF2B5EF4-FFF2-40B4-BE49-F238E27FC236}">
                      <a16:creationId xmlns:a16="http://schemas.microsoft.com/office/drawing/2014/main" id="{D5874A1E-3B67-4C0F-A145-E1E12EA8AE05}"/>
                    </a:ext>
                  </a:extLst>
                </p:cNvPr>
                <p:cNvCxnSpPr/>
                <p:nvPr/>
              </p:nvCxnSpPr>
              <p:spPr>
                <a:xfrm>
                  <a:off x="5749917"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56" name="Straight Connector 217">
                  <a:extLst>
                    <a:ext uri="{FF2B5EF4-FFF2-40B4-BE49-F238E27FC236}">
                      <a16:creationId xmlns:a16="http://schemas.microsoft.com/office/drawing/2014/main" id="{B6EB7341-8D5F-430A-86E5-B6AD89C9D05F}"/>
                    </a:ext>
                  </a:extLst>
                </p:cNvPr>
                <p:cNvCxnSpPr/>
                <p:nvPr/>
              </p:nvCxnSpPr>
              <p:spPr>
                <a:xfrm>
                  <a:off x="6343111"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57" name="Straight Connector 218">
                  <a:extLst>
                    <a:ext uri="{FF2B5EF4-FFF2-40B4-BE49-F238E27FC236}">
                      <a16:creationId xmlns:a16="http://schemas.microsoft.com/office/drawing/2014/main" id="{24874745-8C8F-4861-B5D7-C90FBC9E6B8B}"/>
                    </a:ext>
                  </a:extLst>
                </p:cNvPr>
                <p:cNvCxnSpPr/>
                <p:nvPr/>
              </p:nvCxnSpPr>
              <p:spPr>
                <a:xfrm>
                  <a:off x="6912023"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58" name="Straight Connector 219">
                  <a:extLst>
                    <a:ext uri="{FF2B5EF4-FFF2-40B4-BE49-F238E27FC236}">
                      <a16:creationId xmlns:a16="http://schemas.microsoft.com/office/drawing/2014/main" id="{151C0A89-79E0-41FA-9E36-1E26BE8E5AF2}"/>
                    </a:ext>
                  </a:extLst>
                </p:cNvPr>
                <p:cNvCxnSpPr/>
                <p:nvPr/>
              </p:nvCxnSpPr>
              <p:spPr>
                <a:xfrm>
                  <a:off x="7484405"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59" name="Straight Connector 220">
                  <a:extLst>
                    <a:ext uri="{FF2B5EF4-FFF2-40B4-BE49-F238E27FC236}">
                      <a16:creationId xmlns:a16="http://schemas.microsoft.com/office/drawing/2014/main" id="{3D3043C6-BC26-427F-84D4-7F67C40E4AA6}"/>
                    </a:ext>
                  </a:extLst>
                </p:cNvPr>
                <p:cNvCxnSpPr/>
                <p:nvPr/>
              </p:nvCxnSpPr>
              <p:spPr>
                <a:xfrm>
                  <a:off x="8056785"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60" name="Straight Connector 221">
                  <a:extLst>
                    <a:ext uri="{FF2B5EF4-FFF2-40B4-BE49-F238E27FC236}">
                      <a16:creationId xmlns:a16="http://schemas.microsoft.com/office/drawing/2014/main" id="{4239B007-9760-4098-A71D-C2792FF152C5}"/>
                    </a:ext>
                  </a:extLst>
                </p:cNvPr>
                <p:cNvCxnSpPr/>
                <p:nvPr/>
              </p:nvCxnSpPr>
              <p:spPr>
                <a:xfrm>
                  <a:off x="8646511"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61" name="Straight Connector 222">
                  <a:extLst>
                    <a:ext uri="{FF2B5EF4-FFF2-40B4-BE49-F238E27FC236}">
                      <a16:creationId xmlns:a16="http://schemas.microsoft.com/office/drawing/2014/main" id="{632D8E9F-4A33-40C5-B8DB-72A5F408D5FF}"/>
                    </a:ext>
                  </a:extLst>
                </p:cNvPr>
                <p:cNvCxnSpPr/>
                <p:nvPr/>
              </p:nvCxnSpPr>
              <p:spPr>
                <a:xfrm>
                  <a:off x="9218893"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62" name="Straight Connector 223">
                  <a:extLst>
                    <a:ext uri="{FF2B5EF4-FFF2-40B4-BE49-F238E27FC236}">
                      <a16:creationId xmlns:a16="http://schemas.microsoft.com/office/drawing/2014/main" id="{B5616BDD-5E99-447A-9C11-396690238184}"/>
                    </a:ext>
                  </a:extLst>
                </p:cNvPr>
                <p:cNvCxnSpPr/>
                <p:nvPr/>
              </p:nvCxnSpPr>
              <p:spPr>
                <a:xfrm>
                  <a:off x="9808619"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63" name="Straight Connector 224">
                  <a:extLst>
                    <a:ext uri="{FF2B5EF4-FFF2-40B4-BE49-F238E27FC236}">
                      <a16:creationId xmlns:a16="http://schemas.microsoft.com/office/drawing/2014/main" id="{B4D322E8-624A-4362-949C-9FE246808541}"/>
                    </a:ext>
                  </a:extLst>
                </p:cNvPr>
                <p:cNvCxnSpPr/>
                <p:nvPr/>
              </p:nvCxnSpPr>
              <p:spPr>
                <a:xfrm>
                  <a:off x="10380999"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64" name="Straight Connector 225">
                  <a:extLst>
                    <a:ext uri="{FF2B5EF4-FFF2-40B4-BE49-F238E27FC236}">
                      <a16:creationId xmlns:a16="http://schemas.microsoft.com/office/drawing/2014/main" id="{59A9157D-B737-4ECF-9D36-C05E8E795CC1}"/>
                    </a:ext>
                  </a:extLst>
                </p:cNvPr>
                <p:cNvCxnSpPr/>
                <p:nvPr/>
              </p:nvCxnSpPr>
              <p:spPr>
                <a:xfrm>
                  <a:off x="10970725"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65" name="Straight Connector 226">
                  <a:extLst>
                    <a:ext uri="{FF2B5EF4-FFF2-40B4-BE49-F238E27FC236}">
                      <a16:creationId xmlns:a16="http://schemas.microsoft.com/office/drawing/2014/main" id="{02C3210B-A5D4-4F21-9B41-B9A274ACDE51}"/>
                    </a:ext>
                  </a:extLst>
                </p:cNvPr>
                <p:cNvCxnSpPr/>
                <p:nvPr/>
              </p:nvCxnSpPr>
              <p:spPr>
                <a:xfrm>
                  <a:off x="11543107"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nvGrpSpPr>
              <p:cNvPr id="34" name="Group 118">
                <a:extLst>
                  <a:ext uri="{FF2B5EF4-FFF2-40B4-BE49-F238E27FC236}">
                    <a16:creationId xmlns:a16="http://schemas.microsoft.com/office/drawing/2014/main" id="{7D9F8993-6751-4E90-A55D-3965FFF36F70}"/>
                  </a:ext>
                </a:extLst>
              </p:cNvPr>
              <p:cNvGrpSpPr>
                <a:grpSpLocks/>
              </p:cNvGrpSpPr>
              <p:nvPr/>
            </p:nvGrpSpPr>
            <p:grpSpPr bwMode="auto">
              <a:xfrm>
                <a:off x="0" y="561974"/>
                <a:ext cx="12192000" cy="5791200"/>
                <a:chOff x="-285751" y="581024"/>
                <a:chExt cx="12706352" cy="5791200"/>
              </a:xfrm>
            </p:grpSpPr>
            <p:cxnSp>
              <p:nvCxnSpPr>
                <p:cNvPr id="35" name="Straight Connector 184">
                  <a:extLst>
                    <a:ext uri="{FF2B5EF4-FFF2-40B4-BE49-F238E27FC236}">
                      <a16:creationId xmlns:a16="http://schemas.microsoft.com/office/drawing/2014/main" id="{7EA30195-2D94-4B1D-BEF0-32B129BD1ACA}"/>
                    </a:ext>
                  </a:extLst>
                </p:cNvPr>
                <p:cNvCxnSpPr/>
                <p:nvPr/>
              </p:nvCxnSpPr>
              <p:spPr>
                <a:xfrm rot="16200000">
                  <a:off x="6066465" y="20205"/>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6" name="Straight Connector 185">
                  <a:extLst>
                    <a:ext uri="{FF2B5EF4-FFF2-40B4-BE49-F238E27FC236}">
                      <a16:creationId xmlns:a16="http://schemas.microsoft.com/office/drawing/2014/main" id="{747CD75D-AE05-4C4F-9762-A393118A52F4}"/>
                    </a:ext>
                  </a:extLst>
                </p:cNvPr>
                <p:cNvCxnSpPr/>
                <p:nvPr/>
              </p:nvCxnSpPr>
              <p:spPr>
                <a:xfrm rot="16200000">
                  <a:off x="6066465" y="-571268"/>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7" name="Straight Connector 186">
                  <a:extLst>
                    <a:ext uri="{FF2B5EF4-FFF2-40B4-BE49-F238E27FC236}">
                      <a16:creationId xmlns:a16="http://schemas.microsoft.com/office/drawing/2014/main" id="{CE2157DC-AC95-41BD-97A0-B42910637B08}"/>
                    </a:ext>
                  </a:extLst>
                </p:cNvPr>
                <p:cNvCxnSpPr/>
                <p:nvPr/>
              </p:nvCxnSpPr>
              <p:spPr>
                <a:xfrm rot="16200000">
                  <a:off x="6066465" y="-1140700"/>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8" name="Straight Connector 187">
                  <a:extLst>
                    <a:ext uri="{FF2B5EF4-FFF2-40B4-BE49-F238E27FC236}">
                      <a16:creationId xmlns:a16="http://schemas.microsoft.com/office/drawing/2014/main" id="{7808BA01-F900-452D-A7A2-C2FE023C4565}"/>
                    </a:ext>
                  </a:extLst>
                </p:cNvPr>
                <p:cNvCxnSpPr/>
                <p:nvPr/>
              </p:nvCxnSpPr>
              <p:spPr>
                <a:xfrm rot="16200000">
                  <a:off x="6066465" y="-1713805"/>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9" name="Straight Connector 200">
                  <a:extLst>
                    <a:ext uri="{FF2B5EF4-FFF2-40B4-BE49-F238E27FC236}">
                      <a16:creationId xmlns:a16="http://schemas.microsoft.com/office/drawing/2014/main" id="{E466DCB2-29B6-4D66-B8D0-07115837C3CC}"/>
                    </a:ext>
                  </a:extLst>
                </p:cNvPr>
                <p:cNvCxnSpPr/>
                <p:nvPr/>
              </p:nvCxnSpPr>
              <p:spPr>
                <a:xfrm rot="16200000">
                  <a:off x="6066465" y="-2286910"/>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40" name="Straight Connector 201">
                  <a:extLst>
                    <a:ext uri="{FF2B5EF4-FFF2-40B4-BE49-F238E27FC236}">
                      <a16:creationId xmlns:a16="http://schemas.microsoft.com/office/drawing/2014/main" id="{8FD9AE05-02A5-4166-8EAE-9A59E109F767}"/>
                    </a:ext>
                  </a:extLst>
                </p:cNvPr>
                <p:cNvCxnSpPr/>
                <p:nvPr/>
              </p:nvCxnSpPr>
              <p:spPr>
                <a:xfrm rot="16200000">
                  <a:off x="6066465" y="-2874709"/>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41" name="Straight Connector 202">
                  <a:extLst>
                    <a:ext uri="{FF2B5EF4-FFF2-40B4-BE49-F238E27FC236}">
                      <a16:creationId xmlns:a16="http://schemas.microsoft.com/office/drawing/2014/main" id="{030746B1-363E-4BB6-A570-09CB3DC1766C}"/>
                    </a:ext>
                  </a:extLst>
                </p:cNvPr>
                <p:cNvCxnSpPr/>
                <p:nvPr/>
              </p:nvCxnSpPr>
              <p:spPr>
                <a:xfrm rot="16200000">
                  <a:off x="6066465" y="-3447814"/>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42" name="Straight Connector 203">
                  <a:extLst>
                    <a:ext uri="{FF2B5EF4-FFF2-40B4-BE49-F238E27FC236}">
                      <a16:creationId xmlns:a16="http://schemas.microsoft.com/office/drawing/2014/main" id="{7B21DBFF-1429-486D-B1C7-1063BDED9497}"/>
                    </a:ext>
                  </a:extLst>
                </p:cNvPr>
                <p:cNvCxnSpPr/>
                <p:nvPr/>
              </p:nvCxnSpPr>
              <p:spPr>
                <a:xfrm rot="16200000">
                  <a:off x="6066465" y="-4039286"/>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43" name="Straight Connector 204">
                  <a:extLst>
                    <a:ext uri="{FF2B5EF4-FFF2-40B4-BE49-F238E27FC236}">
                      <a16:creationId xmlns:a16="http://schemas.microsoft.com/office/drawing/2014/main" id="{6C18F8F1-317B-43A3-B6DE-B85A3790DB46}"/>
                    </a:ext>
                  </a:extLst>
                </p:cNvPr>
                <p:cNvCxnSpPr/>
                <p:nvPr/>
              </p:nvCxnSpPr>
              <p:spPr>
                <a:xfrm rot="16200000">
                  <a:off x="6066465" y="-4612391"/>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44" name="Straight Connector 205">
                  <a:extLst>
                    <a:ext uri="{FF2B5EF4-FFF2-40B4-BE49-F238E27FC236}">
                      <a16:creationId xmlns:a16="http://schemas.microsoft.com/office/drawing/2014/main" id="{77166475-6DD1-4B79-9FC7-3F37889ACB69}"/>
                    </a:ext>
                  </a:extLst>
                </p:cNvPr>
                <p:cNvCxnSpPr/>
                <p:nvPr/>
              </p:nvCxnSpPr>
              <p:spPr>
                <a:xfrm rot="16200000">
                  <a:off x="6066465" y="-5200191"/>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45" name="Straight Connector 206">
                  <a:extLst>
                    <a:ext uri="{FF2B5EF4-FFF2-40B4-BE49-F238E27FC236}">
                      <a16:creationId xmlns:a16="http://schemas.microsoft.com/office/drawing/2014/main" id="{E31109C8-C284-4D1B-B1D6-16E62B66C84B}"/>
                    </a:ext>
                  </a:extLst>
                </p:cNvPr>
                <p:cNvCxnSpPr/>
                <p:nvPr/>
              </p:nvCxnSpPr>
              <p:spPr>
                <a:xfrm rot="16200000">
                  <a:off x="6066465" y="-5773296"/>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grpSp>
      <p:sp>
        <p:nvSpPr>
          <p:cNvPr id="3" name="Rectangle 2">
            <a:extLst>
              <a:ext uri="{FF2B5EF4-FFF2-40B4-BE49-F238E27FC236}">
                <a16:creationId xmlns:a16="http://schemas.microsoft.com/office/drawing/2014/main" id="{CEA08A2C-256B-452F-AC1C-F3118AA017BD}"/>
              </a:ext>
            </a:extLst>
          </p:cNvPr>
          <p:cNvSpPr/>
          <p:nvPr/>
        </p:nvSpPr>
        <p:spPr>
          <a:xfrm>
            <a:off x="0" y="0"/>
            <a:ext cx="3390314" cy="6858000"/>
          </a:xfrm>
          <a:prstGeom prst="rect">
            <a:avLst/>
          </a:prstGeom>
          <a:solidFill>
            <a:srgbClr val="CBB29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Placeholder 12">
            <a:extLst>
              <a:ext uri="{FF2B5EF4-FFF2-40B4-BE49-F238E27FC236}">
                <a16:creationId xmlns:a16="http://schemas.microsoft.com/office/drawing/2014/main" id="{FF8B8D3C-2FAB-42BC-9920-019AC7516F93}"/>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1917419" y="564729"/>
            <a:ext cx="5230665" cy="6010423"/>
          </a:xfrm>
        </p:spPr>
      </p:pic>
      <p:sp>
        <p:nvSpPr>
          <p:cNvPr id="6" name="Rectangle 5">
            <a:extLst>
              <a:ext uri="{FF2B5EF4-FFF2-40B4-BE49-F238E27FC236}">
                <a16:creationId xmlns:a16="http://schemas.microsoft.com/office/drawing/2014/main" id="{A8ADC687-2DE5-4201-9AD4-E507242AA6A5}"/>
              </a:ext>
            </a:extLst>
          </p:cNvPr>
          <p:cNvSpPr/>
          <p:nvPr/>
        </p:nvSpPr>
        <p:spPr>
          <a:xfrm>
            <a:off x="3962398" y="2697091"/>
            <a:ext cx="3792783" cy="5546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76D23DF9-50F1-47B6-BA8D-A23D37319DC4}"/>
              </a:ext>
            </a:extLst>
          </p:cNvPr>
          <p:cNvSpPr txBox="1">
            <a:spLocks/>
          </p:cNvSpPr>
          <p:nvPr/>
        </p:nvSpPr>
        <p:spPr>
          <a:xfrm>
            <a:off x="4162134" y="2787989"/>
            <a:ext cx="3350014" cy="367604"/>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tx1">
                    <a:tint val="75000"/>
                  </a:schemeClr>
                </a:solidFill>
                <a:latin typeface="Open Sans bold" panose="020B0806030504020204" pitchFamily="34" charset="0"/>
                <a:ea typeface="Open Sans bold" panose="020B0806030504020204" pitchFamily="34" charset="0"/>
                <a:cs typeface="Open Sans bold" panose="020B08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000"/>
              </a:lnSpc>
            </a:pPr>
            <a:r>
              <a:rPr lang="en-US" dirty="0">
                <a:solidFill>
                  <a:schemeClr val="bg1"/>
                </a:solidFill>
                <a:latin typeface="Montserrat Medium" panose="00000600000000000000" pitchFamily="50" charset="0"/>
              </a:rPr>
              <a:t>Free Template</a:t>
            </a:r>
            <a:endParaRPr lang="en-US" dirty="0">
              <a:solidFill>
                <a:schemeClr val="bg1"/>
              </a:solidFill>
              <a:latin typeface="Montserrat Medium" panose="00000600000000000000" pitchFamily="50"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629DF04A-9391-4FE3-AF9E-491FDBD864C1}"/>
              </a:ext>
            </a:extLst>
          </p:cNvPr>
          <p:cNvSpPr/>
          <p:nvPr/>
        </p:nvSpPr>
        <p:spPr>
          <a:xfrm>
            <a:off x="8336742" y="4753890"/>
            <a:ext cx="3428914" cy="654988"/>
          </a:xfrm>
          <a:prstGeom prst="rect">
            <a:avLst/>
          </a:prstGeom>
        </p:spPr>
        <p:txBody>
          <a:bodyPr wrap="square">
            <a:spAutoFit/>
          </a:bodyPr>
          <a:lstStyle/>
          <a:p>
            <a:pPr>
              <a:lnSpc>
                <a:spcPts val="1500"/>
              </a:lnSpc>
            </a:pPr>
            <a:r>
              <a:rPr lang="en-US" sz="1000" dirty="0">
                <a:solidFill>
                  <a:schemeClr val="tx1">
                    <a:lumMod val="50000"/>
                    <a:lumOff val="50000"/>
                  </a:schemeClr>
                </a:solidFill>
                <a:latin typeface="Open Sans" panose="020B0606030504020204" pitchFamily="34" charset="0"/>
              </a:rPr>
              <a:t>It is a long established fact that a reader will be distracted by the readable content of a page when looking at its layout.</a:t>
            </a:r>
            <a:endParaRPr lang="en-US" sz="1000" dirty="0">
              <a:solidFill>
                <a:schemeClr val="tx1">
                  <a:lumMod val="50000"/>
                  <a:lumOff val="50000"/>
                </a:schemeClr>
              </a:solidFill>
            </a:endParaRPr>
          </a:p>
        </p:txBody>
      </p:sp>
      <p:cxnSp>
        <p:nvCxnSpPr>
          <p:cNvPr id="10" name="Straight Connector 9">
            <a:extLst>
              <a:ext uri="{FF2B5EF4-FFF2-40B4-BE49-F238E27FC236}">
                <a16:creationId xmlns:a16="http://schemas.microsoft.com/office/drawing/2014/main" id="{4B052982-F67A-4834-B895-EB9D79B54936}"/>
              </a:ext>
            </a:extLst>
          </p:cNvPr>
          <p:cNvCxnSpPr>
            <a:cxnSpLocks/>
          </p:cNvCxnSpPr>
          <p:nvPr/>
        </p:nvCxnSpPr>
        <p:spPr>
          <a:xfrm>
            <a:off x="8419617" y="5689869"/>
            <a:ext cx="489846"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F7F0609C-157C-445B-9165-9F602C214648}"/>
              </a:ext>
            </a:extLst>
          </p:cNvPr>
          <p:cNvSpPr txBox="1">
            <a:spLocks/>
          </p:cNvSpPr>
          <p:nvPr/>
        </p:nvSpPr>
        <p:spPr>
          <a:xfrm>
            <a:off x="10576044" y="6527588"/>
            <a:ext cx="2273424" cy="367604"/>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tx1">
                    <a:tint val="75000"/>
                  </a:schemeClr>
                </a:solidFill>
                <a:latin typeface="Open Sans bold" panose="020B0806030504020204" pitchFamily="34" charset="0"/>
                <a:ea typeface="Open Sans bold" panose="020B0806030504020204" pitchFamily="34" charset="0"/>
                <a:cs typeface="Open Sans bold" panose="020B08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000"/>
              </a:lnSpc>
            </a:pPr>
            <a:r>
              <a:rPr lang="en-US" sz="1200" spc="300" dirty="0">
                <a:solidFill>
                  <a:schemeClr val="tx1">
                    <a:lumMod val="50000"/>
                    <a:lumOff val="50000"/>
                  </a:schemeClr>
                </a:solidFill>
                <a:latin typeface="Montserrat Medium" panose="00000600000000000000" pitchFamily="50" charset="0"/>
              </a:rPr>
              <a:t>slidesppt.net</a:t>
            </a:r>
            <a:endParaRPr lang="en-US" sz="1200" spc="300" dirty="0">
              <a:solidFill>
                <a:schemeClr val="tx1">
                  <a:lumMod val="50000"/>
                  <a:lumOff val="50000"/>
                </a:schemeClr>
              </a:solidFill>
              <a:latin typeface="Montserrat Medium" panose="00000600000000000000" pitchFamily="50" charset="0"/>
              <a:ea typeface="Open Sans" panose="020B0606030504020204" pitchFamily="34" charset="0"/>
              <a:cs typeface="Open Sans" panose="020B0606030504020204" pitchFamily="34" charset="0"/>
            </a:endParaRPr>
          </a:p>
        </p:txBody>
      </p:sp>
      <p:pic>
        <p:nvPicPr>
          <p:cNvPr id="11" name="Picture 355">
            <a:extLst>
              <a:ext uri="{FF2B5EF4-FFF2-40B4-BE49-F238E27FC236}">
                <a16:creationId xmlns:a16="http://schemas.microsoft.com/office/drawing/2014/main" id="{73283200-4DC8-44A6-ADA7-32ADD03591EE}"/>
              </a:ext>
            </a:extLst>
          </p:cNvPr>
          <p:cNvPicPr>
            <a:picLocks noChangeAspect="1"/>
          </p:cNvPicPr>
          <p:nvPr/>
        </p:nvPicPr>
        <p:blipFill>
          <a:blip r:embed="rId4"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rot="10800000">
            <a:off x="682446" y="1760921"/>
            <a:ext cx="1750011" cy="4759943"/>
          </a:xfrm>
          <a:prstGeom prst="rect">
            <a:avLst/>
          </a:prstGeom>
        </p:spPr>
      </p:pic>
      <p:sp>
        <p:nvSpPr>
          <p:cNvPr id="14" name="Freeform: Shape 356">
            <a:extLst>
              <a:ext uri="{FF2B5EF4-FFF2-40B4-BE49-F238E27FC236}">
                <a16:creationId xmlns:a16="http://schemas.microsoft.com/office/drawing/2014/main" id="{0CB05F1F-1D78-4333-AD81-4F1499EA4C9A}"/>
              </a:ext>
            </a:extLst>
          </p:cNvPr>
          <p:cNvSpPr/>
          <p:nvPr/>
        </p:nvSpPr>
        <p:spPr>
          <a:xfrm>
            <a:off x="97690" y="-305"/>
            <a:ext cx="3318185" cy="2267851"/>
          </a:xfrm>
          <a:custGeom>
            <a:avLst/>
            <a:gdLst>
              <a:gd name="connsiteX0" fmla="*/ 604307 w 5908166"/>
              <a:gd name="connsiteY0" fmla="*/ 3971392 h 4044544"/>
              <a:gd name="connsiteX1" fmla="*/ 2103923 w 5908166"/>
              <a:gd name="connsiteY1" fmla="*/ 3623920 h 4044544"/>
              <a:gd name="connsiteX2" fmla="*/ 3128051 w 5908166"/>
              <a:gd name="connsiteY2" fmla="*/ 2416912 h 4044544"/>
              <a:gd name="connsiteX3" fmla="*/ 4737395 w 5908166"/>
              <a:gd name="connsiteY3" fmla="*/ 2032864 h 4044544"/>
              <a:gd name="connsiteX4" fmla="*/ 5907827 w 5908166"/>
              <a:gd name="connsiteY4" fmla="*/ 917296 h 4044544"/>
              <a:gd name="connsiteX5" fmla="*/ 4627667 w 5908166"/>
              <a:gd name="connsiteY5" fmla="*/ 2896 h 4044544"/>
              <a:gd name="connsiteX6" fmla="*/ 201971 w 5908166"/>
              <a:gd name="connsiteY6" fmla="*/ 770992 h 4044544"/>
              <a:gd name="connsiteX7" fmla="*/ 695747 w 5908166"/>
              <a:gd name="connsiteY7" fmla="*/ 4044544 h 4044544"/>
              <a:gd name="connsiteX8" fmla="*/ 695747 w 5908166"/>
              <a:gd name="connsiteY8" fmla="*/ 4044544 h 4044544"/>
              <a:gd name="connsiteX0" fmla="*/ 604307 w 5908149"/>
              <a:gd name="connsiteY0" fmla="*/ 3971392 h 4044544"/>
              <a:gd name="connsiteX1" fmla="*/ 2103923 w 5908149"/>
              <a:gd name="connsiteY1" fmla="*/ 3623920 h 4044544"/>
              <a:gd name="connsiteX2" fmla="*/ 3365795 w 5908149"/>
              <a:gd name="connsiteY2" fmla="*/ 2398624 h 4044544"/>
              <a:gd name="connsiteX3" fmla="*/ 4737395 w 5908149"/>
              <a:gd name="connsiteY3" fmla="*/ 2032864 h 4044544"/>
              <a:gd name="connsiteX4" fmla="*/ 5907827 w 5908149"/>
              <a:gd name="connsiteY4" fmla="*/ 917296 h 4044544"/>
              <a:gd name="connsiteX5" fmla="*/ 4627667 w 5908149"/>
              <a:gd name="connsiteY5" fmla="*/ 2896 h 4044544"/>
              <a:gd name="connsiteX6" fmla="*/ 201971 w 5908149"/>
              <a:gd name="connsiteY6" fmla="*/ 770992 h 4044544"/>
              <a:gd name="connsiteX7" fmla="*/ 695747 w 5908149"/>
              <a:gd name="connsiteY7" fmla="*/ 4044544 h 4044544"/>
              <a:gd name="connsiteX8" fmla="*/ 695747 w 5908149"/>
              <a:gd name="connsiteY8" fmla="*/ 4044544 h 4044544"/>
              <a:gd name="connsiteX0" fmla="*/ 604307 w 5917737"/>
              <a:gd name="connsiteY0" fmla="*/ 3971392 h 4044544"/>
              <a:gd name="connsiteX1" fmla="*/ 2103923 w 5917737"/>
              <a:gd name="connsiteY1" fmla="*/ 3623920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 name="connsiteX0" fmla="*/ 604307 w 5917737"/>
              <a:gd name="connsiteY0" fmla="*/ 3971392 h 4044544"/>
              <a:gd name="connsiteX1" fmla="*/ 1921043 w 5917737"/>
              <a:gd name="connsiteY1" fmla="*/ 3788512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7737" h="4044544">
                <a:moveTo>
                  <a:pt x="604307" y="3971392"/>
                </a:moveTo>
                <a:cubicBezTo>
                  <a:pt x="1143803" y="3927196"/>
                  <a:pt x="1460795" y="4050640"/>
                  <a:pt x="1921043" y="3788512"/>
                </a:cubicBezTo>
                <a:cubicBezTo>
                  <a:pt x="2381291" y="3526384"/>
                  <a:pt x="2832395" y="2694280"/>
                  <a:pt x="3365795" y="2398624"/>
                </a:cubicBezTo>
                <a:cubicBezTo>
                  <a:pt x="3899195" y="2102968"/>
                  <a:pt x="4697771" y="2261464"/>
                  <a:pt x="5121443" y="2014576"/>
                </a:cubicBezTo>
                <a:cubicBezTo>
                  <a:pt x="5545115" y="1767688"/>
                  <a:pt x="5990123" y="1252576"/>
                  <a:pt x="5907827" y="917296"/>
                </a:cubicBezTo>
                <a:cubicBezTo>
                  <a:pt x="5825531" y="582016"/>
                  <a:pt x="5578643" y="27280"/>
                  <a:pt x="4627667" y="2896"/>
                </a:cubicBezTo>
                <a:cubicBezTo>
                  <a:pt x="3676691" y="-21488"/>
                  <a:pt x="857291" y="97384"/>
                  <a:pt x="201971" y="770992"/>
                </a:cubicBezTo>
                <a:cubicBezTo>
                  <a:pt x="-453349" y="1444600"/>
                  <a:pt x="695747" y="4044544"/>
                  <a:pt x="695747" y="4044544"/>
                </a:cubicBezTo>
                <a:lnTo>
                  <a:pt x="695747" y="4044544"/>
                </a:lnTo>
              </a:path>
            </a:pathLst>
          </a:custGeom>
          <a:solidFill>
            <a:srgbClr val="D3BF9D"/>
          </a:solidFill>
          <a:ln>
            <a:solidFill>
              <a:srgbClr val="D3BF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upo 3">
            <a:extLst>
              <a:ext uri="{FF2B5EF4-FFF2-40B4-BE49-F238E27FC236}">
                <a16:creationId xmlns:a16="http://schemas.microsoft.com/office/drawing/2014/main" id="{7B14B412-E436-4171-AFCD-4418974A5EC4}"/>
              </a:ext>
            </a:extLst>
          </p:cNvPr>
          <p:cNvGrpSpPr/>
          <p:nvPr/>
        </p:nvGrpSpPr>
        <p:grpSpPr>
          <a:xfrm>
            <a:off x="0" y="174624"/>
            <a:ext cx="6536963" cy="4410382"/>
            <a:chOff x="-2383048" y="-1030689"/>
            <a:chExt cx="6536963" cy="4410382"/>
          </a:xfrm>
        </p:grpSpPr>
        <p:sp>
          <p:nvSpPr>
            <p:cNvPr id="15" name="Freeform: Shape 357">
              <a:extLst>
                <a:ext uri="{FF2B5EF4-FFF2-40B4-BE49-F238E27FC236}">
                  <a16:creationId xmlns:a16="http://schemas.microsoft.com/office/drawing/2014/main" id="{404BC0DD-8285-451B-B1E7-56A7E1AA3D48}"/>
                </a:ext>
              </a:extLst>
            </p:cNvPr>
            <p:cNvSpPr/>
            <p:nvPr/>
          </p:nvSpPr>
          <p:spPr>
            <a:xfrm>
              <a:off x="-2383048" y="-1030689"/>
              <a:ext cx="5917737" cy="4044544"/>
            </a:xfrm>
            <a:custGeom>
              <a:avLst/>
              <a:gdLst>
                <a:gd name="connsiteX0" fmla="*/ 604307 w 5908166"/>
                <a:gd name="connsiteY0" fmla="*/ 3971392 h 4044544"/>
                <a:gd name="connsiteX1" fmla="*/ 2103923 w 5908166"/>
                <a:gd name="connsiteY1" fmla="*/ 3623920 h 4044544"/>
                <a:gd name="connsiteX2" fmla="*/ 3128051 w 5908166"/>
                <a:gd name="connsiteY2" fmla="*/ 2416912 h 4044544"/>
                <a:gd name="connsiteX3" fmla="*/ 4737395 w 5908166"/>
                <a:gd name="connsiteY3" fmla="*/ 2032864 h 4044544"/>
                <a:gd name="connsiteX4" fmla="*/ 5907827 w 5908166"/>
                <a:gd name="connsiteY4" fmla="*/ 917296 h 4044544"/>
                <a:gd name="connsiteX5" fmla="*/ 4627667 w 5908166"/>
                <a:gd name="connsiteY5" fmla="*/ 2896 h 4044544"/>
                <a:gd name="connsiteX6" fmla="*/ 201971 w 5908166"/>
                <a:gd name="connsiteY6" fmla="*/ 770992 h 4044544"/>
                <a:gd name="connsiteX7" fmla="*/ 695747 w 5908166"/>
                <a:gd name="connsiteY7" fmla="*/ 4044544 h 4044544"/>
                <a:gd name="connsiteX8" fmla="*/ 695747 w 5908166"/>
                <a:gd name="connsiteY8" fmla="*/ 4044544 h 4044544"/>
                <a:gd name="connsiteX0" fmla="*/ 604307 w 5908149"/>
                <a:gd name="connsiteY0" fmla="*/ 3971392 h 4044544"/>
                <a:gd name="connsiteX1" fmla="*/ 2103923 w 5908149"/>
                <a:gd name="connsiteY1" fmla="*/ 3623920 h 4044544"/>
                <a:gd name="connsiteX2" fmla="*/ 3365795 w 5908149"/>
                <a:gd name="connsiteY2" fmla="*/ 2398624 h 4044544"/>
                <a:gd name="connsiteX3" fmla="*/ 4737395 w 5908149"/>
                <a:gd name="connsiteY3" fmla="*/ 2032864 h 4044544"/>
                <a:gd name="connsiteX4" fmla="*/ 5907827 w 5908149"/>
                <a:gd name="connsiteY4" fmla="*/ 917296 h 4044544"/>
                <a:gd name="connsiteX5" fmla="*/ 4627667 w 5908149"/>
                <a:gd name="connsiteY5" fmla="*/ 2896 h 4044544"/>
                <a:gd name="connsiteX6" fmla="*/ 201971 w 5908149"/>
                <a:gd name="connsiteY6" fmla="*/ 770992 h 4044544"/>
                <a:gd name="connsiteX7" fmla="*/ 695747 w 5908149"/>
                <a:gd name="connsiteY7" fmla="*/ 4044544 h 4044544"/>
                <a:gd name="connsiteX8" fmla="*/ 695747 w 5908149"/>
                <a:gd name="connsiteY8" fmla="*/ 4044544 h 4044544"/>
                <a:gd name="connsiteX0" fmla="*/ 604307 w 5917737"/>
                <a:gd name="connsiteY0" fmla="*/ 3971392 h 4044544"/>
                <a:gd name="connsiteX1" fmla="*/ 2103923 w 5917737"/>
                <a:gd name="connsiteY1" fmla="*/ 3623920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 name="connsiteX0" fmla="*/ 604307 w 5917737"/>
                <a:gd name="connsiteY0" fmla="*/ 3971392 h 4044544"/>
                <a:gd name="connsiteX1" fmla="*/ 1921043 w 5917737"/>
                <a:gd name="connsiteY1" fmla="*/ 3788512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7737" h="4044544">
                  <a:moveTo>
                    <a:pt x="604307" y="3971392"/>
                  </a:moveTo>
                  <a:cubicBezTo>
                    <a:pt x="1143803" y="3927196"/>
                    <a:pt x="1460795" y="4050640"/>
                    <a:pt x="1921043" y="3788512"/>
                  </a:cubicBezTo>
                  <a:cubicBezTo>
                    <a:pt x="2381291" y="3526384"/>
                    <a:pt x="2832395" y="2694280"/>
                    <a:pt x="3365795" y="2398624"/>
                  </a:cubicBezTo>
                  <a:cubicBezTo>
                    <a:pt x="3899195" y="2102968"/>
                    <a:pt x="4697771" y="2261464"/>
                    <a:pt x="5121443" y="2014576"/>
                  </a:cubicBezTo>
                  <a:cubicBezTo>
                    <a:pt x="5545115" y="1767688"/>
                    <a:pt x="5990123" y="1252576"/>
                    <a:pt x="5907827" y="917296"/>
                  </a:cubicBezTo>
                  <a:cubicBezTo>
                    <a:pt x="5825531" y="582016"/>
                    <a:pt x="5578643" y="27280"/>
                    <a:pt x="4627667" y="2896"/>
                  </a:cubicBezTo>
                  <a:cubicBezTo>
                    <a:pt x="3676691" y="-21488"/>
                    <a:pt x="857291" y="97384"/>
                    <a:pt x="201971" y="770992"/>
                  </a:cubicBezTo>
                  <a:cubicBezTo>
                    <a:pt x="-453349" y="1444600"/>
                    <a:pt x="695747" y="4044544"/>
                    <a:pt x="695747" y="4044544"/>
                  </a:cubicBezTo>
                  <a:lnTo>
                    <a:pt x="695747" y="4044544"/>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358">
              <a:extLst>
                <a:ext uri="{FF2B5EF4-FFF2-40B4-BE49-F238E27FC236}">
                  <a16:creationId xmlns:a16="http://schemas.microsoft.com/office/drawing/2014/main" id="{294405C6-68F5-4A97-8F25-17CDFB5D0AA0}"/>
                </a:ext>
              </a:extLst>
            </p:cNvPr>
            <p:cNvSpPr/>
            <p:nvPr/>
          </p:nvSpPr>
          <p:spPr>
            <a:xfrm>
              <a:off x="-1763822" y="-664851"/>
              <a:ext cx="5917737" cy="4044544"/>
            </a:xfrm>
            <a:custGeom>
              <a:avLst/>
              <a:gdLst>
                <a:gd name="connsiteX0" fmla="*/ 604307 w 5908166"/>
                <a:gd name="connsiteY0" fmla="*/ 3971392 h 4044544"/>
                <a:gd name="connsiteX1" fmla="*/ 2103923 w 5908166"/>
                <a:gd name="connsiteY1" fmla="*/ 3623920 h 4044544"/>
                <a:gd name="connsiteX2" fmla="*/ 3128051 w 5908166"/>
                <a:gd name="connsiteY2" fmla="*/ 2416912 h 4044544"/>
                <a:gd name="connsiteX3" fmla="*/ 4737395 w 5908166"/>
                <a:gd name="connsiteY3" fmla="*/ 2032864 h 4044544"/>
                <a:gd name="connsiteX4" fmla="*/ 5907827 w 5908166"/>
                <a:gd name="connsiteY4" fmla="*/ 917296 h 4044544"/>
                <a:gd name="connsiteX5" fmla="*/ 4627667 w 5908166"/>
                <a:gd name="connsiteY5" fmla="*/ 2896 h 4044544"/>
                <a:gd name="connsiteX6" fmla="*/ 201971 w 5908166"/>
                <a:gd name="connsiteY6" fmla="*/ 770992 h 4044544"/>
                <a:gd name="connsiteX7" fmla="*/ 695747 w 5908166"/>
                <a:gd name="connsiteY7" fmla="*/ 4044544 h 4044544"/>
                <a:gd name="connsiteX8" fmla="*/ 695747 w 5908166"/>
                <a:gd name="connsiteY8" fmla="*/ 4044544 h 4044544"/>
                <a:gd name="connsiteX0" fmla="*/ 604307 w 5908149"/>
                <a:gd name="connsiteY0" fmla="*/ 3971392 h 4044544"/>
                <a:gd name="connsiteX1" fmla="*/ 2103923 w 5908149"/>
                <a:gd name="connsiteY1" fmla="*/ 3623920 h 4044544"/>
                <a:gd name="connsiteX2" fmla="*/ 3365795 w 5908149"/>
                <a:gd name="connsiteY2" fmla="*/ 2398624 h 4044544"/>
                <a:gd name="connsiteX3" fmla="*/ 4737395 w 5908149"/>
                <a:gd name="connsiteY3" fmla="*/ 2032864 h 4044544"/>
                <a:gd name="connsiteX4" fmla="*/ 5907827 w 5908149"/>
                <a:gd name="connsiteY4" fmla="*/ 917296 h 4044544"/>
                <a:gd name="connsiteX5" fmla="*/ 4627667 w 5908149"/>
                <a:gd name="connsiteY5" fmla="*/ 2896 h 4044544"/>
                <a:gd name="connsiteX6" fmla="*/ 201971 w 5908149"/>
                <a:gd name="connsiteY6" fmla="*/ 770992 h 4044544"/>
                <a:gd name="connsiteX7" fmla="*/ 695747 w 5908149"/>
                <a:gd name="connsiteY7" fmla="*/ 4044544 h 4044544"/>
                <a:gd name="connsiteX8" fmla="*/ 695747 w 5908149"/>
                <a:gd name="connsiteY8" fmla="*/ 4044544 h 4044544"/>
                <a:gd name="connsiteX0" fmla="*/ 604307 w 5917737"/>
                <a:gd name="connsiteY0" fmla="*/ 3971392 h 4044544"/>
                <a:gd name="connsiteX1" fmla="*/ 2103923 w 5917737"/>
                <a:gd name="connsiteY1" fmla="*/ 3623920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 name="connsiteX0" fmla="*/ 604307 w 5917737"/>
                <a:gd name="connsiteY0" fmla="*/ 3971392 h 4044544"/>
                <a:gd name="connsiteX1" fmla="*/ 1921043 w 5917737"/>
                <a:gd name="connsiteY1" fmla="*/ 3788512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7737" h="4044544">
                  <a:moveTo>
                    <a:pt x="604307" y="3971392"/>
                  </a:moveTo>
                  <a:cubicBezTo>
                    <a:pt x="1143803" y="3927196"/>
                    <a:pt x="1460795" y="4050640"/>
                    <a:pt x="1921043" y="3788512"/>
                  </a:cubicBezTo>
                  <a:cubicBezTo>
                    <a:pt x="2381291" y="3526384"/>
                    <a:pt x="2832395" y="2694280"/>
                    <a:pt x="3365795" y="2398624"/>
                  </a:cubicBezTo>
                  <a:cubicBezTo>
                    <a:pt x="3899195" y="2102968"/>
                    <a:pt x="4697771" y="2261464"/>
                    <a:pt x="5121443" y="2014576"/>
                  </a:cubicBezTo>
                  <a:cubicBezTo>
                    <a:pt x="5545115" y="1767688"/>
                    <a:pt x="5990123" y="1252576"/>
                    <a:pt x="5907827" y="917296"/>
                  </a:cubicBezTo>
                  <a:cubicBezTo>
                    <a:pt x="5825531" y="582016"/>
                    <a:pt x="5578643" y="27280"/>
                    <a:pt x="4627667" y="2896"/>
                  </a:cubicBezTo>
                  <a:cubicBezTo>
                    <a:pt x="3676691" y="-21488"/>
                    <a:pt x="857291" y="97384"/>
                    <a:pt x="201971" y="770992"/>
                  </a:cubicBezTo>
                  <a:cubicBezTo>
                    <a:pt x="-453349" y="1444600"/>
                    <a:pt x="695747" y="4044544"/>
                    <a:pt x="695747" y="4044544"/>
                  </a:cubicBezTo>
                  <a:lnTo>
                    <a:pt x="695747" y="4044544"/>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359">
            <a:extLst>
              <a:ext uri="{FF2B5EF4-FFF2-40B4-BE49-F238E27FC236}">
                <a16:creationId xmlns:a16="http://schemas.microsoft.com/office/drawing/2014/main" id="{06FD5B0A-6E3B-46B4-B5A4-F5A64E346116}"/>
              </a:ext>
            </a:extLst>
          </p:cNvPr>
          <p:cNvSpPr/>
          <p:nvPr/>
        </p:nvSpPr>
        <p:spPr>
          <a:xfrm>
            <a:off x="2173351" y="1788787"/>
            <a:ext cx="266769" cy="266769"/>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Oval 360">
            <a:extLst>
              <a:ext uri="{FF2B5EF4-FFF2-40B4-BE49-F238E27FC236}">
                <a16:creationId xmlns:a16="http://schemas.microsoft.com/office/drawing/2014/main" id="{E08327F2-920A-4F3F-AA61-05A9E9237FC1}"/>
              </a:ext>
            </a:extLst>
          </p:cNvPr>
          <p:cNvSpPr/>
          <p:nvPr/>
        </p:nvSpPr>
        <p:spPr>
          <a:xfrm>
            <a:off x="1490283" y="2246431"/>
            <a:ext cx="266769" cy="266769"/>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Oval 361">
            <a:extLst>
              <a:ext uri="{FF2B5EF4-FFF2-40B4-BE49-F238E27FC236}">
                <a16:creationId xmlns:a16="http://schemas.microsoft.com/office/drawing/2014/main" id="{F2A26B8D-93F6-4195-A5ED-761B139964CD}"/>
              </a:ext>
            </a:extLst>
          </p:cNvPr>
          <p:cNvSpPr/>
          <p:nvPr/>
        </p:nvSpPr>
        <p:spPr>
          <a:xfrm>
            <a:off x="2376054" y="2412659"/>
            <a:ext cx="128132" cy="128132"/>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Oval 362">
            <a:extLst>
              <a:ext uri="{FF2B5EF4-FFF2-40B4-BE49-F238E27FC236}">
                <a16:creationId xmlns:a16="http://schemas.microsoft.com/office/drawing/2014/main" id="{8D4213DA-6983-4148-9DCC-63211FCEE372}"/>
              </a:ext>
            </a:extLst>
          </p:cNvPr>
          <p:cNvSpPr/>
          <p:nvPr/>
        </p:nvSpPr>
        <p:spPr>
          <a:xfrm>
            <a:off x="1773003" y="1839158"/>
            <a:ext cx="128132" cy="128132"/>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Oval 363">
            <a:extLst>
              <a:ext uri="{FF2B5EF4-FFF2-40B4-BE49-F238E27FC236}">
                <a16:creationId xmlns:a16="http://schemas.microsoft.com/office/drawing/2014/main" id="{66741658-1DF3-4D0B-8CEA-AB57B9B2E09E}"/>
              </a:ext>
            </a:extLst>
          </p:cNvPr>
          <p:cNvSpPr/>
          <p:nvPr/>
        </p:nvSpPr>
        <p:spPr>
          <a:xfrm>
            <a:off x="2712336" y="1879715"/>
            <a:ext cx="128132" cy="128132"/>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Oval 364">
            <a:extLst>
              <a:ext uri="{FF2B5EF4-FFF2-40B4-BE49-F238E27FC236}">
                <a16:creationId xmlns:a16="http://schemas.microsoft.com/office/drawing/2014/main" id="{89B75A89-E464-4DE7-899C-16E39BA815C5}"/>
              </a:ext>
            </a:extLst>
          </p:cNvPr>
          <p:cNvSpPr/>
          <p:nvPr/>
        </p:nvSpPr>
        <p:spPr>
          <a:xfrm>
            <a:off x="3056559" y="1813630"/>
            <a:ext cx="69523" cy="69523"/>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Oval 365">
            <a:extLst>
              <a:ext uri="{FF2B5EF4-FFF2-40B4-BE49-F238E27FC236}">
                <a16:creationId xmlns:a16="http://schemas.microsoft.com/office/drawing/2014/main" id="{93C21C38-2528-4350-AD57-52A05830C678}"/>
              </a:ext>
            </a:extLst>
          </p:cNvPr>
          <p:cNvSpPr/>
          <p:nvPr/>
        </p:nvSpPr>
        <p:spPr>
          <a:xfrm>
            <a:off x="2770945" y="1448391"/>
            <a:ext cx="69523" cy="69523"/>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Oval 366">
            <a:extLst>
              <a:ext uri="{FF2B5EF4-FFF2-40B4-BE49-F238E27FC236}">
                <a16:creationId xmlns:a16="http://schemas.microsoft.com/office/drawing/2014/main" id="{7CF61441-6929-44E2-8318-F3273303002C}"/>
              </a:ext>
            </a:extLst>
          </p:cNvPr>
          <p:cNvSpPr/>
          <p:nvPr/>
        </p:nvSpPr>
        <p:spPr>
          <a:xfrm>
            <a:off x="1962268" y="2362186"/>
            <a:ext cx="69523" cy="69523"/>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Oval 367">
            <a:extLst>
              <a:ext uri="{FF2B5EF4-FFF2-40B4-BE49-F238E27FC236}">
                <a16:creationId xmlns:a16="http://schemas.microsoft.com/office/drawing/2014/main" id="{84C3F299-4872-4608-9593-0DA455F62162}"/>
              </a:ext>
            </a:extLst>
          </p:cNvPr>
          <p:cNvSpPr/>
          <p:nvPr/>
        </p:nvSpPr>
        <p:spPr>
          <a:xfrm>
            <a:off x="3079504" y="1483069"/>
            <a:ext cx="128132" cy="128132"/>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Oval 368">
            <a:extLst>
              <a:ext uri="{FF2B5EF4-FFF2-40B4-BE49-F238E27FC236}">
                <a16:creationId xmlns:a16="http://schemas.microsoft.com/office/drawing/2014/main" id="{F159AC93-AE05-40F8-BD9B-9DA29E8236EB}"/>
              </a:ext>
            </a:extLst>
          </p:cNvPr>
          <p:cNvSpPr/>
          <p:nvPr/>
        </p:nvSpPr>
        <p:spPr>
          <a:xfrm>
            <a:off x="3079504" y="927517"/>
            <a:ext cx="128132" cy="128132"/>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Oval 369">
            <a:extLst>
              <a:ext uri="{FF2B5EF4-FFF2-40B4-BE49-F238E27FC236}">
                <a16:creationId xmlns:a16="http://schemas.microsoft.com/office/drawing/2014/main" id="{8062C359-A9A5-4C37-B358-045AD2C954FF}"/>
              </a:ext>
            </a:extLst>
          </p:cNvPr>
          <p:cNvSpPr/>
          <p:nvPr/>
        </p:nvSpPr>
        <p:spPr>
          <a:xfrm>
            <a:off x="3471238" y="991583"/>
            <a:ext cx="69523" cy="69523"/>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a:extLst>
              <a:ext uri="{FF2B5EF4-FFF2-40B4-BE49-F238E27FC236}">
                <a16:creationId xmlns:a16="http://schemas.microsoft.com/office/drawing/2014/main" id="{B9DB0DFD-F994-43DF-84CB-BA24B1703F37}"/>
              </a:ext>
            </a:extLst>
          </p:cNvPr>
          <p:cNvSpPr/>
          <p:nvPr/>
        </p:nvSpPr>
        <p:spPr>
          <a:xfrm>
            <a:off x="3962398" y="1414207"/>
            <a:ext cx="7089912" cy="1191907"/>
          </a:xfrm>
          <a:prstGeom prst="rect">
            <a:avLst/>
          </a:prstGeom>
          <a:solidFill>
            <a:srgbClr val="E5D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4">
            <a:extLst>
              <a:ext uri="{FF2B5EF4-FFF2-40B4-BE49-F238E27FC236}">
                <a16:creationId xmlns:a16="http://schemas.microsoft.com/office/drawing/2014/main" id="{145C9BB4-F7F3-4E7B-9D83-E98B1C914E33}"/>
              </a:ext>
            </a:extLst>
          </p:cNvPr>
          <p:cNvSpPr txBox="1">
            <a:spLocks/>
          </p:cNvSpPr>
          <p:nvPr/>
        </p:nvSpPr>
        <p:spPr>
          <a:xfrm>
            <a:off x="4162134" y="1407113"/>
            <a:ext cx="6731150" cy="108186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tx1">
                    <a:tint val="75000"/>
                  </a:schemeClr>
                </a:solidFill>
                <a:latin typeface="Open Sans bold" panose="020B0806030504020204" pitchFamily="34" charset="0"/>
                <a:ea typeface="Open Sans bold" panose="020B0806030504020204" pitchFamily="34" charset="0"/>
                <a:cs typeface="Open Sans bold" panose="020B08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dirty="0">
                <a:solidFill>
                  <a:schemeClr val="bg1"/>
                </a:solidFill>
                <a:latin typeface="Montserrat SemiBold" panose="00000700000000000000" pitchFamily="50" charset="0"/>
              </a:rPr>
              <a:t>AESTHETIC BEIGE</a:t>
            </a:r>
            <a:endParaRPr lang="en-US" sz="4800" b="1" dirty="0">
              <a:solidFill>
                <a:schemeClr val="bg1"/>
              </a:solidFill>
              <a:latin typeface="Montserrat SemiBold" panose="00000700000000000000" pitchFamily="50" charset="0"/>
              <a:ea typeface="Open Sans" panose="020B0606030504020204" pitchFamily="34" charset="0"/>
              <a:cs typeface="Open Sans" panose="020B0606030504020204" pitchFamily="34" charset="0"/>
            </a:endParaRPr>
          </a:p>
        </p:txBody>
      </p:sp>
      <p:sp>
        <p:nvSpPr>
          <p:cNvPr id="165" name="Rectangle 7">
            <a:extLst>
              <a:ext uri="{FF2B5EF4-FFF2-40B4-BE49-F238E27FC236}">
                <a16:creationId xmlns:a16="http://schemas.microsoft.com/office/drawing/2014/main" id="{0C85B7C3-26C1-4899-8FF8-6F48F39400C6}"/>
              </a:ext>
            </a:extLst>
          </p:cNvPr>
          <p:cNvSpPr/>
          <p:nvPr/>
        </p:nvSpPr>
        <p:spPr>
          <a:xfrm>
            <a:off x="8326136" y="3615150"/>
            <a:ext cx="3428914" cy="654988"/>
          </a:xfrm>
          <a:prstGeom prst="rect">
            <a:avLst/>
          </a:prstGeom>
        </p:spPr>
        <p:txBody>
          <a:bodyPr wrap="square">
            <a:spAutoFit/>
          </a:bodyPr>
          <a:lstStyle/>
          <a:p>
            <a:pPr>
              <a:lnSpc>
                <a:spcPts val="1500"/>
              </a:lnSpc>
            </a:pPr>
            <a:r>
              <a:rPr lang="en-US" sz="1000" dirty="0">
                <a:solidFill>
                  <a:schemeClr val="tx1">
                    <a:lumMod val="50000"/>
                    <a:lumOff val="50000"/>
                  </a:schemeClr>
                </a:solidFill>
                <a:latin typeface="Open Sans" panose="020B0606030504020204" pitchFamily="34" charset="0"/>
              </a:rPr>
              <a:t>It is a long established fact that a reader will be distracted by the readable content of a page when looking at its layout.</a:t>
            </a:r>
            <a:endParaRPr lang="en-US" sz="1000" dirty="0">
              <a:solidFill>
                <a:schemeClr val="tx1">
                  <a:lumMod val="50000"/>
                  <a:lumOff val="50000"/>
                </a:schemeClr>
              </a:solidFill>
            </a:endParaRPr>
          </a:p>
        </p:txBody>
      </p:sp>
      <p:grpSp>
        <p:nvGrpSpPr>
          <p:cNvPr id="167" name="Gráfico 10">
            <a:extLst>
              <a:ext uri="{FF2B5EF4-FFF2-40B4-BE49-F238E27FC236}">
                <a16:creationId xmlns:a16="http://schemas.microsoft.com/office/drawing/2014/main" id="{BB889495-3962-4FE5-A1A3-AEFBE695F24F}"/>
              </a:ext>
            </a:extLst>
          </p:cNvPr>
          <p:cNvGrpSpPr/>
          <p:nvPr/>
        </p:nvGrpSpPr>
        <p:grpSpPr>
          <a:xfrm>
            <a:off x="96235" y="116558"/>
            <a:ext cx="849367" cy="849367"/>
            <a:chOff x="8171334" y="4118146"/>
            <a:chExt cx="637025" cy="637025"/>
          </a:xfrm>
        </p:grpSpPr>
        <p:sp>
          <p:nvSpPr>
            <p:cNvPr id="168" name="Forma libre: forma 30">
              <a:extLst>
                <a:ext uri="{FF2B5EF4-FFF2-40B4-BE49-F238E27FC236}">
                  <a16:creationId xmlns:a16="http://schemas.microsoft.com/office/drawing/2014/main" id="{263EAA66-A52F-48A1-8670-20AF0A3B800E}"/>
                </a:ext>
              </a:extLst>
            </p:cNvPr>
            <p:cNvSpPr/>
            <p:nvPr/>
          </p:nvSpPr>
          <p:spPr>
            <a:xfrm>
              <a:off x="8171334" y="4118146"/>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C5AA8E"/>
            </a:solidFill>
            <a:ln cap="flat">
              <a:noFill/>
              <a:prstDash val="solid"/>
            </a:ln>
          </p:spPr>
          <p:txBody>
            <a:bodyPr vert="horz" wrap="square" lIns="121920" tIns="60960" rIns="121920" bIns="60960" anchor="ctr" anchorCtr="0" compatLnSpc="1">
              <a:noAutofit/>
            </a:bodyPr>
            <a:lstStyle/>
            <a:p>
              <a:pPr defTabSz="1219170">
                <a:defRPr sz="1800" b="0" i="0" u="none" strike="noStrike" kern="0" cap="none" spc="0" baseline="0">
                  <a:solidFill>
                    <a:srgbClr val="000000"/>
                  </a:solidFill>
                  <a:uFillTx/>
                </a:defRPr>
              </a:pPr>
              <a:endParaRPr lang="es-PE" sz="1400" kern="0" dirty="0">
                <a:solidFill>
                  <a:srgbClr val="000000"/>
                </a:solidFill>
                <a:latin typeface="Arial"/>
                <a:ea typeface="Arial"/>
                <a:cs typeface="Arial"/>
              </a:endParaRPr>
            </a:p>
          </p:txBody>
        </p:sp>
        <p:sp>
          <p:nvSpPr>
            <p:cNvPr id="169" name="Forma libre: forma 31">
              <a:extLst>
                <a:ext uri="{FF2B5EF4-FFF2-40B4-BE49-F238E27FC236}">
                  <a16:creationId xmlns:a16="http://schemas.microsoft.com/office/drawing/2014/main" id="{BF7C8595-D84C-4B91-A923-10C1FDEBBB52}"/>
                </a:ext>
              </a:extLst>
            </p:cNvPr>
            <p:cNvSpPr/>
            <p:nvPr/>
          </p:nvSpPr>
          <p:spPr>
            <a:xfrm>
              <a:off x="8253282" y="4196401"/>
              <a:ext cx="496510" cy="48048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121920" tIns="60960" rIns="121920" bIns="60960"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Tree>
    <p:extLst>
      <p:ext uri="{BB962C8B-B14F-4D97-AF65-F5344CB8AC3E}">
        <p14:creationId xmlns:p14="http://schemas.microsoft.com/office/powerpoint/2010/main" val="279889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childTnLst>
                                </p:cTn>
                              </p:par>
                              <p:par>
                                <p:cTn id="7" presetID="35" presetClass="emph" presetSubtype="0" repeatCount="indefinite" fill="hold" grpId="1" nodeType="withEffect">
                                  <p:stCondLst>
                                    <p:cond delay="500"/>
                                  </p:stCondLst>
                                  <p:childTnLst>
                                    <p:anim calcmode="discrete" valueType="str">
                                      <p:cBhvr>
                                        <p:cTn id="8" dur="2200" fill="hold"/>
                                        <p:tgtEl>
                                          <p:spTgt spid="17"/>
                                        </p:tgtEl>
                                        <p:attrNameLst>
                                          <p:attrName>style.visibility</p:attrName>
                                        </p:attrNameLst>
                                      </p:cBhvr>
                                      <p:tavLst>
                                        <p:tav tm="0">
                                          <p:val>
                                            <p:strVal val="hidden"/>
                                          </p:val>
                                        </p:tav>
                                        <p:tav tm="50000">
                                          <p:val>
                                            <p:strVal val="visible"/>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18"/>
                                        </p:tgtEl>
                                        <p:attrNameLst>
                                          <p:attrName>style.visibility</p:attrName>
                                        </p:attrNameLst>
                                      </p:cBhvr>
                                      <p:to>
                                        <p:strVal val="visible"/>
                                      </p:to>
                                    </p:set>
                                  </p:childTnLst>
                                </p:cTn>
                              </p:par>
                              <p:par>
                                <p:cTn id="11" presetID="35" presetClass="emph" presetSubtype="0" repeatCount="indefinite" fill="hold" grpId="1" nodeType="withEffect">
                                  <p:stCondLst>
                                    <p:cond delay="500"/>
                                  </p:stCondLst>
                                  <p:childTnLst>
                                    <p:anim calcmode="discrete" valueType="str">
                                      <p:cBhvr>
                                        <p:cTn id="12" dur="2200" fill="hold"/>
                                        <p:tgtEl>
                                          <p:spTgt spid="18"/>
                                        </p:tgtEl>
                                        <p:attrNameLst>
                                          <p:attrName>style.visibility</p:attrName>
                                        </p:attrNameLst>
                                      </p:cBhvr>
                                      <p:tavLst>
                                        <p:tav tm="0">
                                          <p:val>
                                            <p:strVal val="hidden"/>
                                          </p:val>
                                        </p:tav>
                                        <p:tav tm="50000">
                                          <p:val>
                                            <p:strVal val="visible"/>
                                          </p:val>
                                        </p:tav>
                                      </p:tavLst>
                                    </p:anim>
                                  </p:childTnLst>
                                </p:cTn>
                              </p:par>
                              <p:par>
                                <p:cTn id="13" presetID="1" presetClass="entr" presetSubtype="0"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childTnLst>
                                </p:cTn>
                              </p:par>
                              <p:par>
                                <p:cTn id="15" presetID="35" presetClass="emph" presetSubtype="0" repeatCount="indefinite" fill="hold" grpId="1" nodeType="withEffect">
                                  <p:stCondLst>
                                    <p:cond delay="250"/>
                                  </p:stCondLst>
                                  <p:childTnLst>
                                    <p:anim calcmode="discrete" valueType="str">
                                      <p:cBhvr>
                                        <p:cTn id="16" dur="1000" fill="hold"/>
                                        <p:tgtEl>
                                          <p:spTgt spid="19"/>
                                        </p:tgtEl>
                                        <p:attrNameLst>
                                          <p:attrName>style.visibility</p:attrName>
                                        </p:attrNameLst>
                                      </p:cBhvr>
                                      <p:tavLst>
                                        <p:tav tm="0">
                                          <p:val>
                                            <p:strVal val="hidden"/>
                                          </p:val>
                                        </p:tav>
                                        <p:tav tm="50000">
                                          <p:val>
                                            <p:strVal val="visible"/>
                                          </p:val>
                                        </p:tav>
                                      </p:tavLst>
                                    </p:anim>
                                  </p:childTnLst>
                                </p:cTn>
                              </p:par>
                              <p:par>
                                <p:cTn id="17" presetID="1" presetClass="entr" presetSubtype="0" fill="hold" grpId="0" nodeType="withEffect">
                                  <p:stCondLst>
                                    <p:cond delay="250"/>
                                  </p:stCondLst>
                                  <p:childTnLst>
                                    <p:set>
                                      <p:cBhvr>
                                        <p:cTn id="18" dur="1" fill="hold">
                                          <p:stCondLst>
                                            <p:cond delay="0"/>
                                          </p:stCondLst>
                                        </p:cTn>
                                        <p:tgtEl>
                                          <p:spTgt spid="20"/>
                                        </p:tgtEl>
                                        <p:attrNameLst>
                                          <p:attrName>style.visibility</p:attrName>
                                        </p:attrNameLst>
                                      </p:cBhvr>
                                      <p:to>
                                        <p:strVal val="visible"/>
                                      </p:to>
                                    </p:set>
                                  </p:childTnLst>
                                </p:cTn>
                              </p:par>
                              <p:par>
                                <p:cTn id="19" presetID="35" presetClass="emph" presetSubtype="0" repeatCount="indefinite" fill="hold" grpId="1" nodeType="withEffect">
                                  <p:stCondLst>
                                    <p:cond delay="250"/>
                                  </p:stCondLst>
                                  <p:childTnLst>
                                    <p:anim calcmode="discrete" valueType="str">
                                      <p:cBhvr>
                                        <p:cTn id="20" dur="1000" fill="hold"/>
                                        <p:tgtEl>
                                          <p:spTgt spid="20"/>
                                        </p:tgtEl>
                                        <p:attrNameLst>
                                          <p:attrName>style.visibility</p:attrName>
                                        </p:attrNameLst>
                                      </p:cBhvr>
                                      <p:tavLst>
                                        <p:tav tm="0">
                                          <p:val>
                                            <p:strVal val="hidden"/>
                                          </p:val>
                                        </p:tav>
                                        <p:tav tm="50000">
                                          <p:val>
                                            <p:strVal val="visible"/>
                                          </p:val>
                                        </p:tav>
                                      </p:tavLst>
                                    </p:anim>
                                  </p:childTnLst>
                                </p:cTn>
                              </p:par>
                              <p:par>
                                <p:cTn id="21" presetID="1" presetClass="entr" presetSubtype="0" fill="hold" grpId="0" nodeType="withEffect">
                                  <p:stCondLst>
                                    <p:cond delay="250"/>
                                  </p:stCondLst>
                                  <p:childTnLst>
                                    <p:set>
                                      <p:cBhvr>
                                        <p:cTn id="22" dur="1" fill="hold">
                                          <p:stCondLst>
                                            <p:cond delay="0"/>
                                          </p:stCondLst>
                                        </p:cTn>
                                        <p:tgtEl>
                                          <p:spTgt spid="21"/>
                                        </p:tgtEl>
                                        <p:attrNameLst>
                                          <p:attrName>style.visibility</p:attrName>
                                        </p:attrNameLst>
                                      </p:cBhvr>
                                      <p:to>
                                        <p:strVal val="visible"/>
                                      </p:to>
                                    </p:set>
                                  </p:childTnLst>
                                </p:cTn>
                              </p:par>
                              <p:par>
                                <p:cTn id="23" presetID="35" presetClass="emph" presetSubtype="0" repeatCount="indefinite" fill="hold" grpId="1" nodeType="withEffect">
                                  <p:stCondLst>
                                    <p:cond delay="250"/>
                                  </p:stCondLst>
                                  <p:childTnLst>
                                    <p:anim calcmode="discrete" valueType="str">
                                      <p:cBhvr>
                                        <p:cTn id="24" dur="1000" fill="hold"/>
                                        <p:tgtEl>
                                          <p:spTgt spid="21"/>
                                        </p:tgtEl>
                                        <p:attrNameLst>
                                          <p:attrName>style.visibility</p:attrName>
                                        </p:attrNameLst>
                                      </p:cBhvr>
                                      <p:tavLst>
                                        <p:tav tm="0">
                                          <p:val>
                                            <p:strVal val="hidden"/>
                                          </p:val>
                                        </p:tav>
                                        <p:tav tm="50000">
                                          <p:val>
                                            <p:strVal val="visible"/>
                                          </p:val>
                                        </p:tav>
                                      </p:tavLst>
                                    </p:anim>
                                  </p:childTnLst>
                                </p:cTn>
                              </p:par>
                              <p:par>
                                <p:cTn id="25" presetID="1" presetClass="entr" presetSubtype="0" fill="hold" grpId="0" nodeType="withEffect">
                                  <p:stCondLst>
                                    <p:cond delay="250"/>
                                  </p:stCondLst>
                                  <p:childTnLst>
                                    <p:set>
                                      <p:cBhvr>
                                        <p:cTn id="26" dur="1" fill="hold">
                                          <p:stCondLst>
                                            <p:cond delay="0"/>
                                          </p:stCondLst>
                                        </p:cTn>
                                        <p:tgtEl>
                                          <p:spTgt spid="22"/>
                                        </p:tgtEl>
                                        <p:attrNameLst>
                                          <p:attrName>style.visibility</p:attrName>
                                        </p:attrNameLst>
                                      </p:cBhvr>
                                      <p:to>
                                        <p:strVal val="visible"/>
                                      </p:to>
                                    </p:set>
                                  </p:childTnLst>
                                </p:cTn>
                              </p:par>
                              <p:par>
                                <p:cTn id="27" presetID="35" presetClass="emph" presetSubtype="0" repeatCount="indefinite" fill="hold" grpId="1" nodeType="withEffect">
                                  <p:stCondLst>
                                    <p:cond delay="250"/>
                                  </p:stCondLst>
                                  <p:childTnLst>
                                    <p:anim calcmode="discrete" valueType="str">
                                      <p:cBhvr>
                                        <p:cTn id="28" dur="1200" fill="hold"/>
                                        <p:tgtEl>
                                          <p:spTgt spid="22"/>
                                        </p:tgtEl>
                                        <p:attrNameLst>
                                          <p:attrName>style.visibility</p:attrName>
                                        </p:attrNameLst>
                                      </p:cBhvr>
                                      <p:tavLst>
                                        <p:tav tm="0">
                                          <p:val>
                                            <p:strVal val="hidden"/>
                                          </p:val>
                                        </p:tav>
                                        <p:tav tm="50000">
                                          <p:val>
                                            <p:strVal val="visible"/>
                                          </p:val>
                                        </p:tav>
                                      </p:tavLst>
                                    </p:anim>
                                  </p:childTnLst>
                                </p:cTn>
                              </p:par>
                              <p:par>
                                <p:cTn id="29" presetID="1" presetClass="entr" presetSubtype="0" fill="hold" grpId="0" nodeType="withEffect">
                                  <p:stCondLst>
                                    <p:cond delay="250"/>
                                  </p:stCondLst>
                                  <p:childTnLst>
                                    <p:set>
                                      <p:cBhvr>
                                        <p:cTn id="30" dur="1" fill="hold">
                                          <p:stCondLst>
                                            <p:cond delay="0"/>
                                          </p:stCondLst>
                                        </p:cTn>
                                        <p:tgtEl>
                                          <p:spTgt spid="23"/>
                                        </p:tgtEl>
                                        <p:attrNameLst>
                                          <p:attrName>style.visibility</p:attrName>
                                        </p:attrNameLst>
                                      </p:cBhvr>
                                      <p:to>
                                        <p:strVal val="visible"/>
                                      </p:to>
                                    </p:set>
                                  </p:childTnLst>
                                </p:cTn>
                              </p:par>
                              <p:par>
                                <p:cTn id="31" presetID="35" presetClass="emph" presetSubtype="0" repeatCount="indefinite" fill="hold" grpId="1" nodeType="withEffect">
                                  <p:stCondLst>
                                    <p:cond delay="250"/>
                                  </p:stCondLst>
                                  <p:childTnLst>
                                    <p:anim calcmode="discrete" valueType="str">
                                      <p:cBhvr>
                                        <p:cTn id="32" dur="1200" fill="hold"/>
                                        <p:tgtEl>
                                          <p:spTgt spid="23"/>
                                        </p:tgtEl>
                                        <p:attrNameLst>
                                          <p:attrName>style.visibility</p:attrName>
                                        </p:attrNameLst>
                                      </p:cBhvr>
                                      <p:tavLst>
                                        <p:tav tm="0">
                                          <p:val>
                                            <p:strVal val="hidden"/>
                                          </p:val>
                                        </p:tav>
                                        <p:tav tm="50000">
                                          <p:val>
                                            <p:strVal val="visible"/>
                                          </p:val>
                                        </p:tav>
                                      </p:tavLst>
                                    </p:anim>
                                  </p:childTnLst>
                                </p:cTn>
                              </p:par>
                              <p:par>
                                <p:cTn id="33" presetID="1" presetClass="entr" presetSubtype="0" fill="hold" grpId="0" nodeType="withEffect">
                                  <p:stCondLst>
                                    <p:cond delay="250"/>
                                  </p:stCondLst>
                                  <p:childTnLst>
                                    <p:set>
                                      <p:cBhvr>
                                        <p:cTn id="34" dur="1" fill="hold">
                                          <p:stCondLst>
                                            <p:cond delay="0"/>
                                          </p:stCondLst>
                                        </p:cTn>
                                        <p:tgtEl>
                                          <p:spTgt spid="24"/>
                                        </p:tgtEl>
                                        <p:attrNameLst>
                                          <p:attrName>style.visibility</p:attrName>
                                        </p:attrNameLst>
                                      </p:cBhvr>
                                      <p:to>
                                        <p:strVal val="visible"/>
                                      </p:to>
                                    </p:set>
                                  </p:childTnLst>
                                </p:cTn>
                              </p:par>
                              <p:par>
                                <p:cTn id="35" presetID="35" presetClass="emph" presetSubtype="0" repeatCount="indefinite" fill="hold" grpId="1" nodeType="withEffect">
                                  <p:stCondLst>
                                    <p:cond delay="250"/>
                                  </p:stCondLst>
                                  <p:childTnLst>
                                    <p:anim calcmode="discrete" valueType="str">
                                      <p:cBhvr>
                                        <p:cTn id="36" dur="1200" fill="hold"/>
                                        <p:tgtEl>
                                          <p:spTgt spid="24"/>
                                        </p:tgtEl>
                                        <p:attrNameLst>
                                          <p:attrName>style.visibility</p:attrName>
                                        </p:attrNameLst>
                                      </p:cBhvr>
                                      <p:tavLst>
                                        <p:tav tm="0">
                                          <p:val>
                                            <p:strVal val="hidden"/>
                                          </p:val>
                                        </p:tav>
                                        <p:tav tm="50000">
                                          <p:val>
                                            <p:strVal val="visible"/>
                                          </p:val>
                                        </p:tav>
                                      </p:tavLst>
                                    </p:anim>
                                  </p:childTnLst>
                                </p:cTn>
                              </p:par>
                              <p:par>
                                <p:cTn id="37" presetID="1" presetClass="entr" presetSubtype="0" fill="hold" grpId="0" nodeType="withEffect">
                                  <p:stCondLst>
                                    <p:cond delay="250"/>
                                  </p:stCondLst>
                                  <p:childTnLst>
                                    <p:set>
                                      <p:cBhvr>
                                        <p:cTn id="38" dur="1" fill="hold">
                                          <p:stCondLst>
                                            <p:cond delay="0"/>
                                          </p:stCondLst>
                                        </p:cTn>
                                        <p:tgtEl>
                                          <p:spTgt spid="25"/>
                                        </p:tgtEl>
                                        <p:attrNameLst>
                                          <p:attrName>style.visibility</p:attrName>
                                        </p:attrNameLst>
                                      </p:cBhvr>
                                      <p:to>
                                        <p:strVal val="visible"/>
                                      </p:to>
                                    </p:set>
                                  </p:childTnLst>
                                </p:cTn>
                              </p:par>
                              <p:par>
                                <p:cTn id="39" presetID="35" presetClass="emph" presetSubtype="0" repeatCount="indefinite" fill="hold" grpId="1" nodeType="withEffect">
                                  <p:stCondLst>
                                    <p:cond delay="250"/>
                                  </p:stCondLst>
                                  <p:childTnLst>
                                    <p:anim calcmode="discrete" valueType="str">
                                      <p:cBhvr>
                                        <p:cTn id="40" dur="1000" fill="hold"/>
                                        <p:tgtEl>
                                          <p:spTgt spid="25"/>
                                        </p:tgtEl>
                                        <p:attrNameLst>
                                          <p:attrName>style.visibility</p:attrName>
                                        </p:attrNameLst>
                                      </p:cBhvr>
                                      <p:tavLst>
                                        <p:tav tm="0">
                                          <p:val>
                                            <p:strVal val="hidden"/>
                                          </p:val>
                                        </p:tav>
                                        <p:tav tm="50000">
                                          <p:val>
                                            <p:strVal val="visible"/>
                                          </p:val>
                                        </p:tav>
                                      </p:tavLst>
                                    </p:anim>
                                  </p:childTnLst>
                                </p:cTn>
                              </p:par>
                              <p:par>
                                <p:cTn id="41" presetID="1" presetClass="entr" presetSubtype="0" fill="hold" grpId="0" nodeType="withEffect">
                                  <p:stCondLst>
                                    <p:cond delay="250"/>
                                  </p:stCondLst>
                                  <p:childTnLst>
                                    <p:set>
                                      <p:cBhvr>
                                        <p:cTn id="42" dur="1" fill="hold">
                                          <p:stCondLst>
                                            <p:cond delay="0"/>
                                          </p:stCondLst>
                                        </p:cTn>
                                        <p:tgtEl>
                                          <p:spTgt spid="26"/>
                                        </p:tgtEl>
                                        <p:attrNameLst>
                                          <p:attrName>style.visibility</p:attrName>
                                        </p:attrNameLst>
                                      </p:cBhvr>
                                      <p:to>
                                        <p:strVal val="visible"/>
                                      </p:to>
                                    </p:set>
                                  </p:childTnLst>
                                </p:cTn>
                              </p:par>
                              <p:par>
                                <p:cTn id="43" presetID="35" presetClass="emph" presetSubtype="0" repeatCount="indefinite" fill="hold" grpId="1" nodeType="withEffect">
                                  <p:stCondLst>
                                    <p:cond delay="250"/>
                                  </p:stCondLst>
                                  <p:childTnLst>
                                    <p:anim calcmode="discrete" valueType="str">
                                      <p:cBhvr>
                                        <p:cTn id="44" dur="1000" fill="hold"/>
                                        <p:tgtEl>
                                          <p:spTgt spid="26"/>
                                        </p:tgtEl>
                                        <p:attrNameLst>
                                          <p:attrName>style.visibility</p:attrName>
                                        </p:attrNameLst>
                                      </p:cBhvr>
                                      <p:tavLst>
                                        <p:tav tm="0">
                                          <p:val>
                                            <p:strVal val="hidden"/>
                                          </p:val>
                                        </p:tav>
                                        <p:tav tm="50000">
                                          <p:val>
                                            <p:strVal val="visible"/>
                                          </p:val>
                                        </p:tav>
                                      </p:tavLst>
                                    </p:anim>
                                  </p:childTnLst>
                                </p:cTn>
                              </p:par>
                              <p:par>
                                <p:cTn id="45" presetID="1" presetClass="entr" presetSubtype="0" fill="hold" grpId="0" nodeType="withEffect">
                                  <p:stCondLst>
                                    <p:cond delay="250"/>
                                  </p:stCondLst>
                                  <p:childTnLst>
                                    <p:set>
                                      <p:cBhvr>
                                        <p:cTn id="46" dur="1" fill="hold">
                                          <p:stCondLst>
                                            <p:cond delay="0"/>
                                          </p:stCondLst>
                                        </p:cTn>
                                        <p:tgtEl>
                                          <p:spTgt spid="27"/>
                                        </p:tgtEl>
                                        <p:attrNameLst>
                                          <p:attrName>style.visibility</p:attrName>
                                        </p:attrNameLst>
                                      </p:cBhvr>
                                      <p:to>
                                        <p:strVal val="visible"/>
                                      </p:to>
                                    </p:set>
                                  </p:childTnLst>
                                </p:cTn>
                              </p:par>
                              <p:par>
                                <p:cTn id="47" presetID="35" presetClass="emph" presetSubtype="0" repeatCount="indefinite" fill="hold" grpId="1" nodeType="withEffect">
                                  <p:stCondLst>
                                    <p:cond delay="250"/>
                                  </p:stCondLst>
                                  <p:childTnLst>
                                    <p:anim calcmode="discrete" valueType="str">
                                      <p:cBhvr>
                                        <p:cTn id="48" dur="1200" fill="hold"/>
                                        <p:tgtEl>
                                          <p:spTgt spid="2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75;p54">
            <a:extLst>
              <a:ext uri="{FF2B5EF4-FFF2-40B4-BE49-F238E27FC236}">
                <a16:creationId xmlns:a16="http://schemas.microsoft.com/office/drawing/2014/main" id="{64AC04DF-5E0D-4DC1-9B10-4C7BFD13DB88}"/>
              </a:ext>
            </a:extLst>
          </p:cNvPr>
          <p:cNvSpPr txBox="1">
            <a:spLocks noGrp="1"/>
          </p:cNvSpPr>
          <p:nvPr>
            <p:ph type="title"/>
          </p:nvPr>
        </p:nvSpPr>
        <p:spPr>
          <a:xfrm>
            <a:off x="1157858" y="1023330"/>
            <a:ext cx="7015605" cy="914119"/>
          </a:xfrm>
        </p:spPr>
        <p:txBody>
          <a:bodyPr>
            <a:normAutofit fontScale="90000"/>
          </a:bodyPr>
          <a:lstStyle/>
          <a:p>
            <a:pPr lvl="0"/>
            <a:r>
              <a:rPr lang="en-GB" dirty="0">
                <a:solidFill>
                  <a:srgbClr val="C5AA8E"/>
                </a:solidFill>
              </a:rPr>
              <a:t>Awesome</a:t>
            </a:r>
          </a:p>
          <a:p>
            <a:pPr lvl="0"/>
            <a:r>
              <a:rPr lang="en-GB" dirty="0">
                <a:solidFill>
                  <a:srgbClr val="C5AA8E"/>
                </a:solidFill>
              </a:rPr>
              <a:t>Words</a:t>
            </a:r>
          </a:p>
        </p:txBody>
      </p:sp>
      <p:sp>
        <p:nvSpPr>
          <p:cNvPr id="3" name="Google Shape;1089;p54">
            <a:extLst>
              <a:ext uri="{FF2B5EF4-FFF2-40B4-BE49-F238E27FC236}">
                <a16:creationId xmlns:a16="http://schemas.microsoft.com/office/drawing/2014/main" id="{EAD41BCB-84DC-4E9A-BD7D-056849FC0547}"/>
              </a:ext>
            </a:extLst>
          </p:cNvPr>
          <p:cNvSpPr/>
          <p:nvPr/>
        </p:nvSpPr>
        <p:spPr>
          <a:xfrm>
            <a:off x="6281373" y="1725171"/>
            <a:ext cx="5370519" cy="4888571"/>
          </a:xfrm>
          <a:custGeom>
            <a:avLst/>
            <a:gdLst>
              <a:gd name="f0" fmla="val w"/>
              <a:gd name="f1" fmla="val h"/>
              <a:gd name="f2" fmla="val 0"/>
              <a:gd name="f3" fmla="val 47602"/>
              <a:gd name="f4" fmla="val 64447"/>
              <a:gd name="f5" fmla="val 10909"/>
              <a:gd name="f6" fmla="val 4070"/>
              <a:gd name="f7" fmla="val 34"/>
              <a:gd name="f8" fmla="val 1"/>
              <a:gd name="f9" fmla="val 5838"/>
              <a:gd name="f10" fmla="val 15545"/>
              <a:gd name="f11" fmla="val 23484"/>
              <a:gd name="f12" fmla="val 2769"/>
              <a:gd name="f13" fmla="val 32424"/>
              <a:gd name="f14" fmla="val 7239"/>
              <a:gd name="f15" fmla="val 40496"/>
              <a:gd name="f16" fmla="val 12076"/>
              <a:gd name="f17" fmla="val 49202"/>
              <a:gd name="f18" fmla="val 18914"/>
              <a:gd name="f19" fmla="val 56908"/>
              <a:gd name="f20" fmla="val 26320"/>
              <a:gd name="f21" fmla="val 61178"/>
              <a:gd name="f22" fmla="val 30022"/>
              <a:gd name="f23" fmla="val 63312"/>
              <a:gd name="f24" fmla="val 33625"/>
              <a:gd name="f25" fmla="val 36694"/>
              <a:gd name="f26" fmla="val 39863"/>
              <a:gd name="f27" fmla="val 42398"/>
              <a:gd name="f28" fmla="val 63279"/>
              <a:gd name="f29" fmla="val 44266"/>
              <a:gd name="f30" fmla="val 60944"/>
              <a:gd name="f31" fmla="val 46434"/>
              <a:gd name="f32" fmla="val 58242"/>
              <a:gd name="f33" fmla="val 47601"/>
              <a:gd name="f34" fmla="val 54072"/>
              <a:gd name="f35" fmla="val 48902"/>
              <a:gd name="f36" fmla="val 47568"/>
              <a:gd name="f37" fmla="val 45099"/>
              <a:gd name="f38" fmla="val 47001"/>
              <a:gd name="f39" fmla="val 41297"/>
              <a:gd name="f40" fmla="val 45967"/>
              <a:gd name="f41" fmla="val 37627"/>
              <a:gd name="f42" fmla="val 45533"/>
              <a:gd name="f43" fmla="val 36160"/>
              <a:gd name="f44" fmla="val 45100"/>
              <a:gd name="f45" fmla="val 34725"/>
              <a:gd name="f46" fmla="val 44566"/>
              <a:gd name="f47" fmla="val 33258"/>
              <a:gd name="f48" fmla="val 43632"/>
              <a:gd name="f49" fmla="val 30656"/>
              <a:gd name="f50" fmla="val 42498"/>
              <a:gd name="f51" fmla="val 28154"/>
              <a:gd name="f52" fmla="val 41230"/>
              <a:gd name="f53" fmla="val 25719"/>
              <a:gd name="f54" fmla="val 40963"/>
              <a:gd name="f55" fmla="val 25218"/>
              <a:gd name="f56" fmla="val 40697"/>
              <a:gd name="f57" fmla="val 24718"/>
              <a:gd name="f58" fmla="val 40430"/>
              <a:gd name="f59" fmla="val 24218"/>
              <a:gd name="f60" fmla="val 39963"/>
              <a:gd name="f61" fmla="val 23384"/>
              <a:gd name="f62" fmla="val 39496"/>
              <a:gd name="f63" fmla="val 22550"/>
              <a:gd name="f64" fmla="val 39029"/>
              <a:gd name="f65" fmla="val 21749"/>
              <a:gd name="f66" fmla="val 37361"/>
              <a:gd name="f67" fmla="val 19014"/>
              <a:gd name="f68" fmla="val 35526"/>
              <a:gd name="f69" fmla="val 16412"/>
              <a:gd name="f70" fmla="val 33491"/>
              <a:gd name="f71" fmla="val 13944"/>
              <a:gd name="f72" fmla="val 33458"/>
              <a:gd name="f73" fmla="val 13910"/>
              <a:gd name="f74" fmla="val 33425"/>
              <a:gd name="f75" fmla="val 13877"/>
              <a:gd name="f76" fmla="val 32090"/>
              <a:gd name="f77" fmla="val 12309"/>
              <a:gd name="f78" fmla="val 30689"/>
              <a:gd name="f79" fmla="val 10775"/>
              <a:gd name="f80" fmla="val 29222"/>
              <a:gd name="f81" fmla="val 9374"/>
              <a:gd name="f82" fmla="val 28188"/>
              <a:gd name="f83" fmla="val 8373"/>
              <a:gd name="f84" fmla="val 27120"/>
              <a:gd name="f85" fmla="val 7439"/>
              <a:gd name="f86" fmla="val 26019"/>
              <a:gd name="f87" fmla="val 6538"/>
              <a:gd name="f88" fmla="val 25552"/>
              <a:gd name="f89" fmla="val 6172"/>
              <a:gd name="f90" fmla="val 25085"/>
              <a:gd name="f91" fmla="val 24618"/>
              <a:gd name="f92" fmla="val 5504"/>
              <a:gd name="f93" fmla="val 24085"/>
              <a:gd name="f94" fmla="val 5071"/>
              <a:gd name="f95" fmla="val 23518"/>
              <a:gd name="f96" fmla="val 4704"/>
              <a:gd name="f97" fmla="val 22951"/>
              <a:gd name="f98" fmla="val 4304"/>
              <a:gd name="f99" fmla="val 22383"/>
              <a:gd name="f100" fmla="val 3937"/>
              <a:gd name="f101" fmla="val 21816"/>
              <a:gd name="f102" fmla="val 3603"/>
              <a:gd name="f103" fmla="val 21283"/>
              <a:gd name="f104" fmla="val 3269"/>
              <a:gd name="f105" fmla="val 17547"/>
              <a:gd name="f106" fmla="val 1135"/>
              <a:gd name="f107" fmla="val 13977"/>
              <a:gd name="f108" fmla="*/ f0 1 47602"/>
              <a:gd name="f109" fmla="*/ f1 1 64447"/>
              <a:gd name="f110" fmla="val f2"/>
              <a:gd name="f111" fmla="val f3"/>
              <a:gd name="f112" fmla="val f4"/>
              <a:gd name="f113" fmla="+- f112 0 f110"/>
              <a:gd name="f114" fmla="+- f111 0 f110"/>
              <a:gd name="f115" fmla="*/ f114 1 47602"/>
              <a:gd name="f116" fmla="*/ f113 1 64447"/>
              <a:gd name="f117" fmla="*/ f110 1 f115"/>
              <a:gd name="f118" fmla="*/ f111 1 f115"/>
              <a:gd name="f119" fmla="*/ f110 1 f116"/>
              <a:gd name="f120" fmla="*/ f112 1 f116"/>
              <a:gd name="f121" fmla="*/ f117 f108 1"/>
              <a:gd name="f122" fmla="*/ f118 f108 1"/>
              <a:gd name="f123" fmla="*/ f120 f109 1"/>
              <a:gd name="f124" fmla="*/ f119 f109 1"/>
            </a:gdLst>
            <a:ahLst/>
            <a:cxnLst>
              <a:cxn ang="3cd4">
                <a:pos x="hc" y="t"/>
              </a:cxn>
              <a:cxn ang="0">
                <a:pos x="r" y="vc"/>
              </a:cxn>
              <a:cxn ang="cd4">
                <a:pos x="hc" y="b"/>
              </a:cxn>
              <a:cxn ang="cd2">
                <a:pos x="l" y="vc"/>
              </a:cxn>
            </a:cxnLst>
            <a:rect l="f121" t="f124" r="f122" b="f123"/>
            <a:pathLst>
              <a:path w="47602" h="64447">
                <a:moveTo>
                  <a:pt x="f5" y="f2"/>
                </a:moveTo>
                <a:cubicBezTo>
                  <a:pt x="f6" y="f7"/>
                  <a:pt x="f8" y="f9"/>
                  <a:pt x="f8" y="f10"/>
                </a:cubicBezTo>
                <a:cubicBezTo>
                  <a:pt x="f8" y="f11"/>
                  <a:pt x="f12" y="f13"/>
                  <a:pt x="f14" y="f15"/>
                </a:cubicBezTo>
                <a:cubicBezTo>
                  <a:pt x="f16" y="f17"/>
                  <a:pt x="f18" y="f19"/>
                  <a:pt x="f20" y="f21"/>
                </a:cubicBezTo>
                <a:cubicBezTo>
                  <a:pt x="f22" y="f23"/>
                  <a:pt x="f24" y="f4"/>
                  <a:pt x="f25" y="f4"/>
                </a:cubicBezTo>
                <a:cubicBezTo>
                  <a:pt x="f26" y="f4"/>
                  <a:pt x="f27" y="f28"/>
                  <a:pt x="f29" y="f30"/>
                </a:cubicBezTo>
                <a:cubicBezTo>
                  <a:pt x="f31" y="f32"/>
                  <a:pt x="f33" y="f34"/>
                  <a:pt x="f33"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1"/>
                  <a:pt x="f72" y="f73"/>
                  <a:pt x="f74" y="f75"/>
                </a:cubicBezTo>
                <a:cubicBezTo>
                  <a:pt x="f76" y="f77"/>
                  <a:pt x="f78" y="f79"/>
                  <a:pt x="f80" y="f81"/>
                </a:cubicBezTo>
                <a:cubicBezTo>
                  <a:pt x="f82" y="f83"/>
                  <a:pt x="f84" y="f85"/>
                  <a:pt x="f86" y="f87"/>
                </a:cubicBezTo>
                <a:cubicBezTo>
                  <a:pt x="f88" y="f89"/>
                  <a:pt x="f90" y="f9"/>
                  <a:pt x="f91" y="f92"/>
                </a:cubicBezTo>
                <a:cubicBezTo>
                  <a:pt x="f93" y="f94"/>
                  <a:pt x="f95" y="f96"/>
                  <a:pt x="f97" y="f98"/>
                </a:cubicBezTo>
                <a:cubicBezTo>
                  <a:pt x="f99" y="f100"/>
                  <a:pt x="f101" y="f102"/>
                  <a:pt x="f103" y="f104"/>
                </a:cubicBezTo>
                <a:cubicBezTo>
                  <a:pt x="f105" y="f106"/>
                  <a:pt x="f107" y="f7"/>
                  <a:pt x="f5" y="f2"/>
                </a:cubicBezTo>
                <a:close/>
              </a:path>
            </a:pathLst>
          </a:custGeom>
          <a:solidFill>
            <a:schemeClr val="accent4">
              <a:lumMod val="40000"/>
              <a:lumOff val="60000"/>
            </a:schemeClr>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10" name="Google Shape;1936;p57">
            <a:extLst>
              <a:ext uri="{FF2B5EF4-FFF2-40B4-BE49-F238E27FC236}">
                <a16:creationId xmlns:a16="http://schemas.microsoft.com/office/drawing/2014/main" id="{C678F50F-90F8-4674-B375-6D212B69ECC1}"/>
              </a:ext>
            </a:extLst>
          </p:cNvPr>
          <p:cNvSpPr txBox="1"/>
          <p:nvPr/>
        </p:nvSpPr>
        <p:spPr>
          <a:xfrm>
            <a:off x="1157858" y="4056477"/>
            <a:ext cx="3745652" cy="914119"/>
          </a:xfrm>
          <a:prstGeom prst="rect">
            <a:avLst/>
          </a:prstGeom>
          <a:noFill/>
          <a:ln cap="flat">
            <a:noFill/>
          </a:ln>
        </p:spPr>
        <p:txBody>
          <a:bodyPr vert="horz" wrap="square" lIns="121895" tIns="121895" rIns="121895" bIns="121895" anchor="t" anchorCtr="0" compatLnSpc="1">
            <a:noAutofit/>
          </a:bodyPr>
          <a:lstStyle/>
          <a:p>
            <a:pPr defTabSz="1219170">
              <a:defRPr sz="1800" b="0" i="0" u="none" strike="noStrike" kern="0" cap="none" spc="0" baseline="0">
                <a:solidFill>
                  <a:srgbClr val="000000"/>
                </a:solidFill>
                <a:uFillTx/>
              </a:defRPr>
            </a:pPr>
            <a:r>
              <a:rPr lang="en-US" sz="1467" kern="0" dirty="0">
                <a:solidFill>
                  <a:srgbClr val="CFB8A1"/>
                </a:solidFill>
                <a:latin typeface="Arial"/>
                <a:ea typeface="Arial"/>
                <a:cs typeface="Arial"/>
              </a:rPr>
              <a:t>Mercury is the closest planet to </a:t>
            </a:r>
          </a:p>
          <a:p>
            <a:pPr defTabSz="1219170">
              <a:defRPr sz="1800" b="0" i="0" u="none" strike="noStrike" kern="0" cap="none" spc="0" baseline="0">
                <a:solidFill>
                  <a:srgbClr val="000000"/>
                </a:solidFill>
                <a:uFillTx/>
              </a:defRPr>
            </a:pPr>
            <a:r>
              <a:rPr lang="en-US" sz="1467" kern="0" dirty="0">
                <a:solidFill>
                  <a:srgbClr val="CFB8A1"/>
                </a:solidFill>
                <a:latin typeface="Arial"/>
                <a:ea typeface="Arial"/>
                <a:cs typeface="Arial"/>
              </a:rPr>
              <a:t>the Sun and the smallest one in the Solar System—it’s only a bit larger than the Moon</a:t>
            </a:r>
          </a:p>
        </p:txBody>
      </p:sp>
      <p:sp>
        <p:nvSpPr>
          <p:cNvPr id="15" name="Google Shape;1936;p57">
            <a:extLst>
              <a:ext uri="{FF2B5EF4-FFF2-40B4-BE49-F238E27FC236}">
                <a16:creationId xmlns:a16="http://schemas.microsoft.com/office/drawing/2014/main" id="{DDF2D0F5-B174-4B46-9F7F-D3B7FFDED6E7}"/>
              </a:ext>
            </a:extLst>
          </p:cNvPr>
          <p:cNvSpPr txBox="1"/>
          <p:nvPr/>
        </p:nvSpPr>
        <p:spPr>
          <a:xfrm>
            <a:off x="1157858" y="2912687"/>
            <a:ext cx="3745652" cy="914119"/>
          </a:xfrm>
          <a:prstGeom prst="rect">
            <a:avLst/>
          </a:prstGeom>
          <a:noFill/>
          <a:ln cap="flat">
            <a:noFill/>
          </a:ln>
        </p:spPr>
        <p:txBody>
          <a:bodyPr vert="horz" wrap="square" lIns="121895" tIns="121895" rIns="121895" bIns="121895" anchor="t" anchorCtr="0" compatLnSpc="1">
            <a:noAutofit/>
          </a:bodyPr>
          <a:lstStyle/>
          <a:p>
            <a:pPr defTabSz="1219170">
              <a:defRPr sz="1800" b="0" i="0" u="none" strike="noStrike" kern="0" cap="none" spc="0" baseline="0">
                <a:solidFill>
                  <a:srgbClr val="000000"/>
                </a:solidFill>
                <a:uFillTx/>
              </a:defRPr>
            </a:pPr>
            <a:r>
              <a:rPr lang="en-US" sz="1467" kern="0" dirty="0">
                <a:solidFill>
                  <a:srgbClr val="CFB8A1"/>
                </a:solidFill>
                <a:latin typeface="Arial"/>
                <a:ea typeface="Arial"/>
                <a:cs typeface="Arial"/>
              </a:rPr>
              <a:t>Mercury is the closest planet to </a:t>
            </a:r>
          </a:p>
          <a:p>
            <a:pPr defTabSz="1219170">
              <a:defRPr sz="1800" b="0" i="0" u="none" strike="noStrike" kern="0" cap="none" spc="0" baseline="0">
                <a:solidFill>
                  <a:srgbClr val="000000"/>
                </a:solidFill>
                <a:uFillTx/>
              </a:defRPr>
            </a:pPr>
            <a:r>
              <a:rPr lang="en-US" sz="1467" kern="0" dirty="0">
                <a:solidFill>
                  <a:srgbClr val="CFB8A1"/>
                </a:solidFill>
                <a:latin typeface="Arial"/>
                <a:ea typeface="Arial"/>
                <a:cs typeface="Arial"/>
              </a:rPr>
              <a:t>the Sun and the smallest one in the Solar System—it’s only a bit larger than the Moon</a:t>
            </a:r>
          </a:p>
        </p:txBody>
      </p:sp>
      <p:sp>
        <p:nvSpPr>
          <p:cNvPr id="4" name="Elipse 3">
            <a:extLst>
              <a:ext uri="{FF2B5EF4-FFF2-40B4-BE49-F238E27FC236}">
                <a16:creationId xmlns:a16="http://schemas.microsoft.com/office/drawing/2014/main" id="{ABCCB360-69AE-4811-B2B4-1F1164740BA7}"/>
              </a:ext>
            </a:extLst>
          </p:cNvPr>
          <p:cNvSpPr/>
          <p:nvPr/>
        </p:nvSpPr>
        <p:spPr>
          <a:xfrm>
            <a:off x="5910628" y="1111684"/>
            <a:ext cx="5498926" cy="5498926"/>
          </a:xfrm>
          <a:prstGeom prst="ellipse">
            <a:avLst/>
          </a:prstGeom>
          <a:blipFill>
            <a:blip r:embed="rId3" cstate="email">
              <a:extLst>
                <a:ext uri="{28A0092B-C50C-407E-A947-70E740481C1C}">
                  <a14:useLocalDpi xmlns:a14="http://schemas.microsoft.com/office/drawing/2010/main"/>
                </a:ext>
              </a:extLst>
            </a:blip>
            <a:stretch>
              <a:fillRect/>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777203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35">
            <a:extLst>
              <a:ext uri="{FF2B5EF4-FFF2-40B4-BE49-F238E27FC236}">
                <a16:creationId xmlns:a16="http://schemas.microsoft.com/office/drawing/2014/main" id="{AFE16BD0-99FD-4B1B-BB5F-9F13473762AA}"/>
              </a:ext>
            </a:extLst>
          </p:cNvPr>
          <p:cNvPicPr>
            <a:picLocks noGrp="1" noChangeAspect="1"/>
          </p:cNvPicPr>
          <p:nvPr>
            <p:ph type="pic" sz="quarter" idx="10"/>
          </p:nvPr>
        </p:nvPicPr>
        <p:blipFill>
          <a:blip r:embed="rId2" cstate="email">
            <a:grayscl/>
            <a:extLst>
              <a:ext uri="{28A0092B-C50C-407E-A947-70E740481C1C}">
                <a14:useLocalDpi xmlns:a14="http://schemas.microsoft.com/office/drawing/2010/main"/>
              </a:ext>
            </a:extLst>
          </a:blip>
          <a:srcRect/>
          <a:stretch>
            <a:fillRect/>
          </a:stretch>
        </p:blipFill>
        <p:spPr>
          <a:xfrm>
            <a:off x="463551" y="0"/>
            <a:ext cx="4023058" cy="6454888"/>
          </a:xfrm>
        </p:spPr>
      </p:pic>
      <p:sp>
        <p:nvSpPr>
          <p:cNvPr id="25" name="Slide Number Placeholder 5">
            <a:extLst>
              <a:ext uri="{FF2B5EF4-FFF2-40B4-BE49-F238E27FC236}">
                <a16:creationId xmlns:a16="http://schemas.microsoft.com/office/drawing/2014/main" id="{15FC069B-922B-4570-8D11-6BDCFE07FE97}"/>
              </a:ext>
            </a:extLst>
          </p:cNvPr>
          <p:cNvSpPr txBox="1">
            <a:spLocks/>
          </p:cNvSpPr>
          <p:nvPr/>
        </p:nvSpPr>
        <p:spPr>
          <a:xfrm>
            <a:off x="11161322" y="6229565"/>
            <a:ext cx="541687" cy="225323"/>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B2BE56-A1DF-44BF-AF31-08C6097C884E}" type="slidenum">
              <a:rPr lang="en-US" smtClean="0">
                <a:latin typeface="Open Sans" panose="020B0606030504020204" pitchFamily="34" charset="0"/>
                <a:ea typeface="Open Sans" panose="020B0606030504020204" pitchFamily="34" charset="0"/>
                <a:cs typeface="Open Sans" panose="020B0606030504020204" pitchFamily="34" charset="0"/>
              </a:rPr>
              <a:pPr/>
              <a:t>11</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 name="Rectangle 30">
            <a:extLst>
              <a:ext uri="{FF2B5EF4-FFF2-40B4-BE49-F238E27FC236}">
                <a16:creationId xmlns:a16="http://schemas.microsoft.com/office/drawing/2014/main" id="{655FCC1A-312C-4A42-A9AA-27504615015C}"/>
              </a:ext>
            </a:extLst>
          </p:cNvPr>
          <p:cNvSpPr/>
          <p:nvPr/>
        </p:nvSpPr>
        <p:spPr>
          <a:xfrm>
            <a:off x="2685143" y="4005943"/>
            <a:ext cx="9043305" cy="1509486"/>
          </a:xfrm>
          <a:prstGeom prst="rect">
            <a:avLst/>
          </a:prstGeom>
          <a:solidFill>
            <a:srgbClr val="D3B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64D8A955-F05E-4DC4-8B91-C884F80D472D}"/>
              </a:ext>
            </a:extLst>
          </p:cNvPr>
          <p:cNvSpPr/>
          <p:nvPr/>
        </p:nvSpPr>
        <p:spPr>
          <a:xfrm>
            <a:off x="7073274" y="819067"/>
            <a:ext cx="1107094" cy="1107094"/>
          </a:xfrm>
          <a:prstGeom prst="diamon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F27FCBC-1FC8-4B57-825A-AB32B2E87E4E}"/>
              </a:ext>
            </a:extLst>
          </p:cNvPr>
          <p:cNvSpPr/>
          <p:nvPr/>
        </p:nvSpPr>
        <p:spPr>
          <a:xfrm>
            <a:off x="8562721" y="1213808"/>
            <a:ext cx="2598601" cy="654988"/>
          </a:xfrm>
          <a:prstGeom prst="rect">
            <a:avLst/>
          </a:prstGeom>
        </p:spPr>
        <p:txBody>
          <a:bodyPr wrap="square">
            <a:spAutoFit/>
          </a:bodyPr>
          <a:lstStyle/>
          <a:p>
            <a:pPr>
              <a:lnSpc>
                <a:spcPts val="1500"/>
              </a:lnSpc>
            </a:pPr>
            <a:r>
              <a:rPr lang="en-US" sz="1000" dirty="0">
                <a:solidFill>
                  <a:srgbClr val="000000"/>
                </a:solidFill>
                <a:latin typeface="Open Sans" panose="020B0606030504020204" pitchFamily="34" charset="0"/>
              </a:rPr>
              <a:t>It is a long established fact that a </a:t>
            </a:r>
          </a:p>
          <a:p>
            <a:pPr>
              <a:lnSpc>
                <a:spcPts val="1500"/>
              </a:lnSpc>
            </a:pPr>
            <a:r>
              <a:rPr lang="en-US" sz="1000" dirty="0">
                <a:solidFill>
                  <a:srgbClr val="000000"/>
                </a:solidFill>
                <a:latin typeface="Open Sans" panose="020B0606030504020204" pitchFamily="34" charset="0"/>
              </a:rPr>
              <a:t>reader will be distracted by the readable content of a page when,</a:t>
            </a:r>
            <a:endParaRPr lang="en-US" sz="1000" dirty="0"/>
          </a:p>
        </p:txBody>
      </p:sp>
      <p:sp>
        <p:nvSpPr>
          <p:cNvPr id="14" name="Footer Placeholder 4">
            <a:extLst>
              <a:ext uri="{FF2B5EF4-FFF2-40B4-BE49-F238E27FC236}">
                <a16:creationId xmlns:a16="http://schemas.microsoft.com/office/drawing/2014/main" id="{19D2593F-E96F-4C4A-86BC-A2EB09C544E3}"/>
              </a:ext>
            </a:extLst>
          </p:cNvPr>
          <p:cNvSpPr txBox="1">
            <a:spLocks/>
          </p:cNvSpPr>
          <p:nvPr/>
        </p:nvSpPr>
        <p:spPr>
          <a:xfrm>
            <a:off x="8562721" y="876433"/>
            <a:ext cx="1727908" cy="367604"/>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tx1">
                    <a:tint val="75000"/>
                  </a:schemeClr>
                </a:solidFill>
                <a:latin typeface="Open Sans bold" panose="020B0806030504020204" pitchFamily="34" charset="0"/>
                <a:ea typeface="Open Sans bold" panose="020B0806030504020204" pitchFamily="34" charset="0"/>
                <a:cs typeface="Open Sans bold" panose="020B08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000"/>
              </a:lnSpc>
            </a:pPr>
            <a:r>
              <a:rPr lang="en-US" b="1" dirty="0">
                <a:solidFill>
                  <a:srgbClr val="B38E69"/>
                </a:solidFill>
                <a:latin typeface="Montserrat Medium" panose="00000600000000000000" pitchFamily="50" charset="0"/>
              </a:rPr>
              <a:t>Text Tittle Here</a:t>
            </a:r>
            <a:endParaRPr lang="en-US" b="1" dirty="0">
              <a:solidFill>
                <a:srgbClr val="B38E69"/>
              </a:solidFill>
              <a:latin typeface="Montserrat Medium" panose="00000600000000000000" pitchFamily="50" charset="0"/>
              <a:ea typeface="Open Sans" panose="020B0606030504020204" pitchFamily="34" charset="0"/>
              <a:cs typeface="Open Sans" panose="020B0606030504020204" pitchFamily="34" charset="0"/>
            </a:endParaRPr>
          </a:p>
        </p:txBody>
      </p:sp>
      <p:sp>
        <p:nvSpPr>
          <p:cNvPr id="19" name="Diamond 18">
            <a:extLst>
              <a:ext uri="{FF2B5EF4-FFF2-40B4-BE49-F238E27FC236}">
                <a16:creationId xmlns:a16="http://schemas.microsoft.com/office/drawing/2014/main" id="{BF408009-834E-49DC-B492-0B38B014B0A3}"/>
              </a:ext>
            </a:extLst>
          </p:cNvPr>
          <p:cNvSpPr/>
          <p:nvPr/>
        </p:nvSpPr>
        <p:spPr>
          <a:xfrm>
            <a:off x="7073274" y="2509982"/>
            <a:ext cx="1107094" cy="1107094"/>
          </a:xfrm>
          <a:prstGeom prst="diamon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8713CD6-B752-40E2-90F3-F9973D271AAC}"/>
              </a:ext>
            </a:extLst>
          </p:cNvPr>
          <p:cNvSpPr/>
          <p:nvPr/>
        </p:nvSpPr>
        <p:spPr>
          <a:xfrm>
            <a:off x="8562721" y="2904723"/>
            <a:ext cx="2598601" cy="654988"/>
          </a:xfrm>
          <a:prstGeom prst="rect">
            <a:avLst/>
          </a:prstGeom>
        </p:spPr>
        <p:txBody>
          <a:bodyPr wrap="square">
            <a:spAutoFit/>
          </a:bodyPr>
          <a:lstStyle/>
          <a:p>
            <a:pPr>
              <a:lnSpc>
                <a:spcPts val="1500"/>
              </a:lnSpc>
            </a:pPr>
            <a:r>
              <a:rPr lang="en-US" sz="1000" dirty="0">
                <a:solidFill>
                  <a:srgbClr val="000000"/>
                </a:solidFill>
                <a:latin typeface="Open Sans" panose="020B0606030504020204" pitchFamily="34" charset="0"/>
              </a:rPr>
              <a:t>It is a long established fact that a </a:t>
            </a:r>
          </a:p>
          <a:p>
            <a:pPr>
              <a:lnSpc>
                <a:spcPts val="1500"/>
              </a:lnSpc>
            </a:pPr>
            <a:r>
              <a:rPr lang="en-US" sz="1000" dirty="0">
                <a:solidFill>
                  <a:srgbClr val="000000"/>
                </a:solidFill>
                <a:latin typeface="Open Sans" panose="020B0606030504020204" pitchFamily="34" charset="0"/>
              </a:rPr>
              <a:t>reader will be distracted by the readable content of a page when,</a:t>
            </a:r>
            <a:endParaRPr lang="en-US" sz="1000" dirty="0"/>
          </a:p>
        </p:txBody>
      </p:sp>
      <p:sp>
        <p:nvSpPr>
          <p:cNvPr id="22" name="Footer Placeholder 4">
            <a:extLst>
              <a:ext uri="{FF2B5EF4-FFF2-40B4-BE49-F238E27FC236}">
                <a16:creationId xmlns:a16="http://schemas.microsoft.com/office/drawing/2014/main" id="{CC35471A-E8FB-4A50-BD60-A791D0256F79}"/>
              </a:ext>
            </a:extLst>
          </p:cNvPr>
          <p:cNvSpPr txBox="1">
            <a:spLocks/>
          </p:cNvSpPr>
          <p:nvPr/>
        </p:nvSpPr>
        <p:spPr>
          <a:xfrm>
            <a:off x="8562721" y="2567348"/>
            <a:ext cx="1727908" cy="367604"/>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tx1">
                    <a:tint val="75000"/>
                  </a:schemeClr>
                </a:solidFill>
                <a:latin typeface="Open Sans bold" panose="020B0806030504020204" pitchFamily="34" charset="0"/>
                <a:ea typeface="Open Sans bold" panose="020B0806030504020204" pitchFamily="34" charset="0"/>
                <a:cs typeface="Open Sans bold" panose="020B08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000"/>
              </a:lnSpc>
            </a:pPr>
            <a:r>
              <a:rPr lang="en-US" b="1" dirty="0">
                <a:solidFill>
                  <a:srgbClr val="B38E69"/>
                </a:solidFill>
                <a:latin typeface="Montserrat Medium" panose="00000600000000000000" pitchFamily="50" charset="0"/>
              </a:rPr>
              <a:t>Text Tittle Here</a:t>
            </a:r>
            <a:endParaRPr lang="en-US" b="1" dirty="0">
              <a:solidFill>
                <a:srgbClr val="B38E69"/>
              </a:solidFill>
              <a:latin typeface="Montserrat Medium" panose="00000600000000000000" pitchFamily="50" charset="0"/>
              <a:ea typeface="Open Sans" panose="020B0606030504020204" pitchFamily="34" charset="0"/>
              <a:cs typeface="Open Sans" panose="020B0606030504020204" pitchFamily="34" charset="0"/>
            </a:endParaRPr>
          </a:p>
        </p:txBody>
      </p:sp>
      <p:sp>
        <p:nvSpPr>
          <p:cNvPr id="26" name="Diamond 25">
            <a:extLst>
              <a:ext uri="{FF2B5EF4-FFF2-40B4-BE49-F238E27FC236}">
                <a16:creationId xmlns:a16="http://schemas.microsoft.com/office/drawing/2014/main" id="{B98C7F1D-981B-4B1A-B356-1A5AF6122555}"/>
              </a:ext>
            </a:extLst>
          </p:cNvPr>
          <p:cNvSpPr/>
          <p:nvPr/>
        </p:nvSpPr>
        <p:spPr>
          <a:xfrm>
            <a:off x="7073274" y="4200896"/>
            <a:ext cx="1107094" cy="1107094"/>
          </a:xfrm>
          <a:prstGeom prst="diamond">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98EE324-6E0A-43DB-9125-0CEFFB1F50A1}"/>
              </a:ext>
            </a:extLst>
          </p:cNvPr>
          <p:cNvSpPr/>
          <p:nvPr/>
        </p:nvSpPr>
        <p:spPr>
          <a:xfrm>
            <a:off x="8562721" y="4595637"/>
            <a:ext cx="2598601" cy="654988"/>
          </a:xfrm>
          <a:prstGeom prst="rect">
            <a:avLst/>
          </a:prstGeom>
        </p:spPr>
        <p:txBody>
          <a:bodyPr wrap="square">
            <a:spAutoFit/>
          </a:bodyPr>
          <a:lstStyle/>
          <a:p>
            <a:pPr>
              <a:lnSpc>
                <a:spcPts val="1500"/>
              </a:lnSpc>
            </a:pPr>
            <a:r>
              <a:rPr lang="en-US" sz="1000" dirty="0">
                <a:solidFill>
                  <a:schemeClr val="bg1"/>
                </a:solidFill>
                <a:latin typeface="Open Sans" panose="020B0606030504020204" pitchFamily="34" charset="0"/>
              </a:rPr>
              <a:t>It is a long established fact that a </a:t>
            </a:r>
          </a:p>
          <a:p>
            <a:pPr>
              <a:lnSpc>
                <a:spcPts val="1500"/>
              </a:lnSpc>
            </a:pPr>
            <a:r>
              <a:rPr lang="en-US" sz="1000" dirty="0">
                <a:solidFill>
                  <a:schemeClr val="bg1"/>
                </a:solidFill>
                <a:latin typeface="Open Sans" panose="020B0606030504020204" pitchFamily="34" charset="0"/>
              </a:rPr>
              <a:t>reader will be distracted by the readable content of a page when,</a:t>
            </a:r>
            <a:endParaRPr lang="en-US" sz="1000" dirty="0">
              <a:solidFill>
                <a:schemeClr val="bg1"/>
              </a:solidFill>
            </a:endParaRPr>
          </a:p>
        </p:txBody>
      </p:sp>
      <p:sp>
        <p:nvSpPr>
          <p:cNvPr id="29" name="Footer Placeholder 4">
            <a:extLst>
              <a:ext uri="{FF2B5EF4-FFF2-40B4-BE49-F238E27FC236}">
                <a16:creationId xmlns:a16="http://schemas.microsoft.com/office/drawing/2014/main" id="{70135164-2F1F-4F0C-AE06-B8B40941A527}"/>
              </a:ext>
            </a:extLst>
          </p:cNvPr>
          <p:cNvSpPr txBox="1">
            <a:spLocks/>
          </p:cNvSpPr>
          <p:nvPr/>
        </p:nvSpPr>
        <p:spPr>
          <a:xfrm>
            <a:off x="8562721" y="4258262"/>
            <a:ext cx="1727908" cy="367604"/>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tx1">
                    <a:tint val="75000"/>
                  </a:schemeClr>
                </a:solidFill>
                <a:latin typeface="Open Sans bold" panose="020B0806030504020204" pitchFamily="34" charset="0"/>
                <a:ea typeface="Open Sans bold" panose="020B0806030504020204" pitchFamily="34" charset="0"/>
                <a:cs typeface="Open Sans bold" panose="020B08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000"/>
              </a:lnSpc>
            </a:pPr>
            <a:r>
              <a:rPr lang="en-US" b="1" dirty="0">
                <a:solidFill>
                  <a:schemeClr val="bg1"/>
                </a:solidFill>
                <a:latin typeface="Montserrat Medium" panose="00000600000000000000" pitchFamily="50" charset="0"/>
              </a:rPr>
              <a:t>Text Tittle Here</a:t>
            </a:r>
            <a:endParaRPr lang="en-US" b="1" dirty="0">
              <a:solidFill>
                <a:schemeClr val="bg1"/>
              </a:solidFill>
              <a:latin typeface="Montserrat Medium" panose="00000600000000000000" pitchFamily="50" charset="0"/>
              <a:ea typeface="Open Sans" panose="020B0606030504020204" pitchFamily="34" charset="0"/>
              <a:cs typeface="Open Sans" panose="020B0606030504020204" pitchFamily="34" charset="0"/>
            </a:endParaRPr>
          </a:p>
        </p:txBody>
      </p:sp>
      <p:sp>
        <p:nvSpPr>
          <p:cNvPr id="32" name="Footer Placeholder 4">
            <a:extLst>
              <a:ext uri="{FF2B5EF4-FFF2-40B4-BE49-F238E27FC236}">
                <a16:creationId xmlns:a16="http://schemas.microsoft.com/office/drawing/2014/main" id="{51859D47-4E0F-42AA-BD94-B25B4C4752E2}"/>
              </a:ext>
            </a:extLst>
          </p:cNvPr>
          <p:cNvSpPr txBox="1">
            <a:spLocks/>
          </p:cNvSpPr>
          <p:nvPr/>
        </p:nvSpPr>
        <p:spPr>
          <a:xfrm>
            <a:off x="3463292" y="242292"/>
            <a:ext cx="2917327" cy="1069759"/>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tx1">
                    <a:tint val="75000"/>
                  </a:schemeClr>
                </a:solidFill>
                <a:latin typeface="Open Sans bold" panose="020B0806030504020204" pitchFamily="34" charset="0"/>
                <a:ea typeface="Open Sans bold" panose="020B0806030504020204" pitchFamily="34" charset="0"/>
                <a:cs typeface="Open Sans bold" panose="020B08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500" b="1" dirty="0">
                <a:solidFill>
                  <a:srgbClr val="B38E69"/>
                </a:solidFill>
                <a:latin typeface="Montserrat Medium" panose="00000600000000000000" pitchFamily="50" charset="0"/>
              </a:rPr>
              <a:t>What We Do For You</a:t>
            </a:r>
          </a:p>
        </p:txBody>
      </p:sp>
      <p:sp>
        <p:nvSpPr>
          <p:cNvPr id="33" name="Footer Placeholder 4">
            <a:extLst>
              <a:ext uri="{FF2B5EF4-FFF2-40B4-BE49-F238E27FC236}">
                <a16:creationId xmlns:a16="http://schemas.microsoft.com/office/drawing/2014/main" id="{5EC128DC-34D3-49A5-BAB5-C252164D62E9}"/>
              </a:ext>
            </a:extLst>
          </p:cNvPr>
          <p:cNvSpPr txBox="1">
            <a:spLocks/>
          </p:cNvSpPr>
          <p:nvPr/>
        </p:nvSpPr>
        <p:spPr>
          <a:xfrm>
            <a:off x="3005584" y="4442064"/>
            <a:ext cx="2869810" cy="614118"/>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tx1">
                    <a:tint val="75000"/>
                  </a:schemeClr>
                </a:solidFill>
                <a:latin typeface="Open Sans bold" panose="020B0806030504020204" pitchFamily="34" charset="0"/>
                <a:ea typeface="Open Sans bold" panose="020B0806030504020204" pitchFamily="34" charset="0"/>
                <a:cs typeface="Open Sans bold" panose="020B08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000"/>
              </a:lnSpc>
            </a:pPr>
            <a:r>
              <a:rPr lang="en-US" dirty="0">
                <a:solidFill>
                  <a:schemeClr val="bg1"/>
                </a:solidFill>
                <a:latin typeface="Montserrat Medium" panose="00000600000000000000" pitchFamily="50" charset="0"/>
                <a:ea typeface="Open Sans" panose="020B0606030504020204" pitchFamily="34" charset="0"/>
                <a:cs typeface="Open Sans" panose="020B0606030504020204" pitchFamily="34" charset="0"/>
              </a:rPr>
              <a:t>Uno etna jam frown modern clean creative design.</a:t>
            </a:r>
          </a:p>
        </p:txBody>
      </p:sp>
      <p:cxnSp>
        <p:nvCxnSpPr>
          <p:cNvPr id="17" name="Straight Connector 16">
            <a:extLst>
              <a:ext uri="{FF2B5EF4-FFF2-40B4-BE49-F238E27FC236}">
                <a16:creationId xmlns:a16="http://schemas.microsoft.com/office/drawing/2014/main" id="{3F877A5D-5523-445D-9A50-021A501F49D0}"/>
              </a:ext>
            </a:extLst>
          </p:cNvPr>
          <p:cNvCxnSpPr/>
          <p:nvPr/>
        </p:nvCxnSpPr>
        <p:spPr>
          <a:xfrm>
            <a:off x="6299200" y="4333043"/>
            <a:ext cx="0" cy="85528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Freeform 97">
            <a:extLst>
              <a:ext uri="{FF2B5EF4-FFF2-40B4-BE49-F238E27FC236}">
                <a16:creationId xmlns:a16="http://schemas.microsoft.com/office/drawing/2014/main" id="{4DEEAE52-92A7-4BA7-A4BE-BFB7BE0E8087}"/>
              </a:ext>
            </a:extLst>
          </p:cNvPr>
          <p:cNvSpPr>
            <a:spLocks noEditPoints="1"/>
          </p:cNvSpPr>
          <p:nvPr/>
        </p:nvSpPr>
        <p:spPr bwMode="auto">
          <a:xfrm>
            <a:off x="7417300" y="1147626"/>
            <a:ext cx="419042" cy="449976"/>
          </a:xfrm>
          <a:custGeom>
            <a:avLst/>
            <a:gdLst>
              <a:gd name="T0" fmla="*/ 138 w 149"/>
              <a:gd name="T1" fmla="*/ 91 h 160"/>
              <a:gd name="T2" fmla="*/ 123 w 149"/>
              <a:gd name="T3" fmla="*/ 114 h 160"/>
              <a:gd name="T4" fmla="*/ 127 w 149"/>
              <a:gd name="T5" fmla="*/ 136 h 160"/>
              <a:gd name="T6" fmla="*/ 109 w 149"/>
              <a:gd name="T7" fmla="*/ 134 h 160"/>
              <a:gd name="T8" fmla="*/ 106 w 149"/>
              <a:gd name="T9" fmla="*/ 109 h 160"/>
              <a:gd name="T10" fmla="*/ 75 w 149"/>
              <a:gd name="T11" fmla="*/ 35 h 160"/>
              <a:gd name="T12" fmla="*/ 43 w 149"/>
              <a:gd name="T13" fmla="*/ 109 h 160"/>
              <a:gd name="T14" fmla="*/ 39 w 149"/>
              <a:gd name="T15" fmla="*/ 134 h 160"/>
              <a:gd name="T16" fmla="*/ 21 w 149"/>
              <a:gd name="T17" fmla="*/ 136 h 160"/>
              <a:gd name="T18" fmla="*/ 26 w 149"/>
              <a:gd name="T19" fmla="*/ 114 h 160"/>
              <a:gd name="T20" fmla="*/ 11 w 149"/>
              <a:gd name="T21" fmla="*/ 91 h 160"/>
              <a:gd name="T22" fmla="*/ 11 w 149"/>
              <a:gd name="T23" fmla="*/ 67 h 160"/>
              <a:gd name="T24" fmla="*/ 26 w 149"/>
              <a:gd name="T25" fmla="*/ 45 h 160"/>
              <a:gd name="T26" fmla="*/ 21 w 149"/>
              <a:gd name="T27" fmla="*/ 23 h 160"/>
              <a:gd name="T28" fmla="*/ 43 w 149"/>
              <a:gd name="T29" fmla="*/ 28 h 160"/>
              <a:gd name="T30" fmla="*/ 64 w 149"/>
              <a:gd name="T31" fmla="*/ 11 h 160"/>
              <a:gd name="T32" fmla="*/ 86 w 149"/>
              <a:gd name="T33" fmla="*/ 11 h 160"/>
              <a:gd name="T34" fmla="*/ 106 w 149"/>
              <a:gd name="T35" fmla="*/ 28 h 160"/>
              <a:gd name="T36" fmla="*/ 127 w 149"/>
              <a:gd name="T37" fmla="*/ 23 h 160"/>
              <a:gd name="T38" fmla="*/ 122 w 149"/>
              <a:gd name="T39" fmla="*/ 45 h 160"/>
              <a:gd name="T40" fmla="*/ 138 w 149"/>
              <a:gd name="T41" fmla="*/ 67 h 160"/>
              <a:gd name="T42" fmla="*/ 75 w 149"/>
              <a:gd name="T43" fmla="*/ 84 h 160"/>
              <a:gd name="T44" fmla="*/ 75 w 149"/>
              <a:gd name="T45" fmla="*/ 50 h 160"/>
              <a:gd name="T46" fmla="*/ 75 w 149"/>
              <a:gd name="T47" fmla="*/ 84 h 160"/>
              <a:gd name="T48" fmla="*/ 49 w 149"/>
              <a:gd name="T49" fmla="*/ 139 h 160"/>
              <a:gd name="T50" fmla="*/ 61 w 149"/>
              <a:gd name="T51" fmla="*/ 104 h 160"/>
              <a:gd name="T52" fmla="*/ 60 w 149"/>
              <a:gd name="T53" fmla="*/ 132 h 160"/>
              <a:gd name="T54" fmla="*/ 72 w 149"/>
              <a:gd name="T55" fmla="*/ 160 h 160"/>
              <a:gd name="T56" fmla="*/ 75 w 149"/>
              <a:gd name="T57" fmla="*/ 148 h 160"/>
              <a:gd name="T58" fmla="*/ 77 w 149"/>
              <a:gd name="T59" fmla="*/ 160 h 160"/>
              <a:gd name="T60" fmla="*/ 90 w 149"/>
              <a:gd name="T61" fmla="*/ 137 h 160"/>
              <a:gd name="T62" fmla="*/ 88 w 149"/>
              <a:gd name="T63" fmla="*/ 104 h 160"/>
              <a:gd name="T64" fmla="*/ 100 w 149"/>
              <a:gd name="T65" fmla="*/ 139 h 160"/>
              <a:gd name="T66" fmla="*/ 92 w 149"/>
              <a:gd name="T67" fmla="*/ 92 h 160"/>
              <a:gd name="T68" fmla="*/ 77 w 149"/>
              <a:gd name="T69" fmla="*/ 85 h 160"/>
              <a:gd name="T70" fmla="*/ 75 w 149"/>
              <a:gd name="T71" fmla="*/ 139 h 160"/>
              <a:gd name="T72" fmla="*/ 73 w 149"/>
              <a:gd name="T73" fmla="*/ 85 h 160"/>
              <a:gd name="T74" fmla="*/ 61 w 149"/>
              <a:gd name="T75" fmla="*/ 88 h 160"/>
              <a:gd name="T76" fmla="*/ 43 w 149"/>
              <a:gd name="T77" fmla="*/ 132 h 160"/>
              <a:gd name="T78" fmla="*/ 49 w 149"/>
              <a:gd name="T79" fmla="*/ 1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9" h="160">
                <a:moveTo>
                  <a:pt x="149" y="79"/>
                </a:moveTo>
                <a:cubicBezTo>
                  <a:pt x="149" y="85"/>
                  <a:pt x="144" y="91"/>
                  <a:pt x="138" y="91"/>
                </a:cubicBezTo>
                <a:cubicBezTo>
                  <a:pt x="132" y="91"/>
                  <a:pt x="132" y="91"/>
                  <a:pt x="132" y="91"/>
                </a:cubicBezTo>
                <a:cubicBezTo>
                  <a:pt x="129" y="100"/>
                  <a:pt x="127" y="108"/>
                  <a:pt x="123" y="114"/>
                </a:cubicBezTo>
                <a:cubicBezTo>
                  <a:pt x="127" y="118"/>
                  <a:pt x="127" y="118"/>
                  <a:pt x="127" y="118"/>
                </a:cubicBezTo>
                <a:cubicBezTo>
                  <a:pt x="132" y="123"/>
                  <a:pt x="132" y="131"/>
                  <a:pt x="127" y="136"/>
                </a:cubicBezTo>
                <a:cubicBezTo>
                  <a:pt x="123" y="140"/>
                  <a:pt x="116" y="140"/>
                  <a:pt x="111" y="136"/>
                </a:cubicBezTo>
                <a:cubicBezTo>
                  <a:pt x="109" y="134"/>
                  <a:pt x="109" y="134"/>
                  <a:pt x="109" y="134"/>
                </a:cubicBezTo>
                <a:cubicBezTo>
                  <a:pt x="110" y="134"/>
                  <a:pt x="110" y="132"/>
                  <a:pt x="110" y="132"/>
                </a:cubicBezTo>
                <a:cubicBezTo>
                  <a:pt x="109" y="123"/>
                  <a:pt x="109" y="115"/>
                  <a:pt x="106" y="109"/>
                </a:cubicBezTo>
                <a:cubicBezTo>
                  <a:pt x="112" y="101"/>
                  <a:pt x="116" y="91"/>
                  <a:pt x="116" y="80"/>
                </a:cubicBezTo>
                <a:cubicBezTo>
                  <a:pt x="116" y="56"/>
                  <a:pt x="98" y="35"/>
                  <a:pt x="75" y="35"/>
                </a:cubicBezTo>
                <a:cubicBezTo>
                  <a:pt x="51" y="35"/>
                  <a:pt x="32" y="56"/>
                  <a:pt x="32" y="80"/>
                </a:cubicBezTo>
                <a:cubicBezTo>
                  <a:pt x="32" y="91"/>
                  <a:pt x="37" y="101"/>
                  <a:pt x="43" y="109"/>
                </a:cubicBezTo>
                <a:cubicBezTo>
                  <a:pt x="40" y="115"/>
                  <a:pt x="39" y="123"/>
                  <a:pt x="39" y="132"/>
                </a:cubicBezTo>
                <a:cubicBezTo>
                  <a:pt x="39" y="132"/>
                  <a:pt x="39" y="132"/>
                  <a:pt x="39" y="134"/>
                </a:cubicBezTo>
                <a:cubicBezTo>
                  <a:pt x="38" y="136"/>
                  <a:pt x="38" y="136"/>
                  <a:pt x="38" y="136"/>
                </a:cubicBezTo>
                <a:cubicBezTo>
                  <a:pt x="33" y="140"/>
                  <a:pt x="26" y="140"/>
                  <a:pt x="21" y="136"/>
                </a:cubicBezTo>
                <a:cubicBezTo>
                  <a:pt x="17" y="131"/>
                  <a:pt x="17" y="123"/>
                  <a:pt x="21" y="118"/>
                </a:cubicBezTo>
                <a:cubicBezTo>
                  <a:pt x="26" y="114"/>
                  <a:pt x="26" y="114"/>
                  <a:pt x="26" y="114"/>
                </a:cubicBezTo>
                <a:cubicBezTo>
                  <a:pt x="22" y="108"/>
                  <a:pt x="19" y="100"/>
                  <a:pt x="17" y="91"/>
                </a:cubicBezTo>
                <a:cubicBezTo>
                  <a:pt x="11" y="91"/>
                  <a:pt x="11" y="91"/>
                  <a:pt x="11" y="91"/>
                </a:cubicBezTo>
                <a:cubicBezTo>
                  <a:pt x="5" y="91"/>
                  <a:pt x="0" y="85"/>
                  <a:pt x="0" y="79"/>
                </a:cubicBezTo>
                <a:cubicBezTo>
                  <a:pt x="0" y="72"/>
                  <a:pt x="5" y="67"/>
                  <a:pt x="11" y="67"/>
                </a:cubicBezTo>
                <a:cubicBezTo>
                  <a:pt x="17" y="67"/>
                  <a:pt x="17" y="67"/>
                  <a:pt x="17" y="67"/>
                </a:cubicBezTo>
                <a:cubicBezTo>
                  <a:pt x="19" y="59"/>
                  <a:pt x="22" y="52"/>
                  <a:pt x="26" y="45"/>
                </a:cubicBezTo>
                <a:cubicBezTo>
                  <a:pt x="21" y="40"/>
                  <a:pt x="21" y="40"/>
                  <a:pt x="21" y="40"/>
                </a:cubicBezTo>
                <a:cubicBezTo>
                  <a:pt x="17" y="35"/>
                  <a:pt x="17" y="27"/>
                  <a:pt x="21" y="23"/>
                </a:cubicBezTo>
                <a:cubicBezTo>
                  <a:pt x="26" y="18"/>
                  <a:pt x="33" y="18"/>
                  <a:pt x="38" y="23"/>
                </a:cubicBezTo>
                <a:cubicBezTo>
                  <a:pt x="43" y="28"/>
                  <a:pt x="43" y="28"/>
                  <a:pt x="43" y="28"/>
                </a:cubicBezTo>
                <a:cubicBezTo>
                  <a:pt x="49" y="24"/>
                  <a:pt x="55" y="20"/>
                  <a:pt x="64" y="19"/>
                </a:cubicBezTo>
                <a:cubicBezTo>
                  <a:pt x="64" y="11"/>
                  <a:pt x="64" y="11"/>
                  <a:pt x="64" y="11"/>
                </a:cubicBezTo>
                <a:cubicBezTo>
                  <a:pt x="64" y="5"/>
                  <a:pt x="68" y="0"/>
                  <a:pt x="75" y="0"/>
                </a:cubicBezTo>
                <a:cubicBezTo>
                  <a:pt x="81" y="0"/>
                  <a:pt x="86" y="5"/>
                  <a:pt x="86" y="11"/>
                </a:cubicBezTo>
                <a:cubicBezTo>
                  <a:pt x="86" y="19"/>
                  <a:pt x="86" y="19"/>
                  <a:pt x="86" y="19"/>
                </a:cubicBezTo>
                <a:cubicBezTo>
                  <a:pt x="93" y="20"/>
                  <a:pt x="100" y="24"/>
                  <a:pt x="106" y="28"/>
                </a:cubicBezTo>
                <a:cubicBezTo>
                  <a:pt x="111" y="23"/>
                  <a:pt x="111" y="23"/>
                  <a:pt x="111" y="23"/>
                </a:cubicBezTo>
                <a:cubicBezTo>
                  <a:pt x="116" y="18"/>
                  <a:pt x="123" y="18"/>
                  <a:pt x="127" y="23"/>
                </a:cubicBezTo>
                <a:cubicBezTo>
                  <a:pt x="132" y="27"/>
                  <a:pt x="132" y="35"/>
                  <a:pt x="127" y="40"/>
                </a:cubicBezTo>
                <a:cubicBezTo>
                  <a:pt x="122" y="45"/>
                  <a:pt x="122" y="45"/>
                  <a:pt x="122" y="45"/>
                </a:cubicBezTo>
                <a:cubicBezTo>
                  <a:pt x="127" y="52"/>
                  <a:pt x="129" y="59"/>
                  <a:pt x="131" y="67"/>
                </a:cubicBezTo>
                <a:cubicBezTo>
                  <a:pt x="138" y="67"/>
                  <a:pt x="138" y="67"/>
                  <a:pt x="138" y="67"/>
                </a:cubicBezTo>
                <a:cubicBezTo>
                  <a:pt x="144" y="67"/>
                  <a:pt x="149" y="72"/>
                  <a:pt x="149" y="79"/>
                </a:cubicBezTo>
                <a:close/>
                <a:moveTo>
                  <a:pt x="75" y="84"/>
                </a:moveTo>
                <a:cubicBezTo>
                  <a:pt x="83" y="84"/>
                  <a:pt x="90" y="76"/>
                  <a:pt x="90" y="67"/>
                </a:cubicBezTo>
                <a:cubicBezTo>
                  <a:pt x="90" y="58"/>
                  <a:pt x="83" y="50"/>
                  <a:pt x="75" y="50"/>
                </a:cubicBezTo>
                <a:cubicBezTo>
                  <a:pt x="66" y="50"/>
                  <a:pt x="59" y="58"/>
                  <a:pt x="59" y="67"/>
                </a:cubicBezTo>
                <a:cubicBezTo>
                  <a:pt x="59" y="76"/>
                  <a:pt x="66" y="84"/>
                  <a:pt x="75" y="84"/>
                </a:cubicBezTo>
                <a:close/>
                <a:moveTo>
                  <a:pt x="49" y="139"/>
                </a:moveTo>
                <a:cubicBezTo>
                  <a:pt x="49" y="139"/>
                  <a:pt x="49" y="139"/>
                  <a:pt x="49" y="139"/>
                </a:cubicBezTo>
                <a:cubicBezTo>
                  <a:pt x="51" y="139"/>
                  <a:pt x="54" y="136"/>
                  <a:pt x="54" y="132"/>
                </a:cubicBezTo>
                <a:cubicBezTo>
                  <a:pt x="55" y="119"/>
                  <a:pt x="58" y="110"/>
                  <a:pt x="61" y="104"/>
                </a:cubicBezTo>
                <a:cubicBezTo>
                  <a:pt x="61" y="110"/>
                  <a:pt x="60" y="121"/>
                  <a:pt x="60" y="132"/>
                </a:cubicBezTo>
                <a:cubicBezTo>
                  <a:pt x="60" y="132"/>
                  <a:pt x="60" y="132"/>
                  <a:pt x="60" y="132"/>
                </a:cubicBezTo>
                <a:cubicBezTo>
                  <a:pt x="59" y="160"/>
                  <a:pt x="59" y="160"/>
                  <a:pt x="59" y="160"/>
                </a:cubicBezTo>
                <a:cubicBezTo>
                  <a:pt x="72" y="160"/>
                  <a:pt x="72" y="160"/>
                  <a:pt x="72" y="160"/>
                </a:cubicBezTo>
                <a:cubicBezTo>
                  <a:pt x="73" y="148"/>
                  <a:pt x="73" y="148"/>
                  <a:pt x="73" y="148"/>
                </a:cubicBezTo>
                <a:cubicBezTo>
                  <a:pt x="75" y="148"/>
                  <a:pt x="75" y="148"/>
                  <a:pt x="75" y="148"/>
                </a:cubicBezTo>
                <a:cubicBezTo>
                  <a:pt x="76" y="148"/>
                  <a:pt x="76" y="148"/>
                  <a:pt x="76" y="148"/>
                </a:cubicBezTo>
                <a:cubicBezTo>
                  <a:pt x="77" y="160"/>
                  <a:pt x="77" y="160"/>
                  <a:pt x="77" y="160"/>
                </a:cubicBezTo>
                <a:cubicBezTo>
                  <a:pt x="92" y="160"/>
                  <a:pt x="92" y="160"/>
                  <a:pt x="92" y="160"/>
                </a:cubicBezTo>
                <a:cubicBezTo>
                  <a:pt x="90" y="137"/>
                  <a:pt x="90" y="137"/>
                  <a:pt x="90" y="137"/>
                </a:cubicBezTo>
                <a:cubicBezTo>
                  <a:pt x="90" y="136"/>
                  <a:pt x="90" y="136"/>
                  <a:pt x="89" y="136"/>
                </a:cubicBezTo>
                <a:cubicBezTo>
                  <a:pt x="89" y="127"/>
                  <a:pt x="88" y="111"/>
                  <a:pt x="88" y="104"/>
                </a:cubicBezTo>
                <a:cubicBezTo>
                  <a:pt x="92" y="110"/>
                  <a:pt x="94" y="119"/>
                  <a:pt x="94" y="132"/>
                </a:cubicBezTo>
                <a:cubicBezTo>
                  <a:pt x="94" y="136"/>
                  <a:pt x="96" y="139"/>
                  <a:pt x="100" y="139"/>
                </a:cubicBezTo>
                <a:cubicBezTo>
                  <a:pt x="103" y="137"/>
                  <a:pt x="105" y="135"/>
                  <a:pt x="105" y="132"/>
                </a:cubicBezTo>
                <a:cubicBezTo>
                  <a:pt x="105" y="113"/>
                  <a:pt x="100" y="98"/>
                  <a:pt x="92" y="92"/>
                </a:cubicBezTo>
                <a:cubicBezTo>
                  <a:pt x="89" y="89"/>
                  <a:pt x="87" y="88"/>
                  <a:pt x="84" y="87"/>
                </a:cubicBezTo>
                <a:cubicBezTo>
                  <a:pt x="82" y="85"/>
                  <a:pt x="79" y="85"/>
                  <a:pt x="77" y="85"/>
                </a:cubicBezTo>
                <a:cubicBezTo>
                  <a:pt x="81" y="131"/>
                  <a:pt x="81" y="131"/>
                  <a:pt x="81" y="131"/>
                </a:cubicBezTo>
                <a:cubicBezTo>
                  <a:pt x="75" y="139"/>
                  <a:pt x="75" y="139"/>
                  <a:pt x="75" y="139"/>
                </a:cubicBezTo>
                <a:cubicBezTo>
                  <a:pt x="68" y="131"/>
                  <a:pt x="68" y="131"/>
                  <a:pt x="68" y="131"/>
                </a:cubicBezTo>
                <a:cubicBezTo>
                  <a:pt x="73" y="85"/>
                  <a:pt x="73" y="85"/>
                  <a:pt x="73" y="85"/>
                </a:cubicBezTo>
                <a:cubicBezTo>
                  <a:pt x="70" y="85"/>
                  <a:pt x="67" y="85"/>
                  <a:pt x="65" y="87"/>
                </a:cubicBezTo>
                <a:cubicBezTo>
                  <a:pt x="64" y="87"/>
                  <a:pt x="62" y="88"/>
                  <a:pt x="61" y="88"/>
                </a:cubicBezTo>
                <a:cubicBezTo>
                  <a:pt x="60" y="89"/>
                  <a:pt x="58" y="91"/>
                  <a:pt x="56" y="92"/>
                </a:cubicBezTo>
                <a:cubicBezTo>
                  <a:pt x="49" y="100"/>
                  <a:pt x="44" y="113"/>
                  <a:pt x="43" y="132"/>
                </a:cubicBezTo>
                <a:cubicBezTo>
                  <a:pt x="43" y="135"/>
                  <a:pt x="45" y="137"/>
                  <a:pt x="49" y="139"/>
                </a:cubicBezTo>
                <a:close/>
                <a:moveTo>
                  <a:pt x="49" y="139"/>
                </a:moveTo>
                <a:cubicBezTo>
                  <a:pt x="49" y="139"/>
                  <a:pt x="49" y="139"/>
                  <a:pt x="49" y="139"/>
                </a:cubicBezTo>
              </a:path>
            </a:pathLst>
          </a:custGeom>
          <a:solidFill>
            <a:srgbClr val="D3BF9D"/>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10">
            <a:extLst>
              <a:ext uri="{FF2B5EF4-FFF2-40B4-BE49-F238E27FC236}">
                <a16:creationId xmlns:a16="http://schemas.microsoft.com/office/drawing/2014/main" id="{022209A9-8123-4CA9-ADD4-2A926CB4C7F8}"/>
              </a:ext>
            </a:extLst>
          </p:cNvPr>
          <p:cNvSpPr>
            <a:spLocks noEditPoints="1"/>
          </p:cNvSpPr>
          <p:nvPr/>
        </p:nvSpPr>
        <p:spPr bwMode="auto">
          <a:xfrm>
            <a:off x="7437739" y="2841831"/>
            <a:ext cx="365606" cy="449976"/>
          </a:xfrm>
          <a:custGeom>
            <a:avLst/>
            <a:gdLst>
              <a:gd name="T0" fmla="*/ 76 w 130"/>
              <a:gd name="T1" fmla="*/ 138 h 160"/>
              <a:gd name="T2" fmla="*/ 66 w 130"/>
              <a:gd name="T3" fmla="*/ 149 h 160"/>
              <a:gd name="T4" fmla="*/ 76 w 130"/>
              <a:gd name="T5" fmla="*/ 160 h 160"/>
              <a:gd name="T6" fmla="*/ 86 w 130"/>
              <a:gd name="T7" fmla="*/ 149 h 160"/>
              <a:gd name="T8" fmla="*/ 76 w 130"/>
              <a:gd name="T9" fmla="*/ 138 h 160"/>
              <a:gd name="T10" fmla="*/ 19 w 130"/>
              <a:gd name="T11" fmla="*/ 138 h 160"/>
              <a:gd name="T12" fmla="*/ 11 w 130"/>
              <a:gd name="T13" fmla="*/ 149 h 160"/>
              <a:gd name="T14" fmla="*/ 19 w 130"/>
              <a:gd name="T15" fmla="*/ 160 h 160"/>
              <a:gd name="T16" fmla="*/ 29 w 130"/>
              <a:gd name="T17" fmla="*/ 149 h 160"/>
              <a:gd name="T18" fmla="*/ 19 w 130"/>
              <a:gd name="T19" fmla="*/ 138 h 160"/>
              <a:gd name="T20" fmla="*/ 129 w 130"/>
              <a:gd name="T21" fmla="*/ 32 h 160"/>
              <a:gd name="T22" fmla="*/ 123 w 130"/>
              <a:gd name="T23" fmla="*/ 29 h 160"/>
              <a:gd name="T24" fmla="*/ 99 w 130"/>
              <a:gd name="T25" fmla="*/ 39 h 160"/>
              <a:gd name="T26" fmla="*/ 96 w 130"/>
              <a:gd name="T27" fmla="*/ 42 h 160"/>
              <a:gd name="T28" fmla="*/ 93 w 130"/>
              <a:gd name="T29" fmla="*/ 54 h 160"/>
              <a:gd name="T30" fmla="*/ 7 w 130"/>
              <a:gd name="T31" fmla="*/ 54 h 160"/>
              <a:gd name="T32" fmla="*/ 3 w 130"/>
              <a:gd name="T33" fmla="*/ 53 h 160"/>
              <a:gd name="T34" fmla="*/ 0 w 130"/>
              <a:gd name="T35" fmla="*/ 59 h 160"/>
              <a:gd name="T36" fmla="*/ 13 w 130"/>
              <a:gd name="T37" fmla="*/ 108 h 160"/>
              <a:gd name="T38" fmla="*/ 17 w 130"/>
              <a:gd name="T39" fmla="*/ 113 h 160"/>
              <a:gd name="T40" fmla="*/ 75 w 130"/>
              <a:gd name="T41" fmla="*/ 113 h 160"/>
              <a:gd name="T42" fmla="*/ 72 w 130"/>
              <a:gd name="T43" fmla="*/ 126 h 160"/>
              <a:gd name="T44" fmla="*/ 17 w 130"/>
              <a:gd name="T45" fmla="*/ 126 h 160"/>
              <a:gd name="T46" fmla="*/ 13 w 130"/>
              <a:gd name="T47" fmla="*/ 130 h 160"/>
              <a:gd name="T48" fmla="*/ 17 w 130"/>
              <a:gd name="T49" fmla="*/ 135 h 160"/>
              <a:gd name="T50" fmla="*/ 75 w 130"/>
              <a:gd name="T51" fmla="*/ 135 h 160"/>
              <a:gd name="T52" fmla="*/ 80 w 130"/>
              <a:gd name="T53" fmla="*/ 132 h 160"/>
              <a:gd name="T54" fmla="*/ 87 w 130"/>
              <a:gd name="T55" fmla="*/ 108 h 160"/>
              <a:gd name="T56" fmla="*/ 105 w 130"/>
              <a:gd name="T57" fmla="*/ 48 h 160"/>
              <a:gd name="T58" fmla="*/ 127 w 130"/>
              <a:gd name="T59" fmla="*/ 39 h 160"/>
              <a:gd name="T60" fmla="*/ 130 w 130"/>
              <a:gd name="T61" fmla="*/ 34 h 160"/>
              <a:gd name="T62" fmla="*/ 129 w 130"/>
              <a:gd name="T63" fmla="*/ 32 h 160"/>
              <a:gd name="T64" fmla="*/ 78 w 130"/>
              <a:gd name="T65" fmla="*/ 102 h 160"/>
              <a:gd name="T66" fmla="*/ 20 w 130"/>
              <a:gd name="T67" fmla="*/ 102 h 160"/>
              <a:gd name="T68" fmla="*/ 19 w 130"/>
              <a:gd name="T69" fmla="*/ 94 h 160"/>
              <a:gd name="T70" fmla="*/ 81 w 130"/>
              <a:gd name="T71" fmla="*/ 94 h 160"/>
              <a:gd name="T72" fmla="*/ 78 w 130"/>
              <a:gd name="T73" fmla="*/ 102 h 160"/>
              <a:gd name="T74" fmla="*/ 84 w 130"/>
              <a:gd name="T75" fmla="*/ 86 h 160"/>
              <a:gd name="T76" fmla="*/ 16 w 130"/>
              <a:gd name="T77" fmla="*/ 86 h 160"/>
              <a:gd name="T78" fmla="*/ 15 w 130"/>
              <a:gd name="T79" fmla="*/ 78 h 160"/>
              <a:gd name="T80" fmla="*/ 86 w 130"/>
              <a:gd name="T81" fmla="*/ 78 h 160"/>
              <a:gd name="T82" fmla="*/ 84 w 130"/>
              <a:gd name="T83" fmla="*/ 86 h 160"/>
              <a:gd name="T84" fmla="*/ 89 w 130"/>
              <a:gd name="T85" fmla="*/ 70 h 160"/>
              <a:gd name="T86" fmla="*/ 13 w 130"/>
              <a:gd name="T87" fmla="*/ 70 h 160"/>
              <a:gd name="T88" fmla="*/ 10 w 130"/>
              <a:gd name="T89" fmla="*/ 62 h 160"/>
              <a:gd name="T90" fmla="*/ 90 w 130"/>
              <a:gd name="T91" fmla="*/ 62 h 160"/>
              <a:gd name="T92" fmla="*/ 89 w 130"/>
              <a:gd name="T93" fmla="*/ 70 h 160"/>
              <a:gd name="T94" fmla="*/ 79 w 130"/>
              <a:gd name="T95" fmla="*/ 22 h 160"/>
              <a:gd name="T96" fmla="*/ 64 w 130"/>
              <a:gd name="T97" fmla="*/ 22 h 160"/>
              <a:gd name="T98" fmla="*/ 64 w 130"/>
              <a:gd name="T99" fmla="*/ 0 h 160"/>
              <a:gd name="T100" fmla="*/ 42 w 130"/>
              <a:gd name="T101" fmla="*/ 0 h 160"/>
              <a:gd name="T102" fmla="*/ 42 w 130"/>
              <a:gd name="T103" fmla="*/ 22 h 160"/>
              <a:gd name="T104" fmla="*/ 27 w 130"/>
              <a:gd name="T105" fmla="*/ 22 h 160"/>
              <a:gd name="T106" fmla="*/ 52 w 130"/>
              <a:gd name="T107" fmla="*/ 51 h 160"/>
              <a:gd name="T108" fmla="*/ 79 w 130"/>
              <a:gd name="T109" fmla="*/ 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 h="160">
                <a:moveTo>
                  <a:pt x="76" y="138"/>
                </a:moveTo>
                <a:cubicBezTo>
                  <a:pt x="70" y="138"/>
                  <a:pt x="66" y="143"/>
                  <a:pt x="66" y="149"/>
                </a:cubicBezTo>
                <a:cubicBezTo>
                  <a:pt x="66" y="156"/>
                  <a:pt x="70" y="160"/>
                  <a:pt x="76" y="160"/>
                </a:cubicBezTo>
                <a:cubicBezTo>
                  <a:pt x="82" y="160"/>
                  <a:pt x="86" y="156"/>
                  <a:pt x="86" y="149"/>
                </a:cubicBezTo>
                <a:cubicBezTo>
                  <a:pt x="86" y="143"/>
                  <a:pt x="82" y="138"/>
                  <a:pt x="76" y="138"/>
                </a:cubicBezTo>
                <a:close/>
                <a:moveTo>
                  <a:pt x="19" y="138"/>
                </a:moveTo>
                <a:cubicBezTo>
                  <a:pt x="15" y="138"/>
                  <a:pt x="11" y="143"/>
                  <a:pt x="11" y="149"/>
                </a:cubicBezTo>
                <a:cubicBezTo>
                  <a:pt x="11" y="156"/>
                  <a:pt x="15" y="160"/>
                  <a:pt x="19" y="160"/>
                </a:cubicBezTo>
                <a:cubicBezTo>
                  <a:pt x="25" y="160"/>
                  <a:pt x="29" y="156"/>
                  <a:pt x="29" y="149"/>
                </a:cubicBezTo>
                <a:cubicBezTo>
                  <a:pt x="29" y="143"/>
                  <a:pt x="25" y="138"/>
                  <a:pt x="19" y="138"/>
                </a:cubicBezTo>
                <a:close/>
                <a:moveTo>
                  <a:pt x="129" y="32"/>
                </a:moveTo>
                <a:cubicBezTo>
                  <a:pt x="129" y="29"/>
                  <a:pt x="126" y="29"/>
                  <a:pt x="123" y="29"/>
                </a:cubicBezTo>
                <a:cubicBezTo>
                  <a:pt x="99" y="39"/>
                  <a:pt x="99" y="39"/>
                  <a:pt x="99" y="39"/>
                </a:cubicBezTo>
                <a:cubicBezTo>
                  <a:pt x="98" y="40"/>
                  <a:pt x="96" y="40"/>
                  <a:pt x="96" y="42"/>
                </a:cubicBezTo>
                <a:cubicBezTo>
                  <a:pt x="93" y="54"/>
                  <a:pt x="93" y="54"/>
                  <a:pt x="93" y="54"/>
                </a:cubicBezTo>
                <a:cubicBezTo>
                  <a:pt x="7" y="54"/>
                  <a:pt x="7" y="54"/>
                  <a:pt x="7" y="54"/>
                </a:cubicBezTo>
                <a:cubicBezTo>
                  <a:pt x="6" y="53"/>
                  <a:pt x="4" y="53"/>
                  <a:pt x="3" y="53"/>
                </a:cubicBezTo>
                <a:cubicBezTo>
                  <a:pt x="1" y="54"/>
                  <a:pt x="0" y="58"/>
                  <a:pt x="0" y="59"/>
                </a:cubicBezTo>
                <a:cubicBezTo>
                  <a:pt x="13" y="108"/>
                  <a:pt x="13" y="108"/>
                  <a:pt x="13" y="108"/>
                </a:cubicBezTo>
                <a:cubicBezTo>
                  <a:pt x="15" y="111"/>
                  <a:pt x="16" y="113"/>
                  <a:pt x="17" y="113"/>
                </a:cubicBezTo>
                <a:cubicBezTo>
                  <a:pt x="75" y="113"/>
                  <a:pt x="75" y="113"/>
                  <a:pt x="75" y="113"/>
                </a:cubicBezTo>
                <a:cubicBezTo>
                  <a:pt x="75" y="118"/>
                  <a:pt x="74" y="123"/>
                  <a:pt x="72" y="126"/>
                </a:cubicBezTo>
                <a:cubicBezTo>
                  <a:pt x="17" y="126"/>
                  <a:pt x="17" y="126"/>
                  <a:pt x="17" y="126"/>
                </a:cubicBezTo>
                <a:cubicBezTo>
                  <a:pt x="15" y="126"/>
                  <a:pt x="13" y="129"/>
                  <a:pt x="13" y="130"/>
                </a:cubicBezTo>
                <a:cubicBezTo>
                  <a:pt x="13" y="134"/>
                  <a:pt x="15" y="135"/>
                  <a:pt x="17" y="135"/>
                </a:cubicBezTo>
                <a:cubicBezTo>
                  <a:pt x="75" y="135"/>
                  <a:pt x="75" y="135"/>
                  <a:pt x="75" y="135"/>
                </a:cubicBezTo>
                <a:cubicBezTo>
                  <a:pt x="78" y="135"/>
                  <a:pt x="80" y="134"/>
                  <a:pt x="80" y="132"/>
                </a:cubicBezTo>
                <a:cubicBezTo>
                  <a:pt x="87" y="108"/>
                  <a:pt x="87" y="108"/>
                  <a:pt x="87" y="108"/>
                </a:cubicBezTo>
                <a:cubicBezTo>
                  <a:pt x="87" y="108"/>
                  <a:pt x="103" y="51"/>
                  <a:pt x="105" y="48"/>
                </a:cubicBezTo>
                <a:cubicBezTo>
                  <a:pt x="108" y="47"/>
                  <a:pt x="127" y="39"/>
                  <a:pt x="127" y="39"/>
                </a:cubicBezTo>
                <a:cubicBezTo>
                  <a:pt x="129" y="39"/>
                  <a:pt x="130" y="35"/>
                  <a:pt x="130" y="34"/>
                </a:cubicBezTo>
                <a:lnTo>
                  <a:pt x="129" y="32"/>
                </a:lnTo>
                <a:close/>
                <a:moveTo>
                  <a:pt x="78" y="102"/>
                </a:moveTo>
                <a:cubicBezTo>
                  <a:pt x="20" y="102"/>
                  <a:pt x="20" y="102"/>
                  <a:pt x="20" y="102"/>
                </a:cubicBezTo>
                <a:cubicBezTo>
                  <a:pt x="20" y="100"/>
                  <a:pt x="20" y="97"/>
                  <a:pt x="19" y="94"/>
                </a:cubicBezTo>
                <a:cubicBezTo>
                  <a:pt x="81" y="94"/>
                  <a:pt x="81" y="94"/>
                  <a:pt x="81" y="94"/>
                </a:cubicBezTo>
                <a:lnTo>
                  <a:pt x="78" y="102"/>
                </a:lnTo>
                <a:close/>
                <a:moveTo>
                  <a:pt x="84" y="86"/>
                </a:moveTo>
                <a:cubicBezTo>
                  <a:pt x="16" y="86"/>
                  <a:pt x="16" y="86"/>
                  <a:pt x="16" y="86"/>
                </a:cubicBezTo>
                <a:cubicBezTo>
                  <a:pt x="16" y="83"/>
                  <a:pt x="16" y="81"/>
                  <a:pt x="15" y="78"/>
                </a:cubicBezTo>
                <a:cubicBezTo>
                  <a:pt x="86" y="78"/>
                  <a:pt x="86" y="78"/>
                  <a:pt x="86" y="78"/>
                </a:cubicBezTo>
                <a:lnTo>
                  <a:pt x="84" y="86"/>
                </a:lnTo>
                <a:close/>
                <a:moveTo>
                  <a:pt x="89" y="70"/>
                </a:moveTo>
                <a:cubicBezTo>
                  <a:pt x="13" y="70"/>
                  <a:pt x="13" y="70"/>
                  <a:pt x="13" y="70"/>
                </a:cubicBezTo>
                <a:cubicBezTo>
                  <a:pt x="12" y="67"/>
                  <a:pt x="12" y="64"/>
                  <a:pt x="10" y="62"/>
                </a:cubicBezTo>
                <a:cubicBezTo>
                  <a:pt x="90" y="62"/>
                  <a:pt x="90" y="62"/>
                  <a:pt x="90" y="62"/>
                </a:cubicBezTo>
                <a:lnTo>
                  <a:pt x="89" y="70"/>
                </a:lnTo>
                <a:close/>
                <a:moveTo>
                  <a:pt x="79" y="22"/>
                </a:moveTo>
                <a:cubicBezTo>
                  <a:pt x="64" y="22"/>
                  <a:pt x="64" y="22"/>
                  <a:pt x="64" y="22"/>
                </a:cubicBezTo>
                <a:cubicBezTo>
                  <a:pt x="64" y="0"/>
                  <a:pt x="64" y="0"/>
                  <a:pt x="64" y="0"/>
                </a:cubicBezTo>
                <a:cubicBezTo>
                  <a:pt x="42" y="0"/>
                  <a:pt x="42" y="0"/>
                  <a:pt x="42" y="0"/>
                </a:cubicBezTo>
                <a:cubicBezTo>
                  <a:pt x="42" y="22"/>
                  <a:pt x="42" y="22"/>
                  <a:pt x="42" y="22"/>
                </a:cubicBezTo>
                <a:cubicBezTo>
                  <a:pt x="27" y="22"/>
                  <a:pt x="27" y="22"/>
                  <a:pt x="27" y="22"/>
                </a:cubicBezTo>
                <a:cubicBezTo>
                  <a:pt x="52" y="51"/>
                  <a:pt x="52" y="51"/>
                  <a:pt x="52" y="51"/>
                </a:cubicBezTo>
                <a:lnTo>
                  <a:pt x="79" y="22"/>
                </a:lnTo>
                <a:close/>
              </a:path>
            </a:pathLst>
          </a:custGeom>
          <a:solidFill>
            <a:srgbClr val="D3BF9D"/>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7">
            <a:extLst>
              <a:ext uri="{FF2B5EF4-FFF2-40B4-BE49-F238E27FC236}">
                <a16:creationId xmlns:a16="http://schemas.microsoft.com/office/drawing/2014/main" id="{CEEF3CA6-11AE-40B7-8646-7D8CD196FF33}"/>
              </a:ext>
            </a:extLst>
          </p:cNvPr>
          <p:cNvSpPr>
            <a:spLocks noEditPoints="1"/>
          </p:cNvSpPr>
          <p:nvPr/>
        </p:nvSpPr>
        <p:spPr bwMode="auto">
          <a:xfrm>
            <a:off x="7446222" y="4563182"/>
            <a:ext cx="348640" cy="371881"/>
          </a:xfrm>
          <a:custGeom>
            <a:avLst/>
            <a:gdLst>
              <a:gd name="T0" fmla="*/ 9 w 150"/>
              <a:gd name="T1" fmla="*/ 150 h 160"/>
              <a:gd name="T2" fmla="*/ 9 w 150"/>
              <a:gd name="T3" fmla="*/ 131 h 160"/>
              <a:gd name="T4" fmla="*/ 15 w 150"/>
              <a:gd name="T5" fmla="*/ 131 h 160"/>
              <a:gd name="T6" fmla="*/ 20 w 150"/>
              <a:gd name="T7" fmla="*/ 127 h 160"/>
              <a:gd name="T8" fmla="*/ 15 w 150"/>
              <a:gd name="T9" fmla="*/ 123 h 160"/>
              <a:gd name="T10" fmla="*/ 9 w 150"/>
              <a:gd name="T11" fmla="*/ 123 h 160"/>
              <a:gd name="T12" fmla="*/ 9 w 150"/>
              <a:gd name="T13" fmla="*/ 104 h 160"/>
              <a:gd name="T14" fmla="*/ 15 w 150"/>
              <a:gd name="T15" fmla="*/ 104 h 160"/>
              <a:gd name="T16" fmla="*/ 20 w 150"/>
              <a:gd name="T17" fmla="*/ 99 h 160"/>
              <a:gd name="T18" fmla="*/ 15 w 150"/>
              <a:gd name="T19" fmla="*/ 95 h 160"/>
              <a:gd name="T20" fmla="*/ 9 w 150"/>
              <a:gd name="T21" fmla="*/ 95 h 160"/>
              <a:gd name="T22" fmla="*/ 9 w 150"/>
              <a:gd name="T23" fmla="*/ 76 h 160"/>
              <a:gd name="T24" fmla="*/ 15 w 150"/>
              <a:gd name="T25" fmla="*/ 76 h 160"/>
              <a:gd name="T26" fmla="*/ 20 w 150"/>
              <a:gd name="T27" fmla="*/ 72 h 160"/>
              <a:gd name="T28" fmla="*/ 15 w 150"/>
              <a:gd name="T29" fmla="*/ 67 h 160"/>
              <a:gd name="T30" fmla="*/ 9 w 150"/>
              <a:gd name="T31" fmla="*/ 67 h 160"/>
              <a:gd name="T32" fmla="*/ 9 w 150"/>
              <a:gd name="T33" fmla="*/ 48 h 160"/>
              <a:gd name="T34" fmla="*/ 15 w 150"/>
              <a:gd name="T35" fmla="*/ 48 h 160"/>
              <a:gd name="T36" fmla="*/ 20 w 150"/>
              <a:gd name="T37" fmla="*/ 44 h 160"/>
              <a:gd name="T38" fmla="*/ 15 w 150"/>
              <a:gd name="T39" fmla="*/ 40 h 160"/>
              <a:gd name="T40" fmla="*/ 9 w 150"/>
              <a:gd name="T41" fmla="*/ 40 h 160"/>
              <a:gd name="T42" fmla="*/ 9 w 150"/>
              <a:gd name="T43" fmla="*/ 21 h 160"/>
              <a:gd name="T44" fmla="*/ 15 w 150"/>
              <a:gd name="T45" fmla="*/ 21 h 160"/>
              <a:gd name="T46" fmla="*/ 20 w 150"/>
              <a:gd name="T47" fmla="*/ 16 h 160"/>
              <a:gd name="T48" fmla="*/ 15 w 150"/>
              <a:gd name="T49" fmla="*/ 12 h 160"/>
              <a:gd name="T50" fmla="*/ 9 w 150"/>
              <a:gd name="T51" fmla="*/ 12 h 160"/>
              <a:gd name="T52" fmla="*/ 9 w 150"/>
              <a:gd name="T53" fmla="*/ 0 h 160"/>
              <a:gd name="T54" fmla="*/ 0 w 150"/>
              <a:gd name="T55" fmla="*/ 0 h 160"/>
              <a:gd name="T56" fmla="*/ 0 w 150"/>
              <a:gd name="T57" fmla="*/ 160 h 160"/>
              <a:gd name="T58" fmla="*/ 150 w 150"/>
              <a:gd name="T59" fmla="*/ 160 h 160"/>
              <a:gd name="T60" fmla="*/ 150 w 150"/>
              <a:gd name="T61" fmla="*/ 150 h 160"/>
              <a:gd name="T62" fmla="*/ 9 w 150"/>
              <a:gd name="T63" fmla="*/ 150 h 160"/>
              <a:gd name="T64" fmla="*/ 60 w 150"/>
              <a:gd name="T65" fmla="*/ 82 h 160"/>
              <a:gd name="T66" fmla="*/ 46 w 150"/>
              <a:gd name="T67" fmla="*/ 68 h 160"/>
              <a:gd name="T68" fmla="*/ 33 w 150"/>
              <a:gd name="T69" fmla="*/ 82 h 160"/>
              <a:gd name="T70" fmla="*/ 33 w 150"/>
              <a:gd name="T71" fmla="*/ 141 h 160"/>
              <a:gd name="T72" fmla="*/ 60 w 150"/>
              <a:gd name="T73" fmla="*/ 141 h 160"/>
              <a:gd name="T74" fmla="*/ 60 w 150"/>
              <a:gd name="T75" fmla="*/ 82 h 160"/>
              <a:gd name="T76" fmla="*/ 98 w 150"/>
              <a:gd name="T77" fmla="*/ 51 h 160"/>
              <a:gd name="T78" fmla="*/ 85 w 150"/>
              <a:gd name="T79" fmla="*/ 37 h 160"/>
              <a:gd name="T80" fmla="*/ 73 w 150"/>
              <a:gd name="T81" fmla="*/ 51 h 160"/>
              <a:gd name="T82" fmla="*/ 73 w 150"/>
              <a:gd name="T83" fmla="*/ 141 h 160"/>
              <a:gd name="T84" fmla="*/ 98 w 150"/>
              <a:gd name="T85" fmla="*/ 141 h 160"/>
              <a:gd name="T86" fmla="*/ 98 w 150"/>
              <a:gd name="T87" fmla="*/ 51 h 160"/>
              <a:gd name="T88" fmla="*/ 137 w 150"/>
              <a:gd name="T89" fmla="*/ 25 h 160"/>
              <a:gd name="T90" fmla="*/ 124 w 150"/>
              <a:gd name="T91" fmla="*/ 12 h 160"/>
              <a:gd name="T92" fmla="*/ 111 w 150"/>
              <a:gd name="T93" fmla="*/ 25 h 160"/>
              <a:gd name="T94" fmla="*/ 111 w 150"/>
              <a:gd name="T95" fmla="*/ 141 h 160"/>
              <a:gd name="T96" fmla="*/ 137 w 150"/>
              <a:gd name="T97" fmla="*/ 141 h 160"/>
              <a:gd name="T98" fmla="*/ 137 w 150"/>
              <a:gd name="T99" fmla="*/ 2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160">
                <a:moveTo>
                  <a:pt x="9" y="150"/>
                </a:moveTo>
                <a:cubicBezTo>
                  <a:pt x="9" y="131"/>
                  <a:pt x="9" y="131"/>
                  <a:pt x="9" y="131"/>
                </a:cubicBezTo>
                <a:cubicBezTo>
                  <a:pt x="15" y="131"/>
                  <a:pt x="15" y="131"/>
                  <a:pt x="15" y="131"/>
                </a:cubicBezTo>
                <a:cubicBezTo>
                  <a:pt x="18" y="131"/>
                  <a:pt x="20" y="130"/>
                  <a:pt x="20" y="127"/>
                </a:cubicBezTo>
                <a:cubicBezTo>
                  <a:pt x="20" y="124"/>
                  <a:pt x="18" y="123"/>
                  <a:pt x="15" y="123"/>
                </a:cubicBezTo>
                <a:cubicBezTo>
                  <a:pt x="9" y="123"/>
                  <a:pt x="9" y="123"/>
                  <a:pt x="9" y="123"/>
                </a:cubicBezTo>
                <a:cubicBezTo>
                  <a:pt x="9" y="104"/>
                  <a:pt x="9" y="104"/>
                  <a:pt x="9" y="104"/>
                </a:cubicBezTo>
                <a:cubicBezTo>
                  <a:pt x="15" y="104"/>
                  <a:pt x="15" y="104"/>
                  <a:pt x="15" y="104"/>
                </a:cubicBezTo>
                <a:cubicBezTo>
                  <a:pt x="18" y="104"/>
                  <a:pt x="20" y="101"/>
                  <a:pt x="20" y="99"/>
                </a:cubicBezTo>
                <a:cubicBezTo>
                  <a:pt x="20" y="98"/>
                  <a:pt x="18" y="95"/>
                  <a:pt x="15" y="95"/>
                </a:cubicBezTo>
                <a:cubicBezTo>
                  <a:pt x="9" y="95"/>
                  <a:pt x="9" y="95"/>
                  <a:pt x="9" y="95"/>
                </a:cubicBezTo>
                <a:cubicBezTo>
                  <a:pt x="9" y="76"/>
                  <a:pt x="9" y="76"/>
                  <a:pt x="9" y="76"/>
                </a:cubicBezTo>
                <a:cubicBezTo>
                  <a:pt x="15" y="76"/>
                  <a:pt x="15" y="76"/>
                  <a:pt x="15" y="76"/>
                </a:cubicBezTo>
                <a:cubicBezTo>
                  <a:pt x="18" y="76"/>
                  <a:pt x="20" y="75"/>
                  <a:pt x="20" y="72"/>
                </a:cubicBezTo>
                <a:cubicBezTo>
                  <a:pt x="20" y="69"/>
                  <a:pt x="18" y="67"/>
                  <a:pt x="15" y="67"/>
                </a:cubicBezTo>
                <a:cubicBezTo>
                  <a:pt x="9" y="67"/>
                  <a:pt x="9" y="67"/>
                  <a:pt x="9" y="67"/>
                </a:cubicBezTo>
                <a:cubicBezTo>
                  <a:pt x="9" y="48"/>
                  <a:pt x="9" y="48"/>
                  <a:pt x="9" y="48"/>
                </a:cubicBezTo>
                <a:cubicBezTo>
                  <a:pt x="15" y="48"/>
                  <a:pt x="15" y="48"/>
                  <a:pt x="15" y="48"/>
                </a:cubicBezTo>
                <a:cubicBezTo>
                  <a:pt x="18" y="48"/>
                  <a:pt x="20" y="46"/>
                  <a:pt x="20" y="44"/>
                </a:cubicBezTo>
                <a:cubicBezTo>
                  <a:pt x="20" y="41"/>
                  <a:pt x="18" y="40"/>
                  <a:pt x="15" y="40"/>
                </a:cubicBezTo>
                <a:cubicBezTo>
                  <a:pt x="9" y="40"/>
                  <a:pt x="9" y="40"/>
                  <a:pt x="9" y="40"/>
                </a:cubicBezTo>
                <a:cubicBezTo>
                  <a:pt x="9" y="21"/>
                  <a:pt x="9" y="21"/>
                  <a:pt x="9" y="21"/>
                </a:cubicBezTo>
                <a:cubicBezTo>
                  <a:pt x="15" y="21"/>
                  <a:pt x="15" y="21"/>
                  <a:pt x="15" y="21"/>
                </a:cubicBezTo>
                <a:cubicBezTo>
                  <a:pt x="18" y="21"/>
                  <a:pt x="20" y="18"/>
                  <a:pt x="20" y="16"/>
                </a:cubicBezTo>
                <a:cubicBezTo>
                  <a:pt x="20" y="13"/>
                  <a:pt x="18" y="12"/>
                  <a:pt x="15" y="12"/>
                </a:cubicBezTo>
                <a:cubicBezTo>
                  <a:pt x="9" y="12"/>
                  <a:pt x="9" y="12"/>
                  <a:pt x="9" y="12"/>
                </a:cubicBezTo>
                <a:cubicBezTo>
                  <a:pt x="9" y="0"/>
                  <a:pt x="9" y="0"/>
                  <a:pt x="9" y="0"/>
                </a:cubicBezTo>
                <a:cubicBezTo>
                  <a:pt x="0" y="0"/>
                  <a:pt x="0" y="0"/>
                  <a:pt x="0" y="0"/>
                </a:cubicBezTo>
                <a:cubicBezTo>
                  <a:pt x="0" y="160"/>
                  <a:pt x="0" y="160"/>
                  <a:pt x="0" y="160"/>
                </a:cubicBezTo>
                <a:cubicBezTo>
                  <a:pt x="150" y="160"/>
                  <a:pt x="150" y="160"/>
                  <a:pt x="150" y="160"/>
                </a:cubicBezTo>
                <a:cubicBezTo>
                  <a:pt x="150" y="150"/>
                  <a:pt x="150" y="150"/>
                  <a:pt x="150" y="150"/>
                </a:cubicBezTo>
                <a:cubicBezTo>
                  <a:pt x="9" y="150"/>
                  <a:pt x="9" y="150"/>
                  <a:pt x="9" y="150"/>
                </a:cubicBezTo>
                <a:close/>
                <a:moveTo>
                  <a:pt x="60" y="82"/>
                </a:moveTo>
                <a:cubicBezTo>
                  <a:pt x="60" y="74"/>
                  <a:pt x="54" y="68"/>
                  <a:pt x="46" y="68"/>
                </a:cubicBezTo>
                <a:cubicBezTo>
                  <a:pt x="39" y="68"/>
                  <a:pt x="33" y="74"/>
                  <a:pt x="33" y="82"/>
                </a:cubicBezTo>
                <a:cubicBezTo>
                  <a:pt x="33" y="141"/>
                  <a:pt x="33" y="141"/>
                  <a:pt x="33" y="141"/>
                </a:cubicBezTo>
                <a:cubicBezTo>
                  <a:pt x="60" y="141"/>
                  <a:pt x="60" y="141"/>
                  <a:pt x="60" y="141"/>
                </a:cubicBezTo>
                <a:cubicBezTo>
                  <a:pt x="60" y="82"/>
                  <a:pt x="60" y="82"/>
                  <a:pt x="60" y="82"/>
                </a:cubicBezTo>
                <a:close/>
                <a:moveTo>
                  <a:pt x="98" y="51"/>
                </a:moveTo>
                <a:cubicBezTo>
                  <a:pt x="98" y="43"/>
                  <a:pt x="92" y="37"/>
                  <a:pt x="85" y="37"/>
                </a:cubicBezTo>
                <a:cubicBezTo>
                  <a:pt x="77" y="37"/>
                  <a:pt x="73" y="43"/>
                  <a:pt x="73" y="51"/>
                </a:cubicBezTo>
                <a:cubicBezTo>
                  <a:pt x="73" y="141"/>
                  <a:pt x="73" y="141"/>
                  <a:pt x="73" y="141"/>
                </a:cubicBezTo>
                <a:cubicBezTo>
                  <a:pt x="98" y="141"/>
                  <a:pt x="98" y="141"/>
                  <a:pt x="98" y="141"/>
                </a:cubicBezTo>
                <a:cubicBezTo>
                  <a:pt x="98" y="51"/>
                  <a:pt x="98" y="51"/>
                  <a:pt x="98" y="51"/>
                </a:cubicBezTo>
                <a:close/>
                <a:moveTo>
                  <a:pt x="137" y="25"/>
                </a:moveTo>
                <a:cubicBezTo>
                  <a:pt x="137" y="17"/>
                  <a:pt x="131" y="12"/>
                  <a:pt x="124" y="12"/>
                </a:cubicBezTo>
                <a:cubicBezTo>
                  <a:pt x="117" y="12"/>
                  <a:pt x="111" y="17"/>
                  <a:pt x="111" y="25"/>
                </a:cubicBezTo>
                <a:cubicBezTo>
                  <a:pt x="111" y="141"/>
                  <a:pt x="111" y="141"/>
                  <a:pt x="111" y="141"/>
                </a:cubicBezTo>
                <a:cubicBezTo>
                  <a:pt x="137" y="141"/>
                  <a:pt x="137" y="141"/>
                  <a:pt x="137" y="141"/>
                </a:cubicBezTo>
                <a:cubicBezTo>
                  <a:pt x="137" y="25"/>
                  <a:pt x="137" y="25"/>
                  <a:pt x="137"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27" name="Picture 357">
            <a:extLst>
              <a:ext uri="{FF2B5EF4-FFF2-40B4-BE49-F238E27FC236}">
                <a16:creationId xmlns:a16="http://schemas.microsoft.com/office/drawing/2014/main" id="{2D82A178-4A17-4B37-A147-7868C3C90911}"/>
              </a:ext>
            </a:extLst>
          </p:cNvPr>
          <p:cNvPicPr>
            <a:picLocks noChangeAspect="1"/>
          </p:cNvPicPr>
          <p:nvPr/>
        </p:nvPicPr>
        <p:blipFill>
          <a:blip r:embed="rId3"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rot="570013">
            <a:off x="10286317" y="2037940"/>
            <a:ext cx="1750011" cy="4759943"/>
          </a:xfrm>
          <a:prstGeom prst="rect">
            <a:avLst/>
          </a:prstGeom>
        </p:spPr>
      </p:pic>
    </p:spTree>
    <p:extLst>
      <p:ext uri="{BB962C8B-B14F-4D97-AF65-F5344CB8AC3E}">
        <p14:creationId xmlns:p14="http://schemas.microsoft.com/office/powerpoint/2010/main" val="1541086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21592F03-A90C-4D62-9DC1-7C5DF6B49380}"/>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463551" y="355038"/>
            <a:ext cx="4797766" cy="5426783"/>
          </a:xfrm>
        </p:spPr>
      </p:pic>
      <p:sp>
        <p:nvSpPr>
          <p:cNvPr id="7" name="Rectangle 6">
            <a:extLst>
              <a:ext uri="{FF2B5EF4-FFF2-40B4-BE49-F238E27FC236}">
                <a16:creationId xmlns:a16="http://schemas.microsoft.com/office/drawing/2014/main" id="{41F6A3BB-DAFD-4F27-8AC2-59A292DAC1DF}"/>
              </a:ext>
            </a:extLst>
          </p:cNvPr>
          <p:cNvSpPr/>
          <p:nvPr/>
        </p:nvSpPr>
        <p:spPr>
          <a:xfrm>
            <a:off x="2914650" y="1505242"/>
            <a:ext cx="5524500" cy="5352758"/>
          </a:xfrm>
          <a:prstGeom prst="rect">
            <a:avLst/>
          </a:prstGeom>
          <a:solidFill>
            <a:srgbClr val="D3B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15FC069B-922B-4570-8D11-6BDCFE07FE97}"/>
              </a:ext>
            </a:extLst>
          </p:cNvPr>
          <p:cNvSpPr txBox="1">
            <a:spLocks/>
          </p:cNvSpPr>
          <p:nvPr/>
        </p:nvSpPr>
        <p:spPr>
          <a:xfrm>
            <a:off x="11161322" y="6229565"/>
            <a:ext cx="541687" cy="225323"/>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B2BE56-A1DF-44BF-AF31-08C6097C884E}" type="slidenum">
              <a:rPr lang="en-US" smtClean="0">
                <a:latin typeface="Open Sans" panose="020B0606030504020204" pitchFamily="34" charset="0"/>
                <a:ea typeface="Open Sans" panose="020B0606030504020204" pitchFamily="34" charset="0"/>
                <a:cs typeface="Open Sans" panose="020B0606030504020204" pitchFamily="34" charset="0"/>
              </a:rPr>
              <a:pPr/>
              <a:t>12</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4F45311A-BF0F-4FBA-A052-7B2A0534C9F6}"/>
              </a:ext>
            </a:extLst>
          </p:cNvPr>
          <p:cNvSpPr txBox="1"/>
          <p:nvPr/>
        </p:nvSpPr>
        <p:spPr>
          <a:xfrm>
            <a:off x="3709289" y="2131191"/>
            <a:ext cx="3844701" cy="1169551"/>
          </a:xfrm>
          <a:prstGeom prst="rect">
            <a:avLst/>
          </a:prstGeom>
          <a:noFill/>
        </p:spPr>
        <p:txBody>
          <a:bodyPr wrap="square" rtlCol="0">
            <a:spAutoFit/>
          </a:bodyPr>
          <a:lstStyle/>
          <a:p>
            <a:r>
              <a:rPr lang="en-US" sz="3500" dirty="0">
                <a:latin typeface="Montserrat SemiBold" panose="00000700000000000000" pitchFamily="50" charset="0"/>
                <a:ea typeface="Roboto Bold" pitchFamily="2" charset="0"/>
                <a:cs typeface="Open Sans bold" panose="020B0806030504020204" pitchFamily="34" charset="0"/>
              </a:rPr>
              <a:t>Write Your Nice Tittle Here</a:t>
            </a:r>
          </a:p>
        </p:txBody>
      </p:sp>
      <p:sp>
        <p:nvSpPr>
          <p:cNvPr id="5" name="Rectangle 4">
            <a:extLst>
              <a:ext uri="{FF2B5EF4-FFF2-40B4-BE49-F238E27FC236}">
                <a16:creationId xmlns:a16="http://schemas.microsoft.com/office/drawing/2014/main" id="{2EBF5EBB-24EA-48A4-A459-065A589A31DB}"/>
              </a:ext>
            </a:extLst>
          </p:cNvPr>
          <p:cNvSpPr/>
          <p:nvPr/>
        </p:nvSpPr>
        <p:spPr>
          <a:xfrm>
            <a:off x="3709289" y="4203205"/>
            <a:ext cx="4044061" cy="847348"/>
          </a:xfrm>
          <a:prstGeom prst="rect">
            <a:avLst/>
          </a:prstGeom>
        </p:spPr>
        <p:txBody>
          <a:bodyPr wrap="square">
            <a:spAutoFit/>
          </a:bodyPr>
          <a:lstStyle/>
          <a:p>
            <a:pPr>
              <a:lnSpc>
                <a:spcPts val="1500"/>
              </a:lnSpc>
            </a:pPr>
            <a:r>
              <a:rPr lang="en-US" sz="1000" dirty="0">
                <a:latin typeface="Open Sans" panose="020B0606030504020204" pitchFamily="34" charset="0"/>
              </a:rPr>
              <a:t>It is a long established fact that a reader will be distracted by the readable content of a page when looking at its layout. The point of using Lorem Ipsum is that it has a more-or-less opposed to using 'Content here, It is a long established fact that.</a:t>
            </a:r>
            <a:endParaRPr lang="en-US" sz="1000" dirty="0"/>
          </a:p>
        </p:txBody>
      </p:sp>
      <p:sp>
        <p:nvSpPr>
          <p:cNvPr id="6" name="Footer Placeholder 4">
            <a:extLst>
              <a:ext uri="{FF2B5EF4-FFF2-40B4-BE49-F238E27FC236}">
                <a16:creationId xmlns:a16="http://schemas.microsoft.com/office/drawing/2014/main" id="{A064A84C-DC90-41F4-A76F-C7B2F1C7CF7E}"/>
              </a:ext>
            </a:extLst>
          </p:cNvPr>
          <p:cNvSpPr txBox="1">
            <a:spLocks/>
          </p:cNvSpPr>
          <p:nvPr/>
        </p:nvSpPr>
        <p:spPr>
          <a:xfrm>
            <a:off x="3709289" y="3429000"/>
            <a:ext cx="2869810" cy="614118"/>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tx1">
                    <a:tint val="75000"/>
                  </a:schemeClr>
                </a:solidFill>
                <a:latin typeface="Open Sans bold" panose="020B0806030504020204" pitchFamily="34" charset="0"/>
                <a:ea typeface="Open Sans bold" panose="020B0806030504020204" pitchFamily="34" charset="0"/>
                <a:cs typeface="Open Sans bold" panose="020B08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000"/>
              </a:lnSpc>
            </a:pPr>
            <a:r>
              <a:rPr lang="en-US" dirty="0">
                <a:solidFill>
                  <a:schemeClr val="bg1"/>
                </a:solidFill>
                <a:latin typeface="Montserrat Medium" panose="00000600000000000000" pitchFamily="50" charset="0"/>
                <a:ea typeface="Open Sans" panose="020B0606030504020204" pitchFamily="34" charset="0"/>
                <a:cs typeface="Open Sans" panose="020B0606030504020204" pitchFamily="34" charset="0"/>
              </a:rPr>
              <a:t>Uno etna jam frown modern clean creative design.</a:t>
            </a:r>
          </a:p>
        </p:txBody>
      </p:sp>
      <p:sp>
        <p:nvSpPr>
          <p:cNvPr id="17" name="Footer Placeholder 4">
            <a:extLst>
              <a:ext uri="{FF2B5EF4-FFF2-40B4-BE49-F238E27FC236}">
                <a16:creationId xmlns:a16="http://schemas.microsoft.com/office/drawing/2014/main" id="{B4F11DCB-89D9-43EF-B009-74AC65F11EF0}"/>
              </a:ext>
            </a:extLst>
          </p:cNvPr>
          <p:cNvSpPr txBox="1">
            <a:spLocks/>
          </p:cNvSpPr>
          <p:nvPr/>
        </p:nvSpPr>
        <p:spPr>
          <a:xfrm>
            <a:off x="9277352" y="1508097"/>
            <a:ext cx="1612898" cy="961474"/>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tx1">
                    <a:tint val="75000"/>
                  </a:schemeClr>
                </a:solidFill>
                <a:latin typeface="Open Sans bold" panose="020B0806030504020204" pitchFamily="34" charset="0"/>
                <a:ea typeface="Open Sans bold" panose="020B0806030504020204" pitchFamily="34" charset="0"/>
                <a:cs typeface="Open Sans bold" panose="020B08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000"/>
              </a:lnSpc>
            </a:pPr>
            <a:r>
              <a:rPr lang="en-US" u="sng" dirty="0">
                <a:solidFill>
                  <a:schemeClr val="tx1"/>
                </a:solidFill>
                <a:latin typeface="Montserrat SemiBold" panose="00000700000000000000" pitchFamily="50" charset="0"/>
                <a:ea typeface="Open Sans" panose="020B0606030504020204" pitchFamily="34" charset="0"/>
                <a:cs typeface="Open Sans" panose="020B0606030504020204" pitchFamily="34" charset="0"/>
              </a:rPr>
              <a:t>Uno etna jam frown modern clean creative design.</a:t>
            </a:r>
          </a:p>
        </p:txBody>
      </p:sp>
      <p:sp>
        <p:nvSpPr>
          <p:cNvPr id="19" name="Footer Placeholder 4">
            <a:extLst>
              <a:ext uri="{FF2B5EF4-FFF2-40B4-BE49-F238E27FC236}">
                <a16:creationId xmlns:a16="http://schemas.microsoft.com/office/drawing/2014/main" id="{ED8B8DB8-81B1-4C00-86E1-6B42209FEF12}"/>
              </a:ext>
            </a:extLst>
          </p:cNvPr>
          <p:cNvSpPr txBox="1">
            <a:spLocks/>
          </p:cNvSpPr>
          <p:nvPr/>
        </p:nvSpPr>
        <p:spPr>
          <a:xfrm>
            <a:off x="9277350" y="3220055"/>
            <a:ext cx="2144865" cy="961474"/>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tx1">
                    <a:tint val="75000"/>
                  </a:schemeClr>
                </a:solidFill>
                <a:latin typeface="Open Sans bold" panose="020B0806030504020204" pitchFamily="34" charset="0"/>
                <a:ea typeface="Open Sans bold" panose="020B0806030504020204" pitchFamily="34" charset="0"/>
                <a:cs typeface="Open Sans bold" panose="020B08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000" b="1" dirty="0">
                <a:solidFill>
                  <a:schemeClr val="bg1">
                    <a:lumMod val="75000"/>
                  </a:schemeClr>
                </a:solidFill>
                <a:latin typeface="Cinzel" panose="00000500000000000000" pitchFamily="50" charset="0"/>
              </a:rPr>
              <a:t>2.30</a:t>
            </a:r>
          </a:p>
        </p:txBody>
      </p:sp>
      <p:sp>
        <p:nvSpPr>
          <p:cNvPr id="20" name="Footer Placeholder 4">
            <a:extLst>
              <a:ext uri="{FF2B5EF4-FFF2-40B4-BE49-F238E27FC236}">
                <a16:creationId xmlns:a16="http://schemas.microsoft.com/office/drawing/2014/main" id="{BE7D370B-D9F8-468E-8206-3610298FFDDD}"/>
              </a:ext>
            </a:extLst>
          </p:cNvPr>
          <p:cNvSpPr txBox="1">
            <a:spLocks/>
          </p:cNvSpPr>
          <p:nvPr/>
        </p:nvSpPr>
        <p:spPr>
          <a:xfrm>
            <a:off x="9277351" y="3087949"/>
            <a:ext cx="933286" cy="347027"/>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tx1">
                    <a:tint val="75000"/>
                  </a:schemeClr>
                </a:solidFill>
                <a:latin typeface="Open Sans bold" panose="020B0806030504020204" pitchFamily="34" charset="0"/>
                <a:ea typeface="Open Sans bold" panose="020B0806030504020204" pitchFamily="34" charset="0"/>
                <a:cs typeface="Open Sans bold" panose="020B08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b="1" dirty="0">
                <a:solidFill>
                  <a:schemeClr val="tx1"/>
                </a:solidFill>
                <a:latin typeface="Montserrat SemiBold" panose="00000700000000000000" pitchFamily="50" charset="0"/>
              </a:rPr>
              <a:t>Million</a:t>
            </a:r>
          </a:p>
        </p:txBody>
      </p:sp>
    </p:spTree>
    <p:extLst>
      <p:ext uri="{BB962C8B-B14F-4D97-AF65-F5344CB8AC3E}">
        <p14:creationId xmlns:p14="http://schemas.microsoft.com/office/powerpoint/2010/main" val="1490853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B2DF775-3B91-4B79-9808-C11B3738E15E}"/>
              </a:ext>
            </a:extLst>
          </p:cNvPr>
          <p:cNvSpPr/>
          <p:nvPr/>
        </p:nvSpPr>
        <p:spPr>
          <a:xfrm>
            <a:off x="150312" y="175364"/>
            <a:ext cx="8880954" cy="6563639"/>
          </a:xfrm>
          <a:prstGeom prst="rect">
            <a:avLst/>
          </a:prstGeom>
          <a:solidFill>
            <a:srgbClr val="E5D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Slide Number Placeholder 5">
            <a:extLst>
              <a:ext uri="{FF2B5EF4-FFF2-40B4-BE49-F238E27FC236}">
                <a16:creationId xmlns:a16="http://schemas.microsoft.com/office/drawing/2014/main" id="{15FC069B-922B-4570-8D11-6BDCFE07FE97}"/>
              </a:ext>
            </a:extLst>
          </p:cNvPr>
          <p:cNvSpPr txBox="1">
            <a:spLocks/>
          </p:cNvSpPr>
          <p:nvPr/>
        </p:nvSpPr>
        <p:spPr>
          <a:xfrm>
            <a:off x="11161322" y="6229565"/>
            <a:ext cx="541687" cy="225323"/>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B2BE56-A1DF-44BF-AF31-08C6097C884E}" type="slidenum">
              <a:rPr lang="en-US" smtClean="0">
                <a:latin typeface="Open Sans" panose="020B0606030504020204" pitchFamily="34" charset="0"/>
                <a:ea typeface="Open Sans" panose="020B0606030504020204" pitchFamily="34" charset="0"/>
                <a:cs typeface="Open Sans" panose="020B0606030504020204" pitchFamily="34" charset="0"/>
              </a:rPr>
              <a:pPr/>
              <a:t>13</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F14CB355-7418-457C-921C-4BD8298D6751}"/>
              </a:ext>
            </a:extLst>
          </p:cNvPr>
          <p:cNvSpPr/>
          <p:nvPr/>
        </p:nvSpPr>
        <p:spPr>
          <a:xfrm>
            <a:off x="1205230" y="403112"/>
            <a:ext cx="10644391" cy="6160526"/>
          </a:xfrm>
          <a:prstGeom prst="rect">
            <a:avLst/>
          </a:prstGeom>
          <a:noFill/>
          <a:ln w="57150">
            <a:solidFill>
              <a:srgbClr val="B38E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4DF133A-F702-4725-882B-53DC9F42D9C0}"/>
              </a:ext>
            </a:extLst>
          </p:cNvPr>
          <p:cNvSpPr/>
          <p:nvPr/>
        </p:nvSpPr>
        <p:spPr>
          <a:xfrm>
            <a:off x="6995887" y="696685"/>
            <a:ext cx="3990884" cy="5183469"/>
          </a:xfrm>
          <a:prstGeom prst="rect">
            <a:avLst/>
          </a:prstGeom>
          <a:solidFill>
            <a:srgbClr val="B38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4">
            <a:extLst>
              <a:ext uri="{FF2B5EF4-FFF2-40B4-BE49-F238E27FC236}">
                <a16:creationId xmlns:a16="http://schemas.microsoft.com/office/drawing/2014/main" id="{585E6E54-1932-4F7A-BD07-B4782BA1677C}"/>
              </a:ext>
            </a:extLst>
          </p:cNvPr>
          <p:cNvSpPr txBox="1">
            <a:spLocks/>
          </p:cNvSpPr>
          <p:nvPr/>
        </p:nvSpPr>
        <p:spPr>
          <a:xfrm>
            <a:off x="2481956" y="3645004"/>
            <a:ext cx="1437434" cy="367604"/>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tx1">
                    <a:tint val="75000"/>
                  </a:schemeClr>
                </a:solidFill>
                <a:latin typeface="Open Sans bold" panose="020B0806030504020204" pitchFamily="34" charset="0"/>
                <a:ea typeface="Open Sans bold" panose="020B0806030504020204" pitchFamily="34" charset="0"/>
                <a:cs typeface="Open Sans bold" panose="020B08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0"/>
              </a:lnSpc>
            </a:pPr>
            <a:r>
              <a:rPr lang="en-US" dirty="0">
                <a:solidFill>
                  <a:schemeClr val="tx1"/>
                </a:solidFill>
                <a:latin typeface="Montserrat Medium" panose="00000600000000000000" pitchFamily="50" charset="0"/>
              </a:rPr>
              <a:t>Your Name</a:t>
            </a:r>
            <a:endParaRPr lang="en-US" dirty="0">
              <a:solidFill>
                <a:schemeClr val="tx1"/>
              </a:solidFill>
              <a:latin typeface="Montserrat Medium" panose="00000600000000000000" pitchFamily="50" charset="0"/>
              <a:ea typeface="Open Sans" panose="020B0606030504020204" pitchFamily="34" charset="0"/>
              <a:cs typeface="Open Sans" panose="020B0606030504020204" pitchFamily="34" charset="0"/>
            </a:endParaRPr>
          </a:p>
        </p:txBody>
      </p:sp>
      <p:sp>
        <p:nvSpPr>
          <p:cNvPr id="8" name="Footer Placeholder 4">
            <a:extLst>
              <a:ext uri="{FF2B5EF4-FFF2-40B4-BE49-F238E27FC236}">
                <a16:creationId xmlns:a16="http://schemas.microsoft.com/office/drawing/2014/main" id="{0DAE1400-93F8-4710-8DB8-4A0EDB943073}"/>
              </a:ext>
            </a:extLst>
          </p:cNvPr>
          <p:cNvSpPr txBox="1">
            <a:spLocks/>
          </p:cNvSpPr>
          <p:nvPr/>
        </p:nvSpPr>
        <p:spPr>
          <a:xfrm>
            <a:off x="2372152" y="3857830"/>
            <a:ext cx="1657043" cy="367604"/>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tx1">
                    <a:tint val="75000"/>
                  </a:schemeClr>
                </a:solidFill>
                <a:latin typeface="Open Sans bold" panose="020B0806030504020204" pitchFamily="34" charset="0"/>
                <a:ea typeface="Open Sans bold" panose="020B0806030504020204" pitchFamily="34" charset="0"/>
                <a:cs typeface="Open Sans bold" panose="020B08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0"/>
              </a:lnSpc>
            </a:pP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Your Tittle here</a:t>
            </a:r>
          </a:p>
        </p:txBody>
      </p:sp>
      <p:sp>
        <p:nvSpPr>
          <p:cNvPr id="9" name="Rectangle 8">
            <a:extLst>
              <a:ext uri="{FF2B5EF4-FFF2-40B4-BE49-F238E27FC236}">
                <a16:creationId xmlns:a16="http://schemas.microsoft.com/office/drawing/2014/main" id="{E739500C-DFD8-4DE7-A18E-AE68E10A8AF8}"/>
              </a:ext>
            </a:extLst>
          </p:cNvPr>
          <p:cNvSpPr/>
          <p:nvPr/>
        </p:nvSpPr>
        <p:spPr>
          <a:xfrm>
            <a:off x="2082743" y="4335453"/>
            <a:ext cx="2235860" cy="654988"/>
          </a:xfrm>
          <a:prstGeom prst="rect">
            <a:avLst/>
          </a:prstGeom>
        </p:spPr>
        <p:txBody>
          <a:bodyPr wrap="square">
            <a:spAutoFit/>
          </a:bodyPr>
          <a:lstStyle/>
          <a:p>
            <a:pPr algn="ctr">
              <a:lnSpc>
                <a:spcPts val="1500"/>
              </a:lnSpc>
            </a:pPr>
            <a:r>
              <a:rPr lang="en-US" sz="1000" dirty="0">
                <a:solidFill>
                  <a:srgbClr val="000000"/>
                </a:solidFill>
                <a:latin typeface="Open Sans" panose="020B0606030504020204" pitchFamily="34" charset="0"/>
              </a:rPr>
              <a:t>It is a long established fact that a readable content of a page when looking at its layout. </a:t>
            </a:r>
            <a:endParaRPr lang="en-US" sz="1000" dirty="0"/>
          </a:p>
        </p:txBody>
      </p:sp>
      <p:sp>
        <p:nvSpPr>
          <p:cNvPr id="14" name="Footer Placeholder 4">
            <a:extLst>
              <a:ext uri="{FF2B5EF4-FFF2-40B4-BE49-F238E27FC236}">
                <a16:creationId xmlns:a16="http://schemas.microsoft.com/office/drawing/2014/main" id="{E720B678-C074-4737-8F46-5AB49A52855D}"/>
              </a:ext>
            </a:extLst>
          </p:cNvPr>
          <p:cNvSpPr txBox="1">
            <a:spLocks/>
          </p:cNvSpPr>
          <p:nvPr/>
        </p:nvSpPr>
        <p:spPr>
          <a:xfrm>
            <a:off x="8272612" y="3645004"/>
            <a:ext cx="1437434" cy="367604"/>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tx1">
                    <a:tint val="75000"/>
                  </a:schemeClr>
                </a:solidFill>
                <a:latin typeface="Open Sans bold" panose="020B0806030504020204" pitchFamily="34" charset="0"/>
                <a:ea typeface="Open Sans bold" panose="020B0806030504020204" pitchFamily="34" charset="0"/>
                <a:cs typeface="Open Sans bold" panose="020B08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0"/>
              </a:lnSpc>
            </a:pPr>
            <a:r>
              <a:rPr lang="en-US" dirty="0">
                <a:solidFill>
                  <a:schemeClr val="bg1"/>
                </a:solidFill>
                <a:latin typeface="Montserrat Medium" panose="00000600000000000000" pitchFamily="50" charset="0"/>
              </a:rPr>
              <a:t>Your Name</a:t>
            </a:r>
            <a:endParaRPr lang="en-US" dirty="0">
              <a:solidFill>
                <a:schemeClr val="bg1"/>
              </a:solidFill>
              <a:latin typeface="Montserrat Medium" panose="00000600000000000000" pitchFamily="50" charset="0"/>
              <a:ea typeface="Open Sans" panose="020B0606030504020204" pitchFamily="34" charset="0"/>
              <a:cs typeface="Open Sans" panose="020B0606030504020204" pitchFamily="34" charset="0"/>
            </a:endParaRPr>
          </a:p>
        </p:txBody>
      </p:sp>
      <p:sp>
        <p:nvSpPr>
          <p:cNvPr id="15" name="Footer Placeholder 4">
            <a:extLst>
              <a:ext uri="{FF2B5EF4-FFF2-40B4-BE49-F238E27FC236}">
                <a16:creationId xmlns:a16="http://schemas.microsoft.com/office/drawing/2014/main" id="{6CEFCE3E-25F7-498D-9AE2-F096D8579A6A}"/>
              </a:ext>
            </a:extLst>
          </p:cNvPr>
          <p:cNvSpPr txBox="1">
            <a:spLocks/>
          </p:cNvSpPr>
          <p:nvPr/>
        </p:nvSpPr>
        <p:spPr>
          <a:xfrm>
            <a:off x="8162808" y="3857830"/>
            <a:ext cx="1657043" cy="367604"/>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tx1">
                    <a:tint val="75000"/>
                  </a:schemeClr>
                </a:solidFill>
                <a:latin typeface="Open Sans bold" panose="020B0806030504020204" pitchFamily="34" charset="0"/>
                <a:ea typeface="Open Sans bold" panose="020B0806030504020204" pitchFamily="34" charset="0"/>
                <a:cs typeface="Open Sans bold" panose="020B08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0"/>
              </a:lnSpc>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Your Tittle here</a:t>
            </a:r>
          </a:p>
        </p:txBody>
      </p:sp>
      <p:sp>
        <p:nvSpPr>
          <p:cNvPr id="16" name="Rectangle 15">
            <a:extLst>
              <a:ext uri="{FF2B5EF4-FFF2-40B4-BE49-F238E27FC236}">
                <a16:creationId xmlns:a16="http://schemas.microsoft.com/office/drawing/2014/main" id="{19E24E2F-970D-4056-B26C-99E2EF55BC20}"/>
              </a:ext>
            </a:extLst>
          </p:cNvPr>
          <p:cNvSpPr/>
          <p:nvPr/>
        </p:nvSpPr>
        <p:spPr>
          <a:xfrm>
            <a:off x="7873399" y="4335453"/>
            <a:ext cx="2235860" cy="654988"/>
          </a:xfrm>
          <a:prstGeom prst="rect">
            <a:avLst/>
          </a:prstGeom>
        </p:spPr>
        <p:txBody>
          <a:bodyPr wrap="square">
            <a:spAutoFit/>
          </a:bodyPr>
          <a:lstStyle/>
          <a:p>
            <a:pPr algn="ctr">
              <a:lnSpc>
                <a:spcPts val="1500"/>
              </a:lnSpc>
            </a:pPr>
            <a:r>
              <a:rPr lang="en-US" sz="1000" dirty="0">
                <a:solidFill>
                  <a:schemeClr val="bg1"/>
                </a:solidFill>
                <a:latin typeface="Open Sans" panose="020B0606030504020204" pitchFamily="34" charset="0"/>
              </a:rPr>
              <a:t>It is a long established fact that a readable content of a page when looking at its layout. </a:t>
            </a:r>
            <a:endParaRPr lang="en-US" sz="1000" dirty="0">
              <a:solidFill>
                <a:schemeClr val="bg1"/>
              </a:solidFill>
            </a:endParaRPr>
          </a:p>
        </p:txBody>
      </p:sp>
      <p:grpSp>
        <p:nvGrpSpPr>
          <p:cNvPr id="3" name="Grupo 2">
            <a:extLst>
              <a:ext uri="{FF2B5EF4-FFF2-40B4-BE49-F238E27FC236}">
                <a16:creationId xmlns:a16="http://schemas.microsoft.com/office/drawing/2014/main" id="{9D0F041C-A862-42B8-A8E5-46B668385D78}"/>
              </a:ext>
            </a:extLst>
          </p:cNvPr>
          <p:cNvGrpSpPr/>
          <p:nvPr/>
        </p:nvGrpSpPr>
        <p:grpSpPr>
          <a:xfrm>
            <a:off x="1690148" y="54005"/>
            <a:ext cx="2050478" cy="1613274"/>
            <a:chOff x="1690148" y="54005"/>
            <a:chExt cx="2050478" cy="1613274"/>
          </a:xfrm>
          <a:solidFill>
            <a:schemeClr val="bg1"/>
          </a:solidFill>
        </p:grpSpPr>
        <p:sp>
          <p:nvSpPr>
            <p:cNvPr id="17" name="Oval 361">
              <a:extLst>
                <a:ext uri="{FF2B5EF4-FFF2-40B4-BE49-F238E27FC236}">
                  <a16:creationId xmlns:a16="http://schemas.microsoft.com/office/drawing/2014/main" id="{9A619749-4882-4F4A-BB6D-3AE6937B26BD}"/>
                </a:ext>
              </a:extLst>
            </p:cNvPr>
            <p:cNvSpPr/>
            <p:nvPr/>
          </p:nvSpPr>
          <p:spPr>
            <a:xfrm>
              <a:off x="2373216" y="915275"/>
              <a:ext cx="266769" cy="266769"/>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Oval 362">
              <a:extLst>
                <a:ext uri="{FF2B5EF4-FFF2-40B4-BE49-F238E27FC236}">
                  <a16:creationId xmlns:a16="http://schemas.microsoft.com/office/drawing/2014/main" id="{4BFAB4FF-6E36-4805-866A-67488CA1C854}"/>
                </a:ext>
              </a:extLst>
            </p:cNvPr>
            <p:cNvSpPr/>
            <p:nvPr/>
          </p:nvSpPr>
          <p:spPr>
            <a:xfrm>
              <a:off x="1690148" y="1372919"/>
              <a:ext cx="266769" cy="266769"/>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Oval 363">
              <a:extLst>
                <a:ext uri="{FF2B5EF4-FFF2-40B4-BE49-F238E27FC236}">
                  <a16:creationId xmlns:a16="http://schemas.microsoft.com/office/drawing/2014/main" id="{430815FE-3C3A-42B6-833D-EC17B18C3CAC}"/>
                </a:ext>
              </a:extLst>
            </p:cNvPr>
            <p:cNvSpPr/>
            <p:nvPr/>
          </p:nvSpPr>
          <p:spPr>
            <a:xfrm>
              <a:off x="2575919" y="1539147"/>
              <a:ext cx="128132" cy="128132"/>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Oval 364">
              <a:extLst>
                <a:ext uri="{FF2B5EF4-FFF2-40B4-BE49-F238E27FC236}">
                  <a16:creationId xmlns:a16="http://schemas.microsoft.com/office/drawing/2014/main" id="{57D08B4D-F4D6-4978-9831-BB1F54516E0D}"/>
                </a:ext>
              </a:extLst>
            </p:cNvPr>
            <p:cNvSpPr/>
            <p:nvPr/>
          </p:nvSpPr>
          <p:spPr>
            <a:xfrm>
              <a:off x="1972868" y="965646"/>
              <a:ext cx="128132" cy="128132"/>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Oval 365">
              <a:extLst>
                <a:ext uri="{FF2B5EF4-FFF2-40B4-BE49-F238E27FC236}">
                  <a16:creationId xmlns:a16="http://schemas.microsoft.com/office/drawing/2014/main" id="{4AA0E34E-A5A8-4837-8B23-0366166CD6FF}"/>
                </a:ext>
              </a:extLst>
            </p:cNvPr>
            <p:cNvSpPr/>
            <p:nvPr/>
          </p:nvSpPr>
          <p:spPr>
            <a:xfrm>
              <a:off x="2912201" y="1006203"/>
              <a:ext cx="128132" cy="128132"/>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Oval 366">
              <a:extLst>
                <a:ext uri="{FF2B5EF4-FFF2-40B4-BE49-F238E27FC236}">
                  <a16:creationId xmlns:a16="http://schemas.microsoft.com/office/drawing/2014/main" id="{0E3F3FB1-A4A7-4A6C-9AB3-8A534291EA24}"/>
                </a:ext>
              </a:extLst>
            </p:cNvPr>
            <p:cNvSpPr/>
            <p:nvPr/>
          </p:nvSpPr>
          <p:spPr>
            <a:xfrm>
              <a:off x="3256424" y="940118"/>
              <a:ext cx="69523" cy="69523"/>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Oval 367">
              <a:extLst>
                <a:ext uri="{FF2B5EF4-FFF2-40B4-BE49-F238E27FC236}">
                  <a16:creationId xmlns:a16="http://schemas.microsoft.com/office/drawing/2014/main" id="{CDEE3927-34DD-49D5-9DBE-52D8C85C4F8A}"/>
                </a:ext>
              </a:extLst>
            </p:cNvPr>
            <p:cNvSpPr/>
            <p:nvPr/>
          </p:nvSpPr>
          <p:spPr>
            <a:xfrm>
              <a:off x="2970810" y="574879"/>
              <a:ext cx="69523" cy="69523"/>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Oval 368">
              <a:extLst>
                <a:ext uri="{FF2B5EF4-FFF2-40B4-BE49-F238E27FC236}">
                  <a16:creationId xmlns:a16="http://schemas.microsoft.com/office/drawing/2014/main" id="{F8E7D1A6-2965-4CB2-8708-6C4F7E0EE986}"/>
                </a:ext>
              </a:extLst>
            </p:cNvPr>
            <p:cNvSpPr/>
            <p:nvPr/>
          </p:nvSpPr>
          <p:spPr>
            <a:xfrm>
              <a:off x="2162133" y="1488674"/>
              <a:ext cx="69523" cy="69523"/>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Oval 369">
              <a:extLst>
                <a:ext uri="{FF2B5EF4-FFF2-40B4-BE49-F238E27FC236}">
                  <a16:creationId xmlns:a16="http://schemas.microsoft.com/office/drawing/2014/main" id="{0F81E90C-FDC9-467E-A06B-83969E3CEEE2}"/>
                </a:ext>
              </a:extLst>
            </p:cNvPr>
            <p:cNvSpPr/>
            <p:nvPr/>
          </p:nvSpPr>
          <p:spPr>
            <a:xfrm>
              <a:off x="3279369" y="609557"/>
              <a:ext cx="128132" cy="128132"/>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Oval 370">
              <a:extLst>
                <a:ext uri="{FF2B5EF4-FFF2-40B4-BE49-F238E27FC236}">
                  <a16:creationId xmlns:a16="http://schemas.microsoft.com/office/drawing/2014/main" id="{BAD32008-441E-4985-B1B7-004B5B5E9F8B}"/>
                </a:ext>
              </a:extLst>
            </p:cNvPr>
            <p:cNvSpPr/>
            <p:nvPr/>
          </p:nvSpPr>
          <p:spPr>
            <a:xfrm>
              <a:off x="3279369" y="54005"/>
              <a:ext cx="128132" cy="128132"/>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Oval 371">
              <a:extLst>
                <a:ext uri="{FF2B5EF4-FFF2-40B4-BE49-F238E27FC236}">
                  <a16:creationId xmlns:a16="http://schemas.microsoft.com/office/drawing/2014/main" id="{D23CBDFE-9549-438C-ADFE-07B6273663E8}"/>
                </a:ext>
              </a:extLst>
            </p:cNvPr>
            <p:cNvSpPr/>
            <p:nvPr/>
          </p:nvSpPr>
          <p:spPr>
            <a:xfrm>
              <a:off x="3671103" y="118071"/>
              <a:ext cx="69523" cy="69523"/>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32" name="Picture 357">
            <a:extLst>
              <a:ext uri="{FF2B5EF4-FFF2-40B4-BE49-F238E27FC236}">
                <a16:creationId xmlns:a16="http://schemas.microsoft.com/office/drawing/2014/main" id="{1ABD0AFB-0768-45F3-AFBC-763D288B6008}"/>
              </a:ext>
            </a:extLst>
          </p:cNvPr>
          <p:cNvPicPr>
            <a:picLocks noChangeAspect="1"/>
          </p:cNvPicPr>
          <p:nvPr/>
        </p:nvPicPr>
        <p:blipFill>
          <a:blip r:embed="rId2"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rot="10800000">
            <a:off x="168367" y="175364"/>
            <a:ext cx="1750011" cy="4759943"/>
          </a:xfrm>
          <a:prstGeom prst="rect">
            <a:avLst/>
          </a:prstGeom>
        </p:spPr>
      </p:pic>
      <p:grpSp>
        <p:nvGrpSpPr>
          <p:cNvPr id="33" name="Grupo 32">
            <a:extLst>
              <a:ext uri="{FF2B5EF4-FFF2-40B4-BE49-F238E27FC236}">
                <a16:creationId xmlns:a16="http://schemas.microsoft.com/office/drawing/2014/main" id="{87492C17-55B9-4A51-BB57-0FC4BBF61EF8}"/>
              </a:ext>
            </a:extLst>
          </p:cNvPr>
          <p:cNvGrpSpPr/>
          <p:nvPr/>
        </p:nvGrpSpPr>
        <p:grpSpPr>
          <a:xfrm rot="11700000">
            <a:off x="8079580" y="4910219"/>
            <a:ext cx="2050478" cy="1613274"/>
            <a:chOff x="1690148" y="54005"/>
            <a:chExt cx="2050478" cy="1613274"/>
          </a:xfrm>
          <a:solidFill>
            <a:schemeClr val="bg1"/>
          </a:solidFill>
        </p:grpSpPr>
        <p:sp>
          <p:nvSpPr>
            <p:cNvPr id="34" name="Oval 361">
              <a:extLst>
                <a:ext uri="{FF2B5EF4-FFF2-40B4-BE49-F238E27FC236}">
                  <a16:creationId xmlns:a16="http://schemas.microsoft.com/office/drawing/2014/main" id="{F12DDADB-5B72-49D4-BCD7-1365E985EAAA}"/>
                </a:ext>
              </a:extLst>
            </p:cNvPr>
            <p:cNvSpPr/>
            <p:nvPr/>
          </p:nvSpPr>
          <p:spPr>
            <a:xfrm>
              <a:off x="2373216" y="915275"/>
              <a:ext cx="266769" cy="266769"/>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 name="Oval 362">
              <a:extLst>
                <a:ext uri="{FF2B5EF4-FFF2-40B4-BE49-F238E27FC236}">
                  <a16:creationId xmlns:a16="http://schemas.microsoft.com/office/drawing/2014/main" id="{8AFA6524-EE66-486E-8FA7-0072F52844E1}"/>
                </a:ext>
              </a:extLst>
            </p:cNvPr>
            <p:cNvSpPr/>
            <p:nvPr/>
          </p:nvSpPr>
          <p:spPr>
            <a:xfrm>
              <a:off x="1690148" y="1372919"/>
              <a:ext cx="266769" cy="266769"/>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Oval 363">
              <a:extLst>
                <a:ext uri="{FF2B5EF4-FFF2-40B4-BE49-F238E27FC236}">
                  <a16:creationId xmlns:a16="http://schemas.microsoft.com/office/drawing/2014/main" id="{AF636F00-05A0-418B-95FD-111DA1B817B2}"/>
                </a:ext>
              </a:extLst>
            </p:cNvPr>
            <p:cNvSpPr/>
            <p:nvPr/>
          </p:nvSpPr>
          <p:spPr>
            <a:xfrm>
              <a:off x="2575919" y="1539147"/>
              <a:ext cx="128132" cy="128132"/>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Oval 364">
              <a:extLst>
                <a:ext uri="{FF2B5EF4-FFF2-40B4-BE49-F238E27FC236}">
                  <a16:creationId xmlns:a16="http://schemas.microsoft.com/office/drawing/2014/main" id="{0B3D0EF6-AD32-476E-AFA9-FF05C50A8DF6}"/>
                </a:ext>
              </a:extLst>
            </p:cNvPr>
            <p:cNvSpPr/>
            <p:nvPr/>
          </p:nvSpPr>
          <p:spPr>
            <a:xfrm>
              <a:off x="1972868" y="965646"/>
              <a:ext cx="128132" cy="128132"/>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Oval 365">
              <a:extLst>
                <a:ext uri="{FF2B5EF4-FFF2-40B4-BE49-F238E27FC236}">
                  <a16:creationId xmlns:a16="http://schemas.microsoft.com/office/drawing/2014/main" id="{998B3BFB-7DC1-418D-8E92-09144F1CA73A}"/>
                </a:ext>
              </a:extLst>
            </p:cNvPr>
            <p:cNvSpPr/>
            <p:nvPr/>
          </p:nvSpPr>
          <p:spPr>
            <a:xfrm>
              <a:off x="2912201" y="1006203"/>
              <a:ext cx="128132" cy="128132"/>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Oval 366">
              <a:extLst>
                <a:ext uri="{FF2B5EF4-FFF2-40B4-BE49-F238E27FC236}">
                  <a16:creationId xmlns:a16="http://schemas.microsoft.com/office/drawing/2014/main" id="{7DB42165-68E3-4E00-BC18-973C2730E788}"/>
                </a:ext>
              </a:extLst>
            </p:cNvPr>
            <p:cNvSpPr/>
            <p:nvPr/>
          </p:nvSpPr>
          <p:spPr>
            <a:xfrm>
              <a:off x="3256424" y="940118"/>
              <a:ext cx="69523" cy="69523"/>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0" name="Oval 367">
              <a:extLst>
                <a:ext uri="{FF2B5EF4-FFF2-40B4-BE49-F238E27FC236}">
                  <a16:creationId xmlns:a16="http://schemas.microsoft.com/office/drawing/2014/main" id="{0EBD683D-932D-4ACE-B75D-9C66B0A3800A}"/>
                </a:ext>
              </a:extLst>
            </p:cNvPr>
            <p:cNvSpPr/>
            <p:nvPr/>
          </p:nvSpPr>
          <p:spPr>
            <a:xfrm>
              <a:off x="2970810" y="574879"/>
              <a:ext cx="69523" cy="69523"/>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Oval 368">
              <a:extLst>
                <a:ext uri="{FF2B5EF4-FFF2-40B4-BE49-F238E27FC236}">
                  <a16:creationId xmlns:a16="http://schemas.microsoft.com/office/drawing/2014/main" id="{9689EC61-C069-4575-8469-4D10F93AFEF7}"/>
                </a:ext>
              </a:extLst>
            </p:cNvPr>
            <p:cNvSpPr/>
            <p:nvPr/>
          </p:nvSpPr>
          <p:spPr>
            <a:xfrm>
              <a:off x="2162133" y="1488674"/>
              <a:ext cx="69523" cy="69523"/>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Oval 369">
              <a:extLst>
                <a:ext uri="{FF2B5EF4-FFF2-40B4-BE49-F238E27FC236}">
                  <a16:creationId xmlns:a16="http://schemas.microsoft.com/office/drawing/2014/main" id="{8806551A-BB9E-4595-889F-0F19EC67BB5F}"/>
                </a:ext>
              </a:extLst>
            </p:cNvPr>
            <p:cNvSpPr/>
            <p:nvPr/>
          </p:nvSpPr>
          <p:spPr>
            <a:xfrm>
              <a:off x="3279369" y="609557"/>
              <a:ext cx="128132" cy="128132"/>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Oval 370">
              <a:extLst>
                <a:ext uri="{FF2B5EF4-FFF2-40B4-BE49-F238E27FC236}">
                  <a16:creationId xmlns:a16="http://schemas.microsoft.com/office/drawing/2014/main" id="{F89DC951-3EDA-4615-9A58-A2495587FD5B}"/>
                </a:ext>
              </a:extLst>
            </p:cNvPr>
            <p:cNvSpPr/>
            <p:nvPr/>
          </p:nvSpPr>
          <p:spPr>
            <a:xfrm>
              <a:off x="3279369" y="54005"/>
              <a:ext cx="128132" cy="128132"/>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Oval 371">
              <a:extLst>
                <a:ext uri="{FF2B5EF4-FFF2-40B4-BE49-F238E27FC236}">
                  <a16:creationId xmlns:a16="http://schemas.microsoft.com/office/drawing/2014/main" id="{BDBDED0D-159E-4044-B1A7-7E67F8E600AC}"/>
                </a:ext>
              </a:extLst>
            </p:cNvPr>
            <p:cNvSpPr/>
            <p:nvPr/>
          </p:nvSpPr>
          <p:spPr>
            <a:xfrm>
              <a:off x="3671103" y="118071"/>
              <a:ext cx="69523" cy="69523"/>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45" name="Picture 357">
            <a:extLst>
              <a:ext uri="{FF2B5EF4-FFF2-40B4-BE49-F238E27FC236}">
                <a16:creationId xmlns:a16="http://schemas.microsoft.com/office/drawing/2014/main" id="{6A4931C6-C2B5-479A-8CD8-CBC4C22C3FC3}"/>
              </a:ext>
            </a:extLst>
          </p:cNvPr>
          <p:cNvPicPr>
            <a:picLocks noChangeAspect="1"/>
          </p:cNvPicPr>
          <p:nvPr/>
        </p:nvPicPr>
        <p:blipFill>
          <a:blip r:embed="rId2"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rot="900000">
            <a:off x="10283474" y="2132686"/>
            <a:ext cx="1750011" cy="4759943"/>
          </a:xfrm>
          <a:prstGeom prst="rect">
            <a:avLst/>
          </a:prstGeom>
        </p:spPr>
      </p:pic>
      <p:pic>
        <p:nvPicPr>
          <p:cNvPr id="47" name="Marcador de posición de imagen 46">
            <a:extLst>
              <a:ext uri="{FF2B5EF4-FFF2-40B4-BE49-F238E27FC236}">
                <a16:creationId xmlns:a16="http://schemas.microsoft.com/office/drawing/2014/main" id="{ED213F1C-D0EA-4831-8BAF-0D78191A2FBE}"/>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pic>
        <p:nvPicPr>
          <p:cNvPr id="49" name="Marcador de posición de imagen 48">
            <a:extLst>
              <a:ext uri="{FF2B5EF4-FFF2-40B4-BE49-F238E27FC236}">
                <a16:creationId xmlns:a16="http://schemas.microsoft.com/office/drawing/2014/main" id="{C03D762A-E8FC-4619-A803-5BFC7D3DB77E}"/>
              </a:ext>
            </a:extLst>
          </p:cNvPr>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01698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73C9862-0738-4ECE-BD2B-5ACC33EA0B23}"/>
              </a:ext>
            </a:extLst>
          </p:cNvPr>
          <p:cNvSpPr/>
          <p:nvPr/>
        </p:nvSpPr>
        <p:spPr>
          <a:xfrm>
            <a:off x="292243" y="288099"/>
            <a:ext cx="11645062" cy="631311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1" name="Group 28">
            <a:extLst>
              <a:ext uri="{FF2B5EF4-FFF2-40B4-BE49-F238E27FC236}">
                <a16:creationId xmlns:a16="http://schemas.microsoft.com/office/drawing/2014/main" id="{9561B159-2A17-41C1-A598-BE9BA994A8C9}"/>
              </a:ext>
            </a:extLst>
          </p:cNvPr>
          <p:cNvGrpSpPr>
            <a:grpSpLocks/>
          </p:cNvGrpSpPr>
          <p:nvPr/>
        </p:nvGrpSpPr>
        <p:grpSpPr bwMode="auto">
          <a:xfrm>
            <a:off x="1" y="0"/>
            <a:ext cx="12192000" cy="6858000"/>
            <a:chOff x="389475" y="404047"/>
            <a:chExt cx="12173953" cy="6392365"/>
          </a:xfrm>
        </p:grpSpPr>
        <p:grpSp>
          <p:nvGrpSpPr>
            <p:cNvPr id="13" name="Group 178">
              <a:extLst>
                <a:ext uri="{FF2B5EF4-FFF2-40B4-BE49-F238E27FC236}">
                  <a16:creationId xmlns:a16="http://schemas.microsoft.com/office/drawing/2014/main" id="{475D54F6-CA35-4E42-A423-FD4375E60633}"/>
                </a:ext>
              </a:extLst>
            </p:cNvPr>
            <p:cNvGrpSpPr>
              <a:grpSpLocks/>
            </p:cNvGrpSpPr>
            <p:nvPr/>
          </p:nvGrpSpPr>
          <p:grpSpPr bwMode="auto">
            <a:xfrm>
              <a:off x="400050" y="409573"/>
              <a:ext cx="6253487" cy="3321180"/>
              <a:chOff x="0" y="0"/>
              <a:chExt cx="12192000" cy="6858000"/>
            </a:xfrm>
          </p:grpSpPr>
          <p:grpSp>
            <p:nvGrpSpPr>
              <p:cNvPr id="118" name="Group 24">
                <a:extLst>
                  <a:ext uri="{FF2B5EF4-FFF2-40B4-BE49-F238E27FC236}">
                    <a16:creationId xmlns:a16="http://schemas.microsoft.com/office/drawing/2014/main" id="{3C4F1C00-4FA5-4F26-A4B1-B6CF377535F2}"/>
                  </a:ext>
                </a:extLst>
              </p:cNvPr>
              <p:cNvGrpSpPr>
                <a:grpSpLocks/>
              </p:cNvGrpSpPr>
              <p:nvPr/>
            </p:nvGrpSpPr>
            <p:grpSpPr bwMode="auto">
              <a:xfrm>
                <a:off x="590550" y="0"/>
                <a:ext cx="10953750" cy="6858000"/>
                <a:chOff x="590550" y="0"/>
                <a:chExt cx="10953750" cy="6858000"/>
              </a:xfrm>
            </p:grpSpPr>
            <p:cxnSp>
              <p:nvCxnSpPr>
                <p:cNvPr id="131" name="Straight Connector 306">
                  <a:extLst>
                    <a:ext uri="{FF2B5EF4-FFF2-40B4-BE49-F238E27FC236}">
                      <a16:creationId xmlns:a16="http://schemas.microsoft.com/office/drawing/2014/main" id="{20EB1234-21D6-4D96-8124-CD8EF6869C2F}"/>
                    </a:ext>
                  </a:extLst>
                </p:cNvPr>
                <p:cNvCxnSpPr/>
                <p:nvPr/>
              </p:nvCxnSpPr>
              <p:spPr>
                <a:xfrm>
                  <a:off x="589923"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32" name="Straight Connector 307">
                  <a:extLst>
                    <a:ext uri="{FF2B5EF4-FFF2-40B4-BE49-F238E27FC236}">
                      <a16:creationId xmlns:a16="http://schemas.microsoft.com/office/drawing/2014/main" id="{062D669C-D220-45FF-ABA0-8EB3D93DC381}"/>
                    </a:ext>
                  </a:extLst>
                </p:cNvPr>
                <p:cNvCxnSpPr/>
                <p:nvPr/>
              </p:nvCxnSpPr>
              <p:spPr>
                <a:xfrm>
                  <a:off x="1162305"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33" name="Straight Connector 308">
                  <a:extLst>
                    <a:ext uri="{FF2B5EF4-FFF2-40B4-BE49-F238E27FC236}">
                      <a16:creationId xmlns:a16="http://schemas.microsoft.com/office/drawing/2014/main" id="{E5A9D387-5841-469F-AF5D-ACEB79AC0503}"/>
                    </a:ext>
                  </a:extLst>
                </p:cNvPr>
                <p:cNvCxnSpPr/>
                <p:nvPr/>
              </p:nvCxnSpPr>
              <p:spPr>
                <a:xfrm>
                  <a:off x="1752031"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34" name="Straight Connector 309">
                  <a:extLst>
                    <a:ext uri="{FF2B5EF4-FFF2-40B4-BE49-F238E27FC236}">
                      <a16:creationId xmlns:a16="http://schemas.microsoft.com/office/drawing/2014/main" id="{4C573CD6-49E6-4EA4-93A5-DE1C7DC186DD}"/>
                    </a:ext>
                  </a:extLst>
                </p:cNvPr>
                <p:cNvCxnSpPr/>
                <p:nvPr/>
              </p:nvCxnSpPr>
              <p:spPr>
                <a:xfrm>
                  <a:off x="2324411"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35" name="Straight Connector 310">
                  <a:extLst>
                    <a:ext uri="{FF2B5EF4-FFF2-40B4-BE49-F238E27FC236}">
                      <a16:creationId xmlns:a16="http://schemas.microsoft.com/office/drawing/2014/main" id="{E935FAA3-975F-43C5-9ADA-E727427E7386}"/>
                    </a:ext>
                  </a:extLst>
                </p:cNvPr>
                <p:cNvCxnSpPr/>
                <p:nvPr/>
              </p:nvCxnSpPr>
              <p:spPr>
                <a:xfrm>
                  <a:off x="2896793"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36" name="Straight Connector 311">
                  <a:extLst>
                    <a:ext uri="{FF2B5EF4-FFF2-40B4-BE49-F238E27FC236}">
                      <a16:creationId xmlns:a16="http://schemas.microsoft.com/office/drawing/2014/main" id="{0A48E912-2999-4CA6-8B4F-0E28B95ED804}"/>
                    </a:ext>
                  </a:extLst>
                </p:cNvPr>
                <p:cNvCxnSpPr/>
                <p:nvPr/>
              </p:nvCxnSpPr>
              <p:spPr>
                <a:xfrm>
                  <a:off x="3465705"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37" name="Straight Connector 312">
                  <a:extLst>
                    <a:ext uri="{FF2B5EF4-FFF2-40B4-BE49-F238E27FC236}">
                      <a16:creationId xmlns:a16="http://schemas.microsoft.com/office/drawing/2014/main" id="{B36A8DAB-ED46-458D-BF74-7876F18C6C6B}"/>
                    </a:ext>
                  </a:extLst>
                </p:cNvPr>
                <p:cNvCxnSpPr/>
                <p:nvPr/>
              </p:nvCxnSpPr>
              <p:spPr>
                <a:xfrm>
                  <a:off x="4058899"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38" name="Straight Connector 313">
                  <a:extLst>
                    <a:ext uri="{FF2B5EF4-FFF2-40B4-BE49-F238E27FC236}">
                      <a16:creationId xmlns:a16="http://schemas.microsoft.com/office/drawing/2014/main" id="{73BED513-4C19-4DDA-9ECA-1F8FC48C02A8}"/>
                    </a:ext>
                  </a:extLst>
                </p:cNvPr>
                <p:cNvCxnSpPr/>
                <p:nvPr/>
              </p:nvCxnSpPr>
              <p:spPr>
                <a:xfrm>
                  <a:off x="4627811"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39" name="Straight Connector 314">
                  <a:extLst>
                    <a:ext uri="{FF2B5EF4-FFF2-40B4-BE49-F238E27FC236}">
                      <a16:creationId xmlns:a16="http://schemas.microsoft.com/office/drawing/2014/main" id="{650CBBC2-379E-4B1A-999F-C6F1C9503DB4}"/>
                    </a:ext>
                  </a:extLst>
                </p:cNvPr>
                <p:cNvCxnSpPr/>
                <p:nvPr/>
              </p:nvCxnSpPr>
              <p:spPr>
                <a:xfrm>
                  <a:off x="5182847"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40" name="Straight Connector 315">
                  <a:extLst>
                    <a:ext uri="{FF2B5EF4-FFF2-40B4-BE49-F238E27FC236}">
                      <a16:creationId xmlns:a16="http://schemas.microsoft.com/office/drawing/2014/main" id="{FB2EE631-33C2-4918-B291-91B8E4320BC8}"/>
                    </a:ext>
                  </a:extLst>
                </p:cNvPr>
                <p:cNvCxnSpPr/>
                <p:nvPr/>
              </p:nvCxnSpPr>
              <p:spPr>
                <a:xfrm>
                  <a:off x="5751759"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41" name="Straight Connector 316">
                  <a:extLst>
                    <a:ext uri="{FF2B5EF4-FFF2-40B4-BE49-F238E27FC236}">
                      <a16:creationId xmlns:a16="http://schemas.microsoft.com/office/drawing/2014/main" id="{C47033EA-54EA-49AB-B452-6B5974193A20}"/>
                    </a:ext>
                  </a:extLst>
                </p:cNvPr>
                <p:cNvCxnSpPr/>
                <p:nvPr/>
              </p:nvCxnSpPr>
              <p:spPr>
                <a:xfrm>
                  <a:off x="6344955"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42" name="Straight Connector 317">
                  <a:extLst>
                    <a:ext uri="{FF2B5EF4-FFF2-40B4-BE49-F238E27FC236}">
                      <a16:creationId xmlns:a16="http://schemas.microsoft.com/office/drawing/2014/main" id="{E448A89B-3201-4A92-94A5-48EC4A98D96B}"/>
                    </a:ext>
                  </a:extLst>
                </p:cNvPr>
                <p:cNvCxnSpPr/>
                <p:nvPr/>
              </p:nvCxnSpPr>
              <p:spPr>
                <a:xfrm>
                  <a:off x="6913867"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43" name="Straight Connector 318">
                  <a:extLst>
                    <a:ext uri="{FF2B5EF4-FFF2-40B4-BE49-F238E27FC236}">
                      <a16:creationId xmlns:a16="http://schemas.microsoft.com/office/drawing/2014/main" id="{0A9CDF75-9EE7-42B8-9CED-EFCE3BBA4645}"/>
                    </a:ext>
                  </a:extLst>
                </p:cNvPr>
                <p:cNvCxnSpPr/>
                <p:nvPr/>
              </p:nvCxnSpPr>
              <p:spPr>
                <a:xfrm>
                  <a:off x="7486247"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44" name="Straight Connector 319">
                  <a:extLst>
                    <a:ext uri="{FF2B5EF4-FFF2-40B4-BE49-F238E27FC236}">
                      <a16:creationId xmlns:a16="http://schemas.microsoft.com/office/drawing/2014/main" id="{4C86B9EF-E635-42B0-BDA2-EDCDEE60EC7C}"/>
                    </a:ext>
                  </a:extLst>
                </p:cNvPr>
                <p:cNvCxnSpPr/>
                <p:nvPr/>
              </p:nvCxnSpPr>
              <p:spPr>
                <a:xfrm>
                  <a:off x="8058629"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45" name="Straight Connector 320">
                  <a:extLst>
                    <a:ext uri="{FF2B5EF4-FFF2-40B4-BE49-F238E27FC236}">
                      <a16:creationId xmlns:a16="http://schemas.microsoft.com/office/drawing/2014/main" id="{E2859CD8-D0E4-4420-85AB-AD6FC8E4FD2C}"/>
                    </a:ext>
                  </a:extLst>
                </p:cNvPr>
                <p:cNvCxnSpPr/>
                <p:nvPr/>
              </p:nvCxnSpPr>
              <p:spPr>
                <a:xfrm>
                  <a:off x="8648355"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46" name="Straight Connector 321">
                  <a:extLst>
                    <a:ext uri="{FF2B5EF4-FFF2-40B4-BE49-F238E27FC236}">
                      <a16:creationId xmlns:a16="http://schemas.microsoft.com/office/drawing/2014/main" id="{48A468F3-889F-4693-A814-C2CBFA9153B3}"/>
                    </a:ext>
                  </a:extLst>
                </p:cNvPr>
                <p:cNvCxnSpPr/>
                <p:nvPr/>
              </p:nvCxnSpPr>
              <p:spPr>
                <a:xfrm>
                  <a:off x="9220735"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47" name="Straight Connector 322">
                  <a:extLst>
                    <a:ext uri="{FF2B5EF4-FFF2-40B4-BE49-F238E27FC236}">
                      <a16:creationId xmlns:a16="http://schemas.microsoft.com/office/drawing/2014/main" id="{B7B0A432-7B39-4B93-B599-5570D28998D2}"/>
                    </a:ext>
                  </a:extLst>
                </p:cNvPr>
                <p:cNvCxnSpPr/>
                <p:nvPr/>
              </p:nvCxnSpPr>
              <p:spPr>
                <a:xfrm>
                  <a:off x="9810461"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48" name="Straight Connector 323">
                  <a:extLst>
                    <a:ext uri="{FF2B5EF4-FFF2-40B4-BE49-F238E27FC236}">
                      <a16:creationId xmlns:a16="http://schemas.microsoft.com/office/drawing/2014/main" id="{F0343CB5-8EAD-4FD0-ABFE-F8B27D48ED15}"/>
                    </a:ext>
                  </a:extLst>
                </p:cNvPr>
                <p:cNvCxnSpPr/>
                <p:nvPr/>
              </p:nvCxnSpPr>
              <p:spPr>
                <a:xfrm>
                  <a:off x="10382843"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49" name="Straight Connector 324">
                  <a:extLst>
                    <a:ext uri="{FF2B5EF4-FFF2-40B4-BE49-F238E27FC236}">
                      <a16:creationId xmlns:a16="http://schemas.microsoft.com/office/drawing/2014/main" id="{81F577A7-10DC-4298-8AC1-312F3A632BF3}"/>
                    </a:ext>
                  </a:extLst>
                </p:cNvPr>
                <p:cNvCxnSpPr/>
                <p:nvPr/>
              </p:nvCxnSpPr>
              <p:spPr>
                <a:xfrm>
                  <a:off x="10972569"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50" name="Straight Connector 325">
                  <a:extLst>
                    <a:ext uri="{FF2B5EF4-FFF2-40B4-BE49-F238E27FC236}">
                      <a16:creationId xmlns:a16="http://schemas.microsoft.com/office/drawing/2014/main" id="{60DC1702-0777-4301-AA14-E80B9198F876}"/>
                    </a:ext>
                  </a:extLst>
                </p:cNvPr>
                <p:cNvCxnSpPr/>
                <p:nvPr/>
              </p:nvCxnSpPr>
              <p:spPr>
                <a:xfrm>
                  <a:off x="11544949"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nvGrpSpPr>
              <p:cNvPr id="119" name="Group 46">
                <a:extLst>
                  <a:ext uri="{FF2B5EF4-FFF2-40B4-BE49-F238E27FC236}">
                    <a16:creationId xmlns:a16="http://schemas.microsoft.com/office/drawing/2014/main" id="{6157F19A-ADB2-4C67-99D3-581DB7966C6B}"/>
                  </a:ext>
                </a:extLst>
              </p:cNvPr>
              <p:cNvGrpSpPr>
                <a:grpSpLocks/>
              </p:cNvGrpSpPr>
              <p:nvPr/>
            </p:nvGrpSpPr>
            <p:grpSpPr bwMode="auto">
              <a:xfrm>
                <a:off x="0" y="561974"/>
                <a:ext cx="12192000" cy="5791200"/>
                <a:chOff x="-285751" y="581024"/>
                <a:chExt cx="12706352" cy="5791200"/>
              </a:xfrm>
            </p:grpSpPr>
            <p:cxnSp>
              <p:nvCxnSpPr>
                <p:cNvPr id="120" name="Straight Connector 295">
                  <a:extLst>
                    <a:ext uri="{FF2B5EF4-FFF2-40B4-BE49-F238E27FC236}">
                      <a16:creationId xmlns:a16="http://schemas.microsoft.com/office/drawing/2014/main" id="{2700DFFE-7683-46A7-83E4-2295F5518D16}"/>
                    </a:ext>
                  </a:extLst>
                </p:cNvPr>
                <p:cNvCxnSpPr/>
                <p:nvPr/>
              </p:nvCxnSpPr>
              <p:spPr>
                <a:xfrm rot="16200000">
                  <a:off x="6068387" y="20311"/>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21" name="Straight Connector 296">
                  <a:extLst>
                    <a:ext uri="{FF2B5EF4-FFF2-40B4-BE49-F238E27FC236}">
                      <a16:creationId xmlns:a16="http://schemas.microsoft.com/office/drawing/2014/main" id="{85126B5F-F2C3-46D8-93DD-80B593AE153F}"/>
                    </a:ext>
                  </a:extLst>
                </p:cNvPr>
                <p:cNvCxnSpPr/>
                <p:nvPr/>
              </p:nvCxnSpPr>
              <p:spPr>
                <a:xfrm rot="16200000">
                  <a:off x="6068387" y="-571161"/>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22" name="Straight Connector 297">
                  <a:extLst>
                    <a:ext uri="{FF2B5EF4-FFF2-40B4-BE49-F238E27FC236}">
                      <a16:creationId xmlns:a16="http://schemas.microsoft.com/office/drawing/2014/main" id="{322B8841-315A-448A-B228-B1B233F2F3B2}"/>
                    </a:ext>
                  </a:extLst>
                </p:cNvPr>
                <p:cNvCxnSpPr/>
                <p:nvPr/>
              </p:nvCxnSpPr>
              <p:spPr>
                <a:xfrm rot="16200000">
                  <a:off x="6068387" y="-1140594"/>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23" name="Straight Connector 298">
                  <a:extLst>
                    <a:ext uri="{FF2B5EF4-FFF2-40B4-BE49-F238E27FC236}">
                      <a16:creationId xmlns:a16="http://schemas.microsoft.com/office/drawing/2014/main" id="{31383DAB-191B-4235-A96B-DB9A32727F12}"/>
                    </a:ext>
                  </a:extLst>
                </p:cNvPr>
                <p:cNvCxnSpPr/>
                <p:nvPr/>
              </p:nvCxnSpPr>
              <p:spPr>
                <a:xfrm rot="16200000">
                  <a:off x="6068387" y="-1713698"/>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24" name="Straight Connector 299">
                  <a:extLst>
                    <a:ext uri="{FF2B5EF4-FFF2-40B4-BE49-F238E27FC236}">
                      <a16:creationId xmlns:a16="http://schemas.microsoft.com/office/drawing/2014/main" id="{C25A379A-3A58-4F47-9BE9-7EC2F56BD29F}"/>
                    </a:ext>
                  </a:extLst>
                </p:cNvPr>
                <p:cNvCxnSpPr/>
                <p:nvPr/>
              </p:nvCxnSpPr>
              <p:spPr>
                <a:xfrm rot="16200000">
                  <a:off x="6068387" y="-2286803"/>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25" name="Straight Connector 300">
                  <a:extLst>
                    <a:ext uri="{FF2B5EF4-FFF2-40B4-BE49-F238E27FC236}">
                      <a16:creationId xmlns:a16="http://schemas.microsoft.com/office/drawing/2014/main" id="{94DEF262-C57A-47E0-B89D-8C455F3F85BF}"/>
                    </a:ext>
                  </a:extLst>
                </p:cNvPr>
                <p:cNvCxnSpPr/>
                <p:nvPr/>
              </p:nvCxnSpPr>
              <p:spPr>
                <a:xfrm rot="16200000">
                  <a:off x="6068387" y="-2874603"/>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26" name="Straight Connector 301">
                  <a:extLst>
                    <a:ext uri="{FF2B5EF4-FFF2-40B4-BE49-F238E27FC236}">
                      <a16:creationId xmlns:a16="http://schemas.microsoft.com/office/drawing/2014/main" id="{D6471FDE-5433-4A4E-A2B6-F0BE165E50FF}"/>
                    </a:ext>
                  </a:extLst>
                </p:cNvPr>
                <p:cNvCxnSpPr/>
                <p:nvPr/>
              </p:nvCxnSpPr>
              <p:spPr>
                <a:xfrm rot="16200000">
                  <a:off x="6068387" y="-3447708"/>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27" name="Straight Connector 302">
                  <a:extLst>
                    <a:ext uri="{FF2B5EF4-FFF2-40B4-BE49-F238E27FC236}">
                      <a16:creationId xmlns:a16="http://schemas.microsoft.com/office/drawing/2014/main" id="{280CCB28-7DA6-4E4C-9432-F92B9D951023}"/>
                    </a:ext>
                  </a:extLst>
                </p:cNvPr>
                <p:cNvCxnSpPr/>
                <p:nvPr/>
              </p:nvCxnSpPr>
              <p:spPr>
                <a:xfrm rot="16200000">
                  <a:off x="6068387" y="-4039180"/>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28" name="Straight Connector 303">
                  <a:extLst>
                    <a:ext uri="{FF2B5EF4-FFF2-40B4-BE49-F238E27FC236}">
                      <a16:creationId xmlns:a16="http://schemas.microsoft.com/office/drawing/2014/main" id="{A85DD045-8645-4B1B-9FB8-0F4CC08A3A24}"/>
                    </a:ext>
                  </a:extLst>
                </p:cNvPr>
                <p:cNvCxnSpPr/>
                <p:nvPr/>
              </p:nvCxnSpPr>
              <p:spPr>
                <a:xfrm rot="16200000">
                  <a:off x="6068387" y="-4612285"/>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29" name="Straight Connector 304">
                  <a:extLst>
                    <a:ext uri="{FF2B5EF4-FFF2-40B4-BE49-F238E27FC236}">
                      <a16:creationId xmlns:a16="http://schemas.microsoft.com/office/drawing/2014/main" id="{DEAD4C84-F312-49E4-902F-88CD53B39B8C}"/>
                    </a:ext>
                  </a:extLst>
                </p:cNvPr>
                <p:cNvCxnSpPr/>
                <p:nvPr/>
              </p:nvCxnSpPr>
              <p:spPr>
                <a:xfrm rot="16200000">
                  <a:off x="6068387" y="-5200084"/>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30" name="Straight Connector 305">
                  <a:extLst>
                    <a:ext uri="{FF2B5EF4-FFF2-40B4-BE49-F238E27FC236}">
                      <a16:creationId xmlns:a16="http://schemas.microsoft.com/office/drawing/2014/main" id="{232EDE17-A789-40EF-AB66-A3A0AAF1C94B}"/>
                    </a:ext>
                  </a:extLst>
                </p:cNvPr>
                <p:cNvCxnSpPr/>
                <p:nvPr/>
              </p:nvCxnSpPr>
              <p:spPr>
                <a:xfrm rot="16200000">
                  <a:off x="6068387" y="-5773189"/>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grpSp>
          <p:nvGrpSpPr>
            <p:cNvPr id="14" name="Group 179">
              <a:extLst>
                <a:ext uri="{FF2B5EF4-FFF2-40B4-BE49-F238E27FC236}">
                  <a16:creationId xmlns:a16="http://schemas.microsoft.com/office/drawing/2014/main" id="{A0645A28-725A-4887-8F0C-59F8A44A6F53}"/>
                </a:ext>
              </a:extLst>
            </p:cNvPr>
            <p:cNvGrpSpPr>
              <a:grpSpLocks/>
            </p:cNvGrpSpPr>
            <p:nvPr/>
          </p:nvGrpSpPr>
          <p:grpSpPr bwMode="auto">
            <a:xfrm>
              <a:off x="389475" y="3474801"/>
              <a:ext cx="6253487" cy="3321611"/>
              <a:chOff x="0" y="-889"/>
              <a:chExt cx="12192000" cy="6858889"/>
            </a:xfrm>
          </p:grpSpPr>
          <p:grpSp>
            <p:nvGrpSpPr>
              <p:cNvPr id="85" name="Group 49">
                <a:extLst>
                  <a:ext uri="{FF2B5EF4-FFF2-40B4-BE49-F238E27FC236}">
                    <a16:creationId xmlns:a16="http://schemas.microsoft.com/office/drawing/2014/main" id="{56642DDC-8BFB-4569-9174-6671FD2D9F92}"/>
                  </a:ext>
                </a:extLst>
              </p:cNvPr>
              <p:cNvGrpSpPr>
                <a:grpSpLocks/>
              </p:cNvGrpSpPr>
              <p:nvPr/>
            </p:nvGrpSpPr>
            <p:grpSpPr bwMode="auto">
              <a:xfrm>
                <a:off x="589727" y="-889"/>
                <a:ext cx="10955025" cy="6858889"/>
                <a:chOff x="589727" y="-889"/>
                <a:chExt cx="10955025" cy="6858889"/>
              </a:xfrm>
            </p:grpSpPr>
            <p:cxnSp>
              <p:nvCxnSpPr>
                <p:cNvPr id="98" name="Straight Connector 273">
                  <a:extLst>
                    <a:ext uri="{FF2B5EF4-FFF2-40B4-BE49-F238E27FC236}">
                      <a16:creationId xmlns:a16="http://schemas.microsoft.com/office/drawing/2014/main" id="{9C341B4A-421A-47B2-BDF5-A77C30A144F8}"/>
                    </a:ext>
                  </a:extLst>
                </p:cNvPr>
                <p:cNvCxnSpPr/>
                <p:nvPr/>
              </p:nvCxnSpPr>
              <p:spPr>
                <a:xfrm>
                  <a:off x="589727"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99" name="Straight Connector 274">
                  <a:extLst>
                    <a:ext uri="{FF2B5EF4-FFF2-40B4-BE49-F238E27FC236}">
                      <a16:creationId xmlns:a16="http://schemas.microsoft.com/office/drawing/2014/main" id="{37D85B86-B291-4F83-9E14-9A27E6391C96}"/>
                    </a:ext>
                  </a:extLst>
                </p:cNvPr>
                <p:cNvCxnSpPr/>
                <p:nvPr/>
              </p:nvCxnSpPr>
              <p:spPr>
                <a:xfrm>
                  <a:off x="1162108"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00" name="Straight Connector 275">
                  <a:extLst>
                    <a:ext uri="{FF2B5EF4-FFF2-40B4-BE49-F238E27FC236}">
                      <a16:creationId xmlns:a16="http://schemas.microsoft.com/office/drawing/2014/main" id="{50856BDE-B294-4068-8A43-F28F21296B41}"/>
                    </a:ext>
                  </a:extLst>
                </p:cNvPr>
                <p:cNvCxnSpPr/>
                <p:nvPr/>
              </p:nvCxnSpPr>
              <p:spPr>
                <a:xfrm>
                  <a:off x="1751834"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01" name="Straight Connector 276">
                  <a:extLst>
                    <a:ext uri="{FF2B5EF4-FFF2-40B4-BE49-F238E27FC236}">
                      <a16:creationId xmlns:a16="http://schemas.microsoft.com/office/drawing/2014/main" id="{E0A62164-AB8F-4629-8E0F-838C38CB3705}"/>
                    </a:ext>
                  </a:extLst>
                </p:cNvPr>
                <p:cNvCxnSpPr/>
                <p:nvPr/>
              </p:nvCxnSpPr>
              <p:spPr>
                <a:xfrm>
                  <a:off x="2324214"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02" name="Straight Connector 277">
                  <a:extLst>
                    <a:ext uri="{FF2B5EF4-FFF2-40B4-BE49-F238E27FC236}">
                      <a16:creationId xmlns:a16="http://schemas.microsoft.com/office/drawing/2014/main" id="{676E7601-E407-4F15-B19B-53F53FDFFB25}"/>
                    </a:ext>
                  </a:extLst>
                </p:cNvPr>
                <p:cNvCxnSpPr/>
                <p:nvPr/>
              </p:nvCxnSpPr>
              <p:spPr>
                <a:xfrm>
                  <a:off x="2896596"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03" name="Straight Connector 278">
                  <a:extLst>
                    <a:ext uri="{FF2B5EF4-FFF2-40B4-BE49-F238E27FC236}">
                      <a16:creationId xmlns:a16="http://schemas.microsoft.com/office/drawing/2014/main" id="{2CE826CC-2C38-4A5B-BAB8-0A1903CBD14F}"/>
                    </a:ext>
                  </a:extLst>
                </p:cNvPr>
                <p:cNvCxnSpPr/>
                <p:nvPr/>
              </p:nvCxnSpPr>
              <p:spPr>
                <a:xfrm>
                  <a:off x="3465508"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04" name="Straight Connector 279">
                  <a:extLst>
                    <a:ext uri="{FF2B5EF4-FFF2-40B4-BE49-F238E27FC236}">
                      <a16:creationId xmlns:a16="http://schemas.microsoft.com/office/drawing/2014/main" id="{EB3B6991-3FAD-4C43-A49A-9D62C79C16F5}"/>
                    </a:ext>
                  </a:extLst>
                </p:cNvPr>
                <p:cNvCxnSpPr/>
                <p:nvPr/>
              </p:nvCxnSpPr>
              <p:spPr>
                <a:xfrm>
                  <a:off x="4058702"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05" name="Straight Connector 280">
                  <a:extLst>
                    <a:ext uri="{FF2B5EF4-FFF2-40B4-BE49-F238E27FC236}">
                      <a16:creationId xmlns:a16="http://schemas.microsoft.com/office/drawing/2014/main" id="{3CE2F52F-497D-4F51-BB62-5D3A8ABBD420}"/>
                    </a:ext>
                  </a:extLst>
                </p:cNvPr>
                <p:cNvCxnSpPr/>
                <p:nvPr/>
              </p:nvCxnSpPr>
              <p:spPr>
                <a:xfrm>
                  <a:off x="4627614"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06" name="Straight Connector 281">
                  <a:extLst>
                    <a:ext uri="{FF2B5EF4-FFF2-40B4-BE49-F238E27FC236}">
                      <a16:creationId xmlns:a16="http://schemas.microsoft.com/office/drawing/2014/main" id="{3172468E-C7AA-4325-A9AB-06C214D19B5D}"/>
                    </a:ext>
                  </a:extLst>
                </p:cNvPr>
                <p:cNvCxnSpPr/>
                <p:nvPr/>
              </p:nvCxnSpPr>
              <p:spPr>
                <a:xfrm>
                  <a:off x="5182650"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07" name="Straight Connector 282">
                  <a:extLst>
                    <a:ext uri="{FF2B5EF4-FFF2-40B4-BE49-F238E27FC236}">
                      <a16:creationId xmlns:a16="http://schemas.microsoft.com/office/drawing/2014/main" id="{BB7A5724-995D-4199-86A5-44C20BCF6573}"/>
                    </a:ext>
                  </a:extLst>
                </p:cNvPr>
                <p:cNvCxnSpPr/>
                <p:nvPr/>
              </p:nvCxnSpPr>
              <p:spPr>
                <a:xfrm>
                  <a:off x="5751562"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08" name="Straight Connector 283">
                  <a:extLst>
                    <a:ext uri="{FF2B5EF4-FFF2-40B4-BE49-F238E27FC236}">
                      <a16:creationId xmlns:a16="http://schemas.microsoft.com/office/drawing/2014/main" id="{53EA2DAE-6BCC-40F4-B368-74B65CAEE18A}"/>
                    </a:ext>
                  </a:extLst>
                </p:cNvPr>
                <p:cNvCxnSpPr/>
                <p:nvPr/>
              </p:nvCxnSpPr>
              <p:spPr>
                <a:xfrm>
                  <a:off x="6344758"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09" name="Straight Connector 284">
                  <a:extLst>
                    <a:ext uri="{FF2B5EF4-FFF2-40B4-BE49-F238E27FC236}">
                      <a16:creationId xmlns:a16="http://schemas.microsoft.com/office/drawing/2014/main" id="{E9073B38-2852-4E4F-B3CE-694008339974}"/>
                    </a:ext>
                  </a:extLst>
                </p:cNvPr>
                <p:cNvCxnSpPr/>
                <p:nvPr/>
              </p:nvCxnSpPr>
              <p:spPr>
                <a:xfrm>
                  <a:off x="6913670"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10" name="Straight Connector 285">
                  <a:extLst>
                    <a:ext uri="{FF2B5EF4-FFF2-40B4-BE49-F238E27FC236}">
                      <a16:creationId xmlns:a16="http://schemas.microsoft.com/office/drawing/2014/main" id="{256376D2-F756-4AE2-A17B-0C5FAA1DECA3}"/>
                    </a:ext>
                  </a:extLst>
                </p:cNvPr>
                <p:cNvCxnSpPr/>
                <p:nvPr/>
              </p:nvCxnSpPr>
              <p:spPr>
                <a:xfrm>
                  <a:off x="7486050"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11" name="Straight Connector 286">
                  <a:extLst>
                    <a:ext uri="{FF2B5EF4-FFF2-40B4-BE49-F238E27FC236}">
                      <a16:creationId xmlns:a16="http://schemas.microsoft.com/office/drawing/2014/main" id="{780A6D4E-EC2C-444B-B182-36F0735B71B2}"/>
                    </a:ext>
                  </a:extLst>
                </p:cNvPr>
                <p:cNvCxnSpPr/>
                <p:nvPr/>
              </p:nvCxnSpPr>
              <p:spPr>
                <a:xfrm>
                  <a:off x="8058433"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12" name="Straight Connector 287">
                  <a:extLst>
                    <a:ext uri="{FF2B5EF4-FFF2-40B4-BE49-F238E27FC236}">
                      <a16:creationId xmlns:a16="http://schemas.microsoft.com/office/drawing/2014/main" id="{9DCC616C-F5CD-4F0E-BD44-59DD9E4F568D}"/>
                    </a:ext>
                  </a:extLst>
                </p:cNvPr>
                <p:cNvCxnSpPr/>
                <p:nvPr/>
              </p:nvCxnSpPr>
              <p:spPr>
                <a:xfrm>
                  <a:off x="8648158"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13" name="Straight Connector 288">
                  <a:extLst>
                    <a:ext uri="{FF2B5EF4-FFF2-40B4-BE49-F238E27FC236}">
                      <a16:creationId xmlns:a16="http://schemas.microsoft.com/office/drawing/2014/main" id="{15E5D6C1-0A5A-4C09-9BC9-EBB9109B509B}"/>
                    </a:ext>
                  </a:extLst>
                </p:cNvPr>
                <p:cNvCxnSpPr/>
                <p:nvPr/>
              </p:nvCxnSpPr>
              <p:spPr>
                <a:xfrm>
                  <a:off x="9220538"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14" name="Straight Connector 289">
                  <a:extLst>
                    <a:ext uri="{FF2B5EF4-FFF2-40B4-BE49-F238E27FC236}">
                      <a16:creationId xmlns:a16="http://schemas.microsoft.com/office/drawing/2014/main" id="{A2AA43E4-81F7-426C-B598-CA4A8F615DA7}"/>
                    </a:ext>
                  </a:extLst>
                </p:cNvPr>
                <p:cNvCxnSpPr/>
                <p:nvPr/>
              </p:nvCxnSpPr>
              <p:spPr>
                <a:xfrm>
                  <a:off x="9810264"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15" name="Straight Connector 290">
                  <a:extLst>
                    <a:ext uri="{FF2B5EF4-FFF2-40B4-BE49-F238E27FC236}">
                      <a16:creationId xmlns:a16="http://schemas.microsoft.com/office/drawing/2014/main" id="{6C3AFDCD-3653-4BC4-88DD-183C5549258B}"/>
                    </a:ext>
                  </a:extLst>
                </p:cNvPr>
                <p:cNvCxnSpPr/>
                <p:nvPr/>
              </p:nvCxnSpPr>
              <p:spPr>
                <a:xfrm>
                  <a:off x="10382646"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16" name="Straight Connector 291">
                  <a:extLst>
                    <a:ext uri="{FF2B5EF4-FFF2-40B4-BE49-F238E27FC236}">
                      <a16:creationId xmlns:a16="http://schemas.microsoft.com/office/drawing/2014/main" id="{B4D930E7-0CB0-48A6-9B85-C7750FA80BA7}"/>
                    </a:ext>
                  </a:extLst>
                </p:cNvPr>
                <p:cNvCxnSpPr/>
                <p:nvPr/>
              </p:nvCxnSpPr>
              <p:spPr>
                <a:xfrm>
                  <a:off x="10972372"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17" name="Straight Connector 292">
                  <a:extLst>
                    <a:ext uri="{FF2B5EF4-FFF2-40B4-BE49-F238E27FC236}">
                      <a16:creationId xmlns:a16="http://schemas.microsoft.com/office/drawing/2014/main" id="{61691F6A-BAAE-4C3A-A4F1-C593474E6997}"/>
                    </a:ext>
                  </a:extLst>
                </p:cNvPr>
                <p:cNvCxnSpPr/>
                <p:nvPr/>
              </p:nvCxnSpPr>
              <p:spPr>
                <a:xfrm>
                  <a:off x="11544752"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nvGrpSpPr>
              <p:cNvPr id="86" name="Group 50">
                <a:extLst>
                  <a:ext uri="{FF2B5EF4-FFF2-40B4-BE49-F238E27FC236}">
                    <a16:creationId xmlns:a16="http://schemas.microsoft.com/office/drawing/2014/main" id="{B22A0CEA-440A-4338-B926-2A6DD0851BAA}"/>
                  </a:ext>
                </a:extLst>
              </p:cNvPr>
              <p:cNvGrpSpPr>
                <a:grpSpLocks/>
              </p:cNvGrpSpPr>
              <p:nvPr/>
            </p:nvGrpSpPr>
            <p:grpSpPr bwMode="auto">
              <a:xfrm>
                <a:off x="0" y="561974"/>
                <a:ext cx="12192000" cy="5791200"/>
                <a:chOff x="-285751" y="581024"/>
                <a:chExt cx="12706352" cy="5791200"/>
              </a:xfrm>
            </p:grpSpPr>
            <p:cxnSp>
              <p:nvCxnSpPr>
                <p:cNvPr id="87" name="Straight Connector 262">
                  <a:extLst>
                    <a:ext uri="{FF2B5EF4-FFF2-40B4-BE49-F238E27FC236}">
                      <a16:creationId xmlns:a16="http://schemas.microsoft.com/office/drawing/2014/main" id="{C3865F34-5054-42B2-842C-02ED82C80279}"/>
                    </a:ext>
                  </a:extLst>
                </p:cNvPr>
                <p:cNvCxnSpPr/>
                <p:nvPr/>
              </p:nvCxnSpPr>
              <p:spPr>
                <a:xfrm rot="16200000">
                  <a:off x="6068182" y="19813"/>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88" name="Straight Connector 263">
                  <a:extLst>
                    <a:ext uri="{FF2B5EF4-FFF2-40B4-BE49-F238E27FC236}">
                      <a16:creationId xmlns:a16="http://schemas.microsoft.com/office/drawing/2014/main" id="{E1F509AF-A1C1-4955-BC72-E4119ECA67B3}"/>
                    </a:ext>
                  </a:extLst>
                </p:cNvPr>
                <p:cNvCxnSpPr/>
                <p:nvPr/>
              </p:nvCxnSpPr>
              <p:spPr>
                <a:xfrm rot="16200000">
                  <a:off x="6068182" y="-571661"/>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89" name="Straight Connector 264">
                  <a:extLst>
                    <a:ext uri="{FF2B5EF4-FFF2-40B4-BE49-F238E27FC236}">
                      <a16:creationId xmlns:a16="http://schemas.microsoft.com/office/drawing/2014/main" id="{4A389CCA-79AD-4581-B4A5-A62E09183252}"/>
                    </a:ext>
                  </a:extLst>
                </p:cNvPr>
                <p:cNvCxnSpPr/>
                <p:nvPr/>
              </p:nvCxnSpPr>
              <p:spPr>
                <a:xfrm rot="16200000">
                  <a:off x="6068182" y="-1141091"/>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90" name="Straight Connector 265">
                  <a:extLst>
                    <a:ext uri="{FF2B5EF4-FFF2-40B4-BE49-F238E27FC236}">
                      <a16:creationId xmlns:a16="http://schemas.microsoft.com/office/drawing/2014/main" id="{59523915-654E-48A0-A77C-618D3C8FE8C9}"/>
                    </a:ext>
                  </a:extLst>
                </p:cNvPr>
                <p:cNvCxnSpPr/>
                <p:nvPr/>
              </p:nvCxnSpPr>
              <p:spPr>
                <a:xfrm rot="16200000">
                  <a:off x="6068182" y="-1714196"/>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91" name="Straight Connector 266">
                  <a:extLst>
                    <a:ext uri="{FF2B5EF4-FFF2-40B4-BE49-F238E27FC236}">
                      <a16:creationId xmlns:a16="http://schemas.microsoft.com/office/drawing/2014/main" id="{970C6658-1DB4-4BC7-BAAE-CBE749AF6445}"/>
                    </a:ext>
                  </a:extLst>
                </p:cNvPr>
                <p:cNvCxnSpPr/>
                <p:nvPr/>
              </p:nvCxnSpPr>
              <p:spPr>
                <a:xfrm rot="16200000">
                  <a:off x="6068182" y="-2287301"/>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92" name="Straight Connector 267">
                  <a:extLst>
                    <a:ext uri="{FF2B5EF4-FFF2-40B4-BE49-F238E27FC236}">
                      <a16:creationId xmlns:a16="http://schemas.microsoft.com/office/drawing/2014/main" id="{3723A6B8-BE79-41DC-B62C-C8938BBABDE5}"/>
                    </a:ext>
                  </a:extLst>
                </p:cNvPr>
                <p:cNvCxnSpPr/>
                <p:nvPr/>
              </p:nvCxnSpPr>
              <p:spPr>
                <a:xfrm rot="16200000">
                  <a:off x="6068182" y="-2875100"/>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93" name="Straight Connector 268">
                  <a:extLst>
                    <a:ext uri="{FF2B5EF4-FFF2-40B4-BE49-F238E27FC236}">
                      <a16:creationId xmlns:a16="http://schemas.microsoft.com/office/drawing/2014/main" id="{0DDD0B85-5FFD-4D67-8BA8-E1879FCE6B36}"/>
                    </a:ext>
                  </a:extLst>
                </p:cNvPr>
                <p:cNvCxnSpPr/>
                <p:nvPr/>
              </p:nvCxnSpPr>
              <p:spPr>
                <a:xfrm rot="16200000">
                  <a:off x="6068182" y="-3448205"/>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94" name="Straight Connector 269">
                  <a:extLst>
                    <a:ext uri="{FF2B5EF4-FFF2-40B4-BE49-F238E27FC236}">
                      <a16:creationId xmlns:a16="http://schemas.microsoft.com/office/drawing/2014/main" id="{D897F817-F08E-4E2B-A0FC-FEC35728E04F}"/>
                    </a:ext>
                  </a:extLst>
                </p:cNvPr>
                <p:cNvCxnSpPr/>
                <p:nvPr/>
              </p:nvCxnSpPr>
              <p:spPr>
                <a:xfrm rot="16200000">
                  <a:off x="6068182" y="-4039680"/>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95" name="Straight Connector 270">
                  <a:extLst>
                    <a:ext uri="{FF2B5EF4-FFF2-40B4-BE49-F238E27FC236}">
                      <a16:creationId xmlns:a16="http://schemas.microsoft.com/office/drawing/2014/main" id="{1DA565C1-B63D-4FCA-A9CA-DB94EBA389F7}"/>
                    </a:ext>
                  </a:extLst>
                </p:cNvPr>
                <p:cNvCxnSpPr/>
                <p:nvPr/>
              </p:nvCxnSpPr>
              <p:spPr>
                <a:xfrm rot="16200000">
                  <a:off x="6068182" y="-4612785"/>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96" name="Straight Connector 271">
                  <a:extLst>
                    <a:ext uri="{FF2B5EF4-FFF2-40B4-BE49-F238E27FC236}">
                      <a16:creationId xmlns:a16="http://schemas.microsoft.com/office/drawing/2014/main" id="{C1A0852F-9C36-47B3-9A92-1FFE05BBF276}"/>
                    </a:ext>
                  </a:extLst>
                </p:cNvPr>
                <p:cNvCxnSpPr/>
                <p:nvPr/>
              </p:nvCxnSpPr>
              <p:spPr>
                <a:xfrm rot="16200000">
                  <a:off x="6068182" y="-5200584"/>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97" name="Straight Connector 272">
                  <a:extLst>
                    <a:ext uri="{FF2B5EF4-FFF2-40B4-BE49-F238E27FC236}">
                      <a16:creationId xmlns:a16="http://schemas.microsoft.com/office/drawing/2014/main" id="{5BD9216D-43DA-4586-867C-41782381EBC5}"/>
                    </a:ext>
                  </a:extLst>
                </p:cNvPr>
                <p:cNvCxnSpPr/>
                <p:nvPr/>
              </p:nvCxnSpPr>
              <p:spPr>
                <a:xfrm rot="16200000">
                  <a:off x="6068182" y="-5773689"/>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grpSp>
          <p:nvGrpSpPr>
            <p:cNvPr id="15" name="Group 82">
              <a:extLst>
                <a:ext uri="{FF2B5EF4-FFF2-40B4-BE49-F238E27FC236}">
                  <a16:creationId xmlns:a16="http://schemas.microsoft.com/office/drawing/2014/main" id="{9F847600-475E-49CA-A33B-30D490880E11}"/>
                </a:ext>
              </a:extLst>
            </p:cNvPr>
            <p:cNvGrpSpPr>
              <a:grpSpLocks/>
            </p:cNvGrpSpPr>
            <p:nvPr/>
          </p:nvGrpSpPr>
          <p:grpSpPr bwMode="auto">
            <a:xfrm>
              <a:off x="6309941" y="404047"/>
              <a:ext cx="6253487" cy="3321180"/>
              <a:chOff x="0" y="0"/>
              <a:chExt cx="12192000" cy="6858000"/>
            </a:xfrm>
          </p:grpSpPr>
          <p:grpSp>
            <p:nvGrpSpPr>
              <p:cNvPr id="52" name="Group 83">
                <a:extLst>
                  <a:ext uri="{FF2B5EF4-FFF2-40B4-BE49-F238E27FC236}">
                    <a16:creationId xmlns:a16="http://schemas.microsoft.com/office/drawing/2014/main" id="{D17BEFDB-A1B4-452C-B27B-8207E195DFBB}"/>
                  </a:ext>
                </a:extLst>
              </p:cNvPr>
              <p:cNvGrpSpPr>
                <a:grpSpLocks/>
              </p:cNvGrpSpPr>
              <p:nvPr/>
            </p:nvGrpSpPr>
            <p:grpSpPr bwMode="auto">
              <a:xfrm>
                <a:off x="590550" y="0"/>
                <a:ext cx="10953750" cy="6858000"/>
                <a:chOff x="590550" y="0"/>
                <a:chExt cx="10953750" cy="6858000"/>
              </a:xfrm>
            </p:grpSpPr>
            <p:cxnSp>
              <p:nvCxnSpPr>
                <p:cNvPr id="65" name="Straight Connector 240">
                  <a:extLst>
                    <a:ext uri="{FF2B5EF4-FFF2-40B4-BE49-F238E27FC236}">
                      <a16:creationId xmlns:a16="http://schemas.microsoft.com/office/drawing/2014/main" id="{25CE2D6A-F271-4844-8445-42744ED2F3DD}"/>
                    </a:ext>
                  </a:extLst>
                </p:cNvPr>
                <p:cNvCxnSpPr/>
                <p:nvPr/>
              </p:nvCxnSpPr>
              <p:spPr>
                <a:xfrm>
                  <a:off x="588277"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66" name="Straight Connector 241">
                  <a:extLst>
                    <a:ext uri="{FF2B5EF4-FFF2-40B4-BE49-F238E27FC236}">
                      <a16:creationId xmlns:a16="http://schemas.microsoft.com/office/drawing/2014/main" id="{FCAE8441-A570-44C4-AC73-4C135C91FAD5}"/>
                    </a:ext>
                  </a:extLst>
                </p:cNvPr>
                <p:cNvCxnSpPr/>
                <p:nvPr/>
              </p:nvCxnSpPr>
              <p:spPr>
                <a:xfrm>
                  <a:off x="1160657"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67" name="Straight Connector 242">
                  <a:extLst>
                    <a:ext uri="{FF2B5EF4-FFF2-40B4-BE49-F238E27FC236}">
                      <a16:creationId xmlns:a16="http://schemas.microsoft.com/office/drawing/2014/main" id="{25B9711C-EDCA-4CE4-8A36-AC84F8639ED4}"/>
                    </a:ext>
                  </a:extLst>
                </p:cNvPr>
                <p:cNvCxnSpPr/>
                <p:nvPr/>
              </p:nvCxnSpPr>
              <p:spPr>
                <a:xfrm>
                  <a:off x="1750383"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68" name="Straight Connector 243">
                  <a:extLst>
                    <a:ext uri="{FF2B5EF4-FFF2-40B4-BE49-F238E27FC236}">
                      <a16:creationId xmlns:a16="http://schemas.microsoft.com/office/drawing/2014/main" id="{C7B214CF-29DE-4C9D-AEFE-4519DDB181F2}"/>
                    </a:ext>
                  </a:extLst>
                </p:cNvPr>
                <p:cNvCxnSpPr/>
                <p:nvPr/>
              </p:nvCxnSpPr>
              <p:spPr>
                <a:xfrm>
                  <a:off x="2322765"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69" name="Straight Connector 244">
                  <a:extLst>
                    <a:ext uri="{FF2B5EF4-FFF2-40B4-BE49-F238E27FC236}">
                      <a16:creationId xmlns:a16="http://schemas.microsoft.com/office/drawing/2014/main" id="{A178E108-A18F-416D-B2CE-D837328F4192}"/>
                    </a:ext>
                  </a:extLst>
                </p:cNvPr>
                <p:cNvCxnSpPr/>
                <p:nvPr/>
              </p:nvCxnSpPr>
              <p:spPr>
                <a:xfrm>
                  <a:off x="2895145"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70" name="Straight Connector 245">
                  <a:extLst>
                    <a:ext uri="{FF2B5EF4-FFF2-40B4-BE49-F238E27FC236}">
                      <a16:creationId xmlns:a16="http://schemas.microsoft.com/office/drawing/2014/main" id="{A48150E6-0C76-45E4-915D-28F1CAB18102}"/>
                    </a:ext>
                  </a:extLst>
                </p:cNvPr>
                <p:cNvCxnSpPr/>
                <p:nvPr/>
              </p:nvCxnSpPr>
              <p:spPr>
                <a:xfrm>
                  <a:off x="3464057"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71" name="Straight Connector 246">
                  <a:extLst>
                    <a:ext uri="{FF2B5EF4-FFF2-40B4-BE49-F238E27FC236}">
                      <a16:creationId xmlns:a16="http://schemas.microsoft.com/office/drawing/2014/main" id="{EB28DF73-D6F8-45DC-9113-75BD68F7912D}"/>
                    </a:ext>
                  </a:extLst>
                </p:cNvPr>
                <p:cNvCxnSpPr/>
                <p:nvPr/>
              </p:nvCxnSpPr>
              <p:spPr>
                <a:xfrm>
                  <a:off x="4057253"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72" name="Straight Connector 247">
                  <a:extLst>
                    <a:ext uri="{FF2B5EF4-FFF2-40B4-BE49-F238E27FC236}">
                      <a16:creationId xmlns:a16="http://schemas.microsoft.com/office/drawing/2014/main" id="{313D0FE4-6A17-49B1-9EAF-3CE6BB0DE154}"/>
                    </a:ext>
                  </a:extLst>
                </p:cNvPr>
                <p:cNvCxnSpPr/>
                <p:nvPr/>
              </p:nvCxnSpPr>
              <p:spPr>
                <a:xfrm>
                  <a:off x="4626165"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73" name="Straight Connector 248">
                  <a:extLst>
                    <a:ext uri="{FF2B5EF4-FFF2-40B4-BE49-F238E27FC236}">
                      <a16:creationId xmlns:a16="http://schemas.microsoft.com/office/drawing/2014/main" id="{0A00391D-B434-47B5-B8EF-E4E99371E9B3}"/>
                    </a:ext>
                  </a:extLst>
                </p:cNvPr>
                <p:cNvCxnSpPr/>
                <p:nvPr/>
              </p:nvCxnSpPr>
              <p:spPr>
                <a:xfrm>
                  <a:off x="5181202"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74" name="Straight Connector 249">
                  <a:extLst>
                    <a:ext uri="{FF2B5EF4-FFF2-40B4-BE49-F238E27FC236}">
                      <a16:creationId xmlns:a16="http://schemas.microsoft.com/office/drawing/2014/main" id="{FE8D7B69-B1C9-4A05-AC6F-7559F7E803E2}"/>
                    </a:ext>
                  </a:extLst>
                </p:cNvPr>
                <p:cNvCxnSpPr/>
                <p:nvPr/>
              </p:nvCxnSpPr>
              <p:spPr>
                <a:xfrm>
                  <a:off x="5750114"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75" name="Straight Connector 250">
                  <a:extLst>
                    <a:ext uri="{FF2B5EF4-FFF2-40B4-BE49-F238E27FC236}">
                      <a16:creationId xmlns:a16="http://schemas.microsoft.com/office/drawing/2014/main" id="{1730579D-DF25-4593-B447-7A452E3E27B5}"/>
                    </a:ext>
                  </a:extLst>
                </p:cNvPr>
                <p:cNvCxnSpPr/>
                <p:nvPr/>
              </p:nvCxnSpPr>
              <p:spPr>
                <a:xfrm>
                  <a:off x="6343307"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76" name="Straight Connector 251">
                  <a:extLst>
                    <a:ext uri="{FF2B5EF4-FFF2-40B4-BE49-F238E27FC236}">
                      <a16:creationId xmlns:a16="http://schemas.microsoft.com/office/drawing/2014/main" id="{B1DDC932-3B7F-4824-8B39-069E6DAAEEC6}"/>
                    </a:ext>
                  </a:extLst>
                </p:cNvPr>
                <p:cNvCxnSpPr/>
                <p:nvPr/>
              </p:nvCxnSpPr>
              <p:spPr>
                <a:xfrm>
                  <a:off x="6912220"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77" name="Straight Connector 252">
                  <a:extLst>
                    <a:ext uri="{FF2B5EF4-FFF2-40B4-BE49-F238E27FC236}">
                      <a16:creationId xmlns:a16="http://schemas.microsoft.com/office/drawing/2014/main" id="{5BA140F6-BFE3-4AAC-8B1C-D41950A647A8}"/>
                    </a:ext>
                  </a:extLst>
                </p:cNvPr>
                <p:cNvCxnSpPr/>
                <p:nvPr/>
              </p:nvCxnSpPr>
              <p:spPr>
                <a:xfrm>
                  <a:off x="7484602"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78" name="Straight Connector 253">
                  <a:extLst>
                    <a:ext uri="{FF2B5EF4-FFF2-40B4-BE49-F238E27FC236}">
                      <a16:creationId xmlns:a16="http://schemas.microsoft.com/office/drawing/2014/main" id="{DEE88DE5-3A2F-4F52-BC16-4870EAB25CD4}"/>
                    </a:ext>
                  </a:extLst>
                </p:cNvPr>
                <p:cNvCxnSpPr/>
                <p:nvPr/>
              </p:nvCxnSpPr>
              <p:spPr>
                <a:xfrm>
                  <a:off x="8056982"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79" name="Straight Connector 254">
                  <a:extLst>
                    <a:ext uri="{FF2B5EF4-FFF2-40B4-BE49-F238E27FC236}">
                      <a16:creationId xmlns:a16="http://schemas.microsoft.com/office/drawing/2014/main" id="{024555AF-26F7-4AC6-8871-CA8DAE63B1F2}"/>
                    </a:ext>
                  </a:extLst>
                </p:cNvPr>
                <p:cNvCxnSpPr/>
                <p:nvPr/>
              </p:nvCxnSpPr>
              <p:spPr>
                <a:xfrm>
                  <a:off x="8646708"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80" name="Straight Connector 255">
                  <a:extLst>
                    <a:ext uri="{FF2B5EF4-FFF2-40B4-BE49-F238E27FC236}">
                      <a16:creationId xmlns:a16="http://schemas.microsoft.com/office/drawing/2014/main" id="{932B7FD6-3926-4B47-AA46-4E25B66BA4CB}"/>
                    </a:ext>
                  </a:extLst>
                </p:cNvPr>
                <p:cNvCxnSpPr/>
                <p:nvPr/>
              </p:nvCxnSpPr>
              <p:spPr>
                <a:xfrm>
                  <a:off x="9219090"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81" name="Straight Connector 256">
                  <a:extLst>
                    <a:ext uri="{FF2B5EF4-FFF2-40B4-BE49-F238E27FC236}">
                      <a16:creationId xmlns:a16="http://schemas.microsoft.com/office/drawing/2014/main" id="{26E372DE-0357-4219-B818-688DB52756C5}"/>
                    </a:ext>
                  </a:extLst>
                </p:cNvPr>
                <p:cNvCxnSpPr/>
                <p:nvPr/>
              </p:nvCxnSpPr>
              <p:spPr>
                <a:xfrm>
                  <a:off x="9808816"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82" name="Straight Connector 257">
                  <a:extLst>
                    <a:ext uri="{FF2B5EF4-FFF2-40B4-BE49-F238E27FC236}">
                      <a16:creationId xmlns:a16="http://schemas.microsoft.com/office/drawing/2014/main" id="{42B40BC8-F7E7-4E19-B5B4-E659FB9F2892}"/>
                    </a:ext>
                  </a:extLst>
                </p:cNvPr>
                <p:cNvCxnSpPr/>
                <p:nvPr/>
              </p:nvCxnSpPr>
              <p:spPr>
                <a:xfrm>
                  <a:off x="10381196"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83" name="Straight Connector 258">
                  <a:extLst>
                    <a:ext uri="{FF2B5EF4-FFF2-40B4-BE49-F238E27FC236}">
                      <a16:creationId xmlns:a16="http://schemas.microsoft.com/office/drawing/2014/main" id="{58447698-667C-4AC1-9EBB-E9B106B8F0E8}"/>
                    </a:ext>
                  </a:extLst>
                </p:cNvPr>
                <p:cNvCxnSpPr/>
                <p:nvPr/>
              </p:nvCxnSpPr>
              <p:spPr>
                <a:xfrm>
                  <a:off x="10970921"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84" name="Straight Connector 259">
                  <a:extLst>
                    <a:ext uri="{FF2B5EF4-FFF2-40B4-BE49-F238E27FC236}">
                      <a16:creationId xmlns:a16="http://schemas.microsoft.com/office/drawing/2014/main" id="{584FFA2A-EE8D-46A7-A91E-BC24A4345543}"/>
                    </a:ext>
                  </a:extLst>
                </p:cNvPr>
                <p:cNvCxnSpPr/>
                <p:nvPr/>
              </p:nvCxnSpPr>
              <p:spPr>
                <a:xfrm>
                  <a:off x="11543304"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nvGrpSpPr>
              <p:cNvPr id="53" name="Group 84">
                <a:extLst>
                  <a:ext uri="{FF2B5EF4-FFF2-40B4-BE49-F238E27FC236}">
                    <a16:creationId xmlns:a16="http://schemas.microsoft.com/office/drawing/2014/main" id="{B42E2DDC-6827-4746-AADB-6FC8451C8155}"/>
                  </a:ext>
                </a:extLst>
              </p:cNvPr>
              <p:cNvGrpSpPr>
                <a:grpSpLocks/>
              </p:cNvGrpSpPr>
              <p:nvPr/>
            </p:nvGrpSpPr>
            <p:grpSpPr bwMode="auto">
              <a:xfrm>
                <a:off x="0" y="561974"/>
                <a:ext cx="12192000" cy="5791200"/>
                <a:chOff x="-285751" y="581024"/>
                <a:chExt cx="12706352" cy="5791200"/>
              </a:xfrm>
            </p:grpSpPr>
            <p:cxnSp>
              <p:nvCxnSpPr>
                <p:cNvPr id="54" name="Straight Connector 229">
                  <a:extLst>
                    <a:ext uri="{FF2B5EF4-FFF2-40B4-BE49-F238E27FC236}">
                      <a16:creationId xmlns:a16="http://schemas.microsoft.com/office/drawing/2014/main" id="{7C8B09E1-335F-4501-A22B-9EAAA1BE2466}"/>
                    </a:ext>
                  </a:extLst>
                </p:cNvPr>
                <p:cNvCxnSpPr/>
                <p:nvPr/>
              </p:nvCxnSpPr>
              <p:spPr>
                <a:xfrm rot="16200000">
                  <a:off x="6066670" y="20704"/>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55" name="Straight Connector 230">
                  <a:extLst>
                    <a:ext uri="{FF2B5EF4-FFF2-40B4-BE49-F238E27FC236}">
                      <a16:creationId xmlns:a16="http://schemas.microsoft.com/office/drawing/2014/main" id="{165A823B-0426-4CCC-B289-80667499F840}"/>
                    </a:ext>
                  </a:extLst>
                </p:cNvPr>
                <p:cNvCxnSpPr/>
                <p:nvPr/>
              </p:nvCxnSpPr>
              <p:spPr>
                <a:xfrm rot="16200000">
                  <a:off x="6066670" y="-570770"/>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56" name="Straight Connector 231">
                  <a:extLst>
                    <a:ext uri="{FF2B5EF4-FFF2-40B4-BE49-F238E27FC236}">
                      <a16:creationId xmlns:a16="http://schemas.microsoft.com/office/drawing/2014/main" id="{18CFD632-1C2C-4551-A0D1-8465DDC76CBD}"/>
                    </a:ext>
                  </a:extLst>
                </p:cNvPr>
                <p:cNvCxnSpPr/>
                <p:nvPr/>
              </p:nvCxnSpPr>
              <p:spPr>
                <a:xfrm rot="16200000">
                  <a:off x="6066670" y="-1140200"/>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57" name="Straight Connector 232">
                  <a:extLst>
                    <a:ext uri="{FF2B5EF4-FFF2-40B4-BE49-F238E27FC236}">
                      <a16:creationId xmlns:a16="http://schemas.microsoft.com/office/drawing/2014/main" id="{6E69F3C0-6B21-4C5A-8CA4-888A72DF12A7}"/>
                    </a:ext>
                  </a:extLst>
                </p:cNvPr>
                <p:cNvCxnSpPr/>
                <p:nvPr/>
              </p:nvCxnSpPr>
              <p:spPr>
                <a:xfrm rot="16200000">
                  <a:off x="6066670" y="-1713305"/>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58" name="Straight Connector 233">
                  <a:extLst>
                    <a:ext uri="{FF2B5EF4-FFF2-40B4-BE49-F238E27FC236}">
                      <a16:creationId xmlns:a16="http://schemas.microsoft.com/office/drawing/2014/main" id="{7D087B6C-FF77-4F2A-9206-462966641ADB}"/>
                    </a:ext>
                  </a:extLst>
                </p:cNvPr>
                <p:cNvCxnSpPr/>
                <p:nvPr/>
              </p:nvCxnSpPr>
              <p:spPr>
                <a:xfrm rot="16200000">
                  <a:off x="6066670" y="-2286410"/>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59" name="Straight Connector 234">
                  <a:extLst>
                    <a:ext uri="{FF2B5EF4-FFF2-40B4-BE49-F238E27FC236}">
                      <a16:creationId xmlns:a16="http://schemas.microsoft.com/office/drawing/2014/main" id="{B382E945-C209-4025-B00A-A84C597AABC0}"/>
                    </a:ext>
                  </a:extLst>
                </p:cNvPr>
                <p:cNvCxnSpPr/>
                <p:nvPr/>
              </p:nvCxnSpPr>
              <p:spPr>
                <a:xfrm rot="16200000">
                  <a:off x="6066670" y="-2874209"/>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60" name="Straight Connector 235">
                  <a:extLst>
                    <a:ext uri="{FF2B5EF4-FFF2-40B4-BE49-F238E27FC236}">
                      <a16:creationId xmlns:a16="http://schemas.microsoft.com/office/drawing/2014/main" id="{1615CA5C-897C-4FDA-B057-B798D99145EC}"/>
                    </a:ext>
                  </a:extLst>
                </p:cNvPr>
                <p:cNvCxnSpPr/>
                <p:nvPr/>
              </p:nvCxnSpPr>
              <p:spPr>
                <a:xfrm rot="16200000">
                  <a:off x="6066670" y="-3447314"/>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61" name="Straight Connector 236">
                  <a:extLst>
                    <a:ext uri="{FF2B5EF4-FFF2-40B4-BE49-F238E27FC236}">
                      <a16:creationId xmlns:a16="http://schemas.microsoft.com/office/drawing/2014/main" id="{F89518E0-E466-4FF6-8448-E5A856EEE205}"/>
                    </a:ext>
                  </a:extLst>
                </p:cNvPr>
                <p:cNvCxnSpPr/>
                <p:nvPr/>
              </p:nvCxnSpPr>
              <p:spPr>
                <a:xfrm rot="16200000">
                  <a:off x="6066670" y="-4038789"/>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62" name="Straight Connector 237">
                  <a:extLst>
                    <a:ext uri="{FF2B5EF4-FFF2-40B4-BE49-F238E27FC236}">
                      <a16:creationId xmlns:a16="http://schemas.microsoft.com/office/drawing/2014/main" id="{8D70E411-3DFF-41C0-9D97-8B7784F4AE5D}"/>
                    </a:ext>
                  </a:extLst>
                </p:cNvPr>
                <p:cNvCxnSpPr/>
                <p:nvPr/>
              </p:nvCxnSpPr>
              <p:spPr>
                <a:xfrm rot="16200000">
                  <a:off x="6066670" y="-4611894"/>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63" name="Straight Connector 238">
                  <a:extLst>
                    <a:ext uri="{FF2B5EF4-FFF2-40B4-BE49-F238E27FC236}">
                      <a16:creationId xmlns:a16="http://schemas.microsoft.com/office/drawing/2014/main" id="{A3859B60-BB32-4580-9A50-989FF6542827}"/>
                    </a:ext>
                  </a:extLst>
                </p:cNvPr>
                <p:cNvCxnSpPr/>
                <p:nvPr/>
              </p:nvCxnSpPr>
              <p:spPr>
                <a:xfrm rot="16200000">
                  <a:off x="6066670" y="-5199693"/>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64" name="Straight Connector 239">
                  <a:extLst>
                    <a:ext uri="{FF2B5EF4-FFF2-40B4-BE49-F238E27FC236}">
                      <a16:creationId xmlns:a16="http://schemas.microsoft.com/office/drawing/2014/main" id="{7D32FE5F-77F5-46EB-B164-E045DC537A43}"/>
                    </a:ext>
                  </a:extLst>
                </p:cNvPr>
                <p:cNvCxnSpPr/>
                <p:nvPr/>
              </p:nvCxnSpPr>
              <p:spPr>
                <a:xfrm rot="16200000">
                  <a:off x="6066670" y="-5772798"/>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grpSp>
          <p:nvGrpSpPr>
            <p:cNvPr id="16" name="Group 116">
              <a:extLst>
                <a:ext uri="{FF2B5EF4-FFF2-40B4-BE49-F238E27FC236}">
                  <a16:creationId xmlns:a16="http://schemas.microsoft.com/office/drawing/2014/main" id="{7681E261-A2C2-4793-B342-08CD052B253C}"/>
                </a:ext>
              </a:extLst>
            </p:cNvPr>
            <p:cNvGrpSpPr>
              <a:grpSpLocks/>
            </p:cNvGrpSpPr>
            <p:nvPr/>
          </p:nvGrpSpPr>
          <p:grpSpPr bwMode="auto">
            <a:xfrm>
              <a:off x="6299366" y="3469706"/>
              <a:ext cx="6253487" cy="3321180"/>
              <a:chOff x="0" y="0"/>
              <a:chExt cx="12192000" cy="6858000"/>
            </a:xfrm>
          </p:grpSpPr>
          <p:grpSp>
            <p:nvGrpSpPr>
              <p:cNvPr id="17" name="Group 117">
                <a:extLst>
                  <a:ext uri="{FF2B5EF4-FFF2-40B4-BE49-F238E27FC236}">
                    <a16:creationId xmlns:a16="http://schemas.microsoft.com/office/drawing/2014/main" id="{6D720A5A-71E5-44B9-A6B0-CC16E81A54BA}"/>
                  </a:ext>
                </a:extLst>
              </p:cNvPr>
              <p:cNvGrpSpPr>
                <a:grpSpLocks/>
              </p:cNvGrpSpPr>
              <p:nvPr/>
            </p:nvGrpSpPr>
            <p:grpSpPr bwMode="auto">
              <a:xfrm>
                <a:off x="590550" y="0"/>
                <a:ext cx="10953750" cy="6858000"/>
                <a:chOff x="590550" y="0"/>
                <a:chExt cx="10953750" cy="6858000"/>
              </a:xfrm>
            </p:grpSpPr>
            <p:cxnSp>
              <p:nvCxnSpPr>
                <p:cNvPr id="32" name="Straight Connector 207">
                  <a:extLst>
                    <a:ext uri="{FF2B5EF4-FFF2-40B4-BE49-F238E27FC236}">
                      <a16:creationId xmlns:a16="http://schemas.microsoft.com/office/drawing/2014/main" id="{AE443713-35EB-46FD-A483-58271F8FE2BE}"/>
                    </a:ext>
                  </a:extLst>
                </p:cNvPr>
                <p:cNvCxnSpPr/>
                <p:nvPr/>
              </p:nvCxnSpPr>
              <p:spPr>
                <a:xfrm>
                  <a:off x="588081"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3" name="Straight Connector 208">
                  <a:extLst>
                    <a:ext uri="{FF2B5EF4-FFF2-40B4-BE49-F238E27FC236}">
                      <a16:creationId xmlns:a16="http://schemas.microsoft.com/office/drawing/2014/main" id="{BABAD756-389F-408A-AF19-0E12ECF170F2}"/>
                    </a:ext>
                  </a:extLst>
                </p:cNvPr>
                <p:cNvCxnSpPr/>
                <p:nvPr/>
              </p:nvCxnSpPr>
              <p:spPr>
                <a:xfrm>
                  <a:off x="1160461"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4" name="Straight Connector 209">
                  <a:extLst>
                    <a:ext uri="{FF2B5EF4-FFF2-40B4-BE49-F238E27FC236}">
                      <a16:creationId xmlns:a16="http://schemas.microsoft.com/office/drawing/2014/main" id="{1D34F904-421C-4DFA-AF53-54ECE0A80869}"/>
                    </a:ext>
                  </a:extLst>
                </p:cNvPr>
                <p:cNvCxnSpPr/>
                <p:nvPr/>
              </p:nvCxnSpPr>
              <p:spPr>
                <a:xfrm>
                  <a:off x="1750187"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5" name="Straight Connector 210">
                  <a:extLst>
                    <a:ext uri="{FF2B5EF4-FFF2-40B4-BE49-F238E27FC236}">
                      <a16:creationId xmlns:a16="http://schemas.microsoft.com/office/drawing/2014/main" id="{E0C70D74-96B4-4A94-AB99-B3D8110689A0}"/>
                    </a:ext>
                  </a:extLst>
                </p:cNvPr>
                <p:cNvCxnSpPr/>
                <p:nvPr/>
              </p:nvCxnSpPr>
              <p:spPr>
                <a:xfrm>
                  <a:off x="2322569"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6" name="Straight Connector 211">
                  <a:extLst>
                    <a:ext uri="{FF2B5EF4-FFF2-40B4-BE49-F238E27FC236}">
                      <a16:creationId xmlns:a16="http://schemas.microsoft.com/office/drawing/2014/main" id="{0D71C824-EE9D-4C6B-8672-FC5CBF1756A8}"/>
                    </a:ext>
                  </a:extLst>
                </p:cNvPr>
                <p:cNvCxnSpPr/>
                <p:nvPr/>
              </p:nvCxnSpPr>
              <p:spPr>
                <a:xfrm>
                  <a:off x="2894949"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7" name="Straight Connector 212">
                  <a:extLst>
                    <a:ext uri="{FF2B5EF4-FFF2-40B4-BE49-F238E27FC236}">
                      <a16:creationId xmlns:a16="http://schemas.microsoft.com/office/drawing/2014/main" id="{64C313C7-9D4C-4F5B-80AD-683E887FCB6E}"/>
                    </a:ext>
                  </a:extLst>
                </p:cNvPr>
                <p:cNvCxnSpPr/>
                <p:nvPr/>
              </p:nvCxnSpPr>
              <p:spPr>
                <a:xfrm>
                  <a:off x="3463861"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8" name="Straight Connector 213">
                  <a:extLst>
                    <a:ext uri="{FF2B5EF4-FFF2-40B4-BE49-F238E27FC236}">
                      <a16:creationId xmlns:a16="http://schemas.microsoft.com/office/drawing/2014/main" id="{E11063EC-AC0F-4660-9B7E-F1E0D0C97F2E}"/>
                    </a:ext>
                  </a:extLst>
                </p:cNvPr>
                <p:cNvCxnSpPr/>
                <p:nvPr/>
              </p:nvCxnSpPr>
              <p:spPr>
                <a:xfrm>
                  <a:off x="4057057"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9" name="Straight Connector 214">
                  <a:extLst>
                    <a:ext uri="{FF2B5EF4-FFF2-40B4-BE49-F238E27FC236}">
                      <a16:creationId xmlns:a16="http://schemas.microsoft.com/office/drawing/2014/main" id="{9EB61C74-8905-4D30-84F8-4FA02BAE0137}"/>
                    </a:ext>
                  </a:extLst>
                </p:cNvPr>
                <p:cNvCxnSpPr/>
                <p:nvPr/>
              </p:nvCxnSpPr>
              <p:spPr>
                <a:xfrm>
                  <a:off x="4625969"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40" name="Straight Connector 215">
                  <a:extLst>
                    <a:ext uri="{FF2B5EF4-FFF2-40B4-BE49-F238E27FC236}">
                      <a16:creationId xmlns:a16="http://schemas.microsoft.com/office/drawing/2014/main" id="{03CF811D-97B7-4F26-A018-159E4B861777}"/>
                    </a:ext>
                  </a:extLst>
                </p:cNvPr>
                <p:cNvCxnSpPr/>
                <p:nvPr/>
              </p:nvCxnSpPr>
              <p:spPr>
                <a:xfrm>
                  <a:off x="5181005"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41" name="Straight Connector 216">
                  <a:extLst>
                    <a:ext uri="{FF2B5EF4-FFF2-40B4-BE49-F238E27FC236}">
                      <a16:creationId xmlns:a16="http://schemas.microsoft.com/office/drawing/2014/main" id="{F6B686F2-B1E9-449B-BAAE-2538F3B36AA6}"/>
                    </a:ext>
                  </a:extLst>
                </p:cNvPr>
                <p:cNvCxnSpPr/>
                <p:nvPr/>
              </p:nvCxnSpPr>
              <p:spPr>
                <a:xfrm>
                  <a:off x="5749917"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42" name="Straight Connector 217">
                  <a:extLst>
                    <a:ext uri="{FF2B5EF4-FFF2-40B4-BE49-F238E27FC236}">
                      <a16:creationId xmlns:a16="http://schemas.microsoft.com/office/drawing/2014/main" id="{6F212F6F-2B49-49FE-83C5-AC3CC9048345}"/>
                    </a:ext>
                  </a:extLst>
                </p:cNvPr>
                <p:cNvCxnSpPr/>
                <p:nvPr/>
              </p:nvCxnSpPr>
              <p:spPr>
                <a:xfrm>
                  <a:off x="6343111"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43" name="Straight Connector 218">
                  <a:extLst>
                    <a:ext uri="{FF2B5EF4-FFF2-40B4-BE49-F238E27FC236}">
                      <a16:creationId xmlns:a16="http://schemas.microsoft.com/office/drawing/2014/main" id="{E1414332-31EA-4E89-908A-FFC983C8313E}"/>
                    </a:ext>
                  </a:extLst>
                </p:cNvPr>
                <p:cNvCxnSpPr/>
                <p:nvPr/>
              </p:nvCxnSpPr>
              <p:spPr>
                <a:xfrm>
                  <a:off x="6912023"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44" name="Straight Connector 219">
                  <a:extLst>
                    <a:ext uri="{FF2B5EF4-FFF2-40B4-BE49-F238E27FC236}">
                      <a16:creationId xmlns:a16="http://schemas.microsoft.com/office/drawing/2014/main" id="{70C2035C-2215-40D1-B185-F0488BC762A0}"/>
                    </a:ext>
                  </a:extLst>
                </p:cNvPr>
                <p:cNvCxnSpPr/>
                <p:nvPr/>
              </p:nvCxnSpPr>
              <p:spPr>
                <a:xfrm>
                  <a:off x="7484405"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45" name="Straight Connector 220">
                  <a:extLst>
                    <a:ext uri="{FF2B5EF4-FFF2-40B4-BE49-F238E27FC236}">
                      <a16:creationId xmlns:a16="http://schemas.microsoft.com/office/drawing/2014/main" id="{4F6FABBF-41C8-47C0-97C7-A3B7CF3541B0}"/>
                    </a:ext>
                  </a:extLst>
                </p:cNvPr>
                <p:cNvCxnSpPr/>
                <p:nvPr/>
              </p:nvCxnSpPr>
              <p:spPr>
                <a:xfrm>
                  <a:off x="8056785"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46" name="Straight Connector 221">
                  <a:extLst>
                    <a:ext uri="{FF2B5EF4-FFF2-40B4-BE49-F238E27FC236}">
                      <a16:creationId xmlns:a16="http://schemas.microsoft.com/office/drawing/2014/main" id="{8FC120AA-A0C6-4B2F-B61C-B5528D938582}"/>
                    </a:ext>
                  </a:extLst>
                </p:cNvPr>
                <p:cNvCxnSpPr/>
                <p:nvPr/>
              </p:nvCxnSpPr>
              <p:spPr>
                <a:xfrm>
                  <a:off x="8646511"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47" name="Straight Connector 222">
                  <a:extLst>
                    <a:ext uri="{FF2B5EF4-FFF2-40B4-BE49-F238E27FC236}">
                      <a16:creationId xmlns:a16="http://schemas.microsoft.com/office/drawing/2014/main" id="{85902A94-A119-407A-BE6D-5D81E845753F}"/>
                    </a:ext>
                  </a:extLst>
                </p:cNvPr>
                <p:cNvCxnSpPr/>
                <p:nvPr/>
              </p:nvCxnSpPr>
              <p:spPr>
                <a:xfrm>
                  <a:off x="9218893"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48" name="Straight Connector 223">
                  <a:extLst>
                    <a:ext uri="{FF2B5EF4-FFF2-40B4-BE49-F238E27FC236}">
                      <a16:creationId xmlns:a16="http://schemas.microsoft.com/office/drawing/2014/main" id="{84202103-EEC0-4FDD-8CCA-FFCFF26907A1}"/>
                    </a:ext>
                  </a:extLst>
                </p:cNvPr>
                <p:cNvCxnSpPr/>
                <p:nvPr/>
              </p:nvCxnSpPr>
              <p:spPr>
                <a:xfrm>
                  <a:off x="9808619"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49" name="Straight Connector 224">
                  <a:extLst>
                    <a:ext uri="{FF2B5EF4-FFF2-40B4-BE49-F238E27FC236}">
                      <a16:creationId xmlns:a16="http://schemas.microsoft.com/office/drawing/2014/main" id="{A676DE6A-97BE-4D38-96C0-0AAA7EDD2DC0}"/>
                    </a:ext>
                  </a:extLst>
                </p:cNvPr>
                <p:cNvCxnSpPr/>
                <p:nvPr/>
              </p:nvCxnSpPr>
              <p:spPr>
                <a:xfrm>
                  <a:off x="10380999"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50" name="Straight Connector 225">
                  <a:extLst>
                    <a:ext uri="{FF2B5EF4-FFF2-40B4-BE49-F238E27FC236}">
                      <a16:creationId xmlns:a16="http://schemas.microsoft.com/office/drawing/2014/main" id="{D8A5F259-F979-435E-B761-5EB2C21C92FD}"/>
                    </a:ext>
                  </a:extLst>
                </p:cNvPr>
                <p:cNvCxnSpPr/>
                <p:nvPr/>
              </p:nvCxnSpPr>
              <p:spPr>
                <a:xfrm>
                  <a:off x="10970725"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51" name="Straight Connector 226">
                  <a:extLst>
                    <a:ext uri="{FF2B5EF4-FFF2-40B4-BE49-F238E27FC236}">
                      <a16:creationId xmlns:a16="http://schemas.microsoft.com/office/drawing/2014/main" id="{BCF197B5-E673-4EB5-8F9E-9F64F5D5F518}"/>
                    </a:ext>
                  </a:extLst>
                </p:cNvPr>
                <p:cNvCxnSpPr/>
                <p:nvPr/>
              </p:nvCxnSpPr>
              <p:spPr>
                <a:xfrm>
                  <a:off x="11543107"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nvGrpSpPr>
              <p:cNvPr id="18" name="Group 118">
                <a:extLst>
                  <a:ext uri="{FF2B5EF4-FFF2-40B4-BE49-F238E27FC236}">
                    <a16:creationId xmlns:a16="http://schemas.microsoft.com/office/drawing/2014/main" id="{8F112B9E-882B-460A-9C22-DDB77A978DDB}"/>
                  </a:ext>
                </a:extLst>
              </p:cNvPr>
              <p:cNvGrpSpPr>
                <a:grpSpLocks/>
              </p:cNvGrpSpPr>
              <p:nvPr/>
            </p:nvGrpSpPr>
            <p:grpSpPr bwMode="auto">
              <a:xfrm>
                <a:off x="0" y="561974"/>
                <a:ext cx="12192000" cy="5791200"/>
                <a:chOff x="-285751" y="581024"/>
                <a:chExt cx="12706352" cy="5791200"/>
              </a:xfrm>
            </p:grpSpPr>
            <p:cxnSp>
              <p:nvCxnSpPr>
                <p:cNvPr id="19" name="Straight Connector 184">
                  <a:extLst>
                    <a:ext uri="{FF2B5EF4-FFF2-40B4-BE49-F238E27FC236}">
                      <a16:creationId xmlns:a16="http://schemas.microsoft.com/office/drawing/2014/main" id="{10CD4D32-894E-4057-8A74-0D4614E9D913}"/>
                    </a:ext>
                  </a:extLst>
                </p:cNvPr>
                <p:cNvCxnSpPr/>
                <p:nvPr/>
              </p:nvCxnSpPr>
              <p:spPr>
                <a:xfrm rot="16200000">
                  <a:off x="6066465" y="20205"/>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 name="Straight Connector 185">
                  <a:extLst>
                    <a:ext uri="{FF2B5EF4-FFF2-40B4-BE49-F238E27FC236}">
                      <a16:creationId xmlns:a16="http://schemas.microsoft.com/office/drawing/2014/main" id="{7A116349-2E26-46F0-8719-C34CF4018830}"/>
                    </a:ext>
                  </a:extLst>
                </p:cNvPr>
                <p:cNvCxnSpPr/>
                <p:nvPr/>
              </p:nvCxnSpPr>
              <p:spPr>
                <a:xfrm rot="16200000">
                  <a:off x="6066465" y="-571268"/>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 name="Straight Connector 186">
                  <a:extLst>
                    <a:ext uri="{FF2B5EF4-FFF2-40B4-BE49-F238E27FC236}">
                      <a16:creationId xmlns:a16="http://schemas.microsoft.com/office/drawing/2014/main" id="{7148BC09-59B2-4B41-B2A9-E483CEFB28CD}"/>
                    </a:ext>
                  </a:extLst>
                </p:cNvPr>
                <p:cNvCxnSpPr/>
                <p:nvPr/>
              </p:nvCxnSpPr>
              <p:spPr>
                <a:xfrm rot="16200000">
                  <a:off x="6066465" y="-1140700"/>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 name="Straight Connector 187">
                  <a:extLst>
                    <a:ext uri="{FF2B5EF4-FFF2-40B4-BE49-F238E27FC236}">
                      <a16:creationId xmlns:a16="http://schemas.microsoft.com/office/drawing/2014/main" id="{DC0AB341-BD97-4651-B42B-511BAE4F6489}"/>
                    </a:ext>
                  </a:extLst>
                </p:cNvPr>
                <p:cNvCxnSpPr/>
                <p:nvPr/>
              </p:nvCxnSpPr>
              <p:spPr>
                <a:xfrm rot="16200000">
                  <a:off x="6066465" y="-1713805"/>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 name="Straight Connector 200">
                  <a:extLst>
                    <a:ext uri="{FF2B5EF4-FFF2-40B4-BE49-F238E27FC236}">
                      <a16:creationId xmlns:a16="http://schemas.microsoft.com/office/drawing/2014/main" id="{E7926795-A28E-4D79-83AB-5151F3DBCB90}"/>
                    </a:ext>
                  </a:extLst>
                </p:cNvPr>
                <p:cNvCxnSpPr/>
                <p:nvPr/>
              </p:nvCxnSpPr>
              <p:spPr>
                <a:xfrm rot="16200000">
                  <a:off x="6066465" y="-2286910"/>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6" name="Straight Connector 201">
                  <a:extLst>
                    <a:ext uri="{FF2B5EF4-FFF2-40B4-BE49-F238E27FC236}">
                      <a16:creationId xmlns:a16="http://schemas.microsoft.com/office/drawing/2014/main" id="{4FDECCB7-CFA5-44C8-8751-A1C64DA22216}"/>
                    </a:ext>
                  </a:extLst>
                </p:cNvPr>
                <p:cNvCxnSpPr/>
                <p:nvPr/>
              </p:nvCxnSpPr>
              <p:spPr>
                <a:xfrm rot="16200000">
                  <a:off x="6066465" y="-2874709"/>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 name="Straight Connector 202">
                  <a:extLst>
                    <a:ext uri="{FF2B5EF4-FFF2-40B4-BE49-F238E27FC236}">
                      <a16:creationId xmlns:a16="http://schemas.microsoft.com/office/drawing/2014/main" id="{6943DDF0-69D0-4580-9137-954B931C8B7C}"/>
                    </a:ext>
                  </a:extLst>
                </p:cNvPr>
                <p:cNvCxnSpPr/>
                <p:nvPr/>
              </p:nvCxnSpPr>
              <p:spPr>
                <a:xfrm rot="16200000">
                  <a:off x="6066465" y="-3447814"/>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 name="Straight Connector 203">
                  <a:extLst>
                    <a:ext uri="{FF2B5EF4-FFF2-40B4-BE49-F238E27FC236}">
                      <a16:creationId xmlns:a16="http://schemas.microsoft.com/office/drawing/2014/main" id="{54A252CF-4A17-4CDD-BD99-49D6C8771744}"/>
                    </a:ext>
                  </a:extLst>
                </p:cNvPr>
                <p:cNvCxnSpPr/>
                <p:nvPr/>
              </p:nvCxnSpPr>
              <p:spPr>
                <a:xfrm rot="16200000">
                  <a:off x="6066465" y="-4039286"/>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9" name="Straight Connector 204">
                  <a:extLst>
                    <a:ext uri="{FF2B5EF4-FFF2-40B4-BE49-F238E27FC236}">
                      <a16:creationId xmlns:a16="http://schemas.microsoft.com/office/drawing/2014/main" id="{7E2B92B5-8531-4D4B-BBCC-E18717CF62F1}"/>
                    </a:ext>
                  </a:extLst>
                </p:cNvPr>
                <p:cNvCxnSpPr/>
                <p:nvPr/>
              </p:nvCxnSpPr>
              <p:spPr>
                <a:xfrm rot="16200000">
                  <a:off x="6066465" y="-4612391"/>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 name="Straight Connector 205">
                  <a:extLst>
                    <a:ext uri="{FF2B5EF4-FFF2-40B4-BE49-F238E27FC236}">
                      <a16:creationId xmlns:a16="http://schemas.microsoft.com/office/drawing/2014/main" id="{BBE63E0B-B108-4AFA-9358-8164FF441C3E}"/>
                    </a:ext>
                  </a:extLst>
                </p:cNvPr>
                <p:cNvCxnSpPr/>
                <p:nvPr/>
              </p:nvCxnSpPr>
              <p:spPr>
                <a:xfrm rot="16200000">
                  <a:off x="6066465" y="-5200191"/>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 name="Straight Connector 206">
                  <a:extLst>
                    <a:ext uri="{FF2B5EF4-FFF2-40B4-BE49-F238E27FC236}">
                      <a16:creationId xmlns:a16="http://schemas.microsoft.com/office/drawing/2014/main" id="{021C552D-CC8E-4079-B17F-E9C644C07B65}"/>
                    </a:ext>
                  </a:extLst>
                </p:cNvPr>
                <p:cNvCxnSpPr/>
                <p:nvPr/>
              </p:nvCxnSpPr>
              <p:spPr>
                <a:xfrm rot="16200000">
                  <a:off x="6066465" y="-5773296"/>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grpSp>
      <p:pic>
        <p:nvPicPr>
          <p:cNvPr id="12" name="Picture Placeholder 11">
            <a:extLst>
              <a:ext uri="{FF2B5EF4-FFF2-40B4-BE49-F238E27FC236}">
                <a16:creationId xmlns:a16="http://schemas.microsoft.com/office/drawing/2014/main" id="{95690A14-3EC7-4336-968F-C1579F00C52A}"/>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796107" y="0"/>
            <a:ext cx="4694194" cy="5676900"/>
          </a:xfrm>
        </p:spPr>
      </p:pic>
      <p:sp>
        <p:nvSpPr>
          <p:cNvPr id="25" name="Slide Number Placeholder 5">
            <a:extLst>
              <a:ext uri="{FF2B5EF4-FFF2-40B4-BE49-F238E27FC236}">
                <a16:creationId xmlns:a16="http://schemas.microsoft.com/office/drawing/2014/main" id="{15FC069B-922B-4570-8D11-6BDCFE07FE97}"/>
              </a:ext>
            </a:extLst>
          </p:cNvPr>
          <p:cNvSpPr txBox="1">
            <a:spLocks/>
          </p:cNvSpPr>
          <p:nvPr/>
        </p:nvSpPr>
        <p:spPr>
          <a:xfrm>
            <a:off x="11161322" y="6229565"/>
            <a:ext cx="541687" cy="225323"/>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B2BE56-A1DF-44BF-AF31-08C6097C884E}" type="slidenum">
              <a:rPr lang="en-US" smtClean="0">
                <a:latin typeface="Open Sans" panose="020B0606030504020204" pitchFamily="34" charset="0"/>
                <a:ea typeface="Open Sans" panose="020B0606030504020204" pitchFamily="34" charset="0"/>
                <a:cs typeface="Open Sans" panose="020B0606030504020204" pitchFamily="34" charset="0"/>
              </a:rPr>
              <a:pPr/>
              <a:t>14</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EC36A5FF-8B2C-4668-85AA-F5A91B3878CF}"/>
              </a:ext>
            </a:extLst>
          </p:cNvPr>
          <p:cNvSpPr/>
          <p:nvPr/>
        </p:nvSpPr>
        <p:spPr>
          <a:xfrm>
            <a:off x="2787822" y="5081058"/>
            <a:ext cx="3775166" cy="1248230"/>
          </a:xfrm>
          <a:prstGeom prst="rect">
            <a:avLst/>
          </a:prstGeom>
          <a:solidFill>
            <a:srgbClr val="CBB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1AF26E47-023D-40EE-B4A0-F809A9203902}"/>
              </a:ext>
            </a:extLst>
          </p:cNvPr>
          <p:cNvSpPr txBox="1">
            <a:spLocks/>
          </p:cNvSpPr>
          <p:nvPr/>
        </p:nvSpPr>
        <p:spPr>
          <a:xfrm>
            <a:off x="6654018" y="857149"/>
            <a:ext cx="3072117" cy="499404"/>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tx1">
                    <a:tint val="75000"/>
                  </a:schemeClr>
                </a:solidFill>
                <a:latin typeface="Open Sans bold" panose="020B0806030504020204" pitchFamily="34" charset="0"/>
                <a:ea typeface="Open Sans bold" panose="020B0806030504020204" pitchFamily="34" charset="0"/>
                <a:cs typeface="Open Sans bold" panose="020B08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500" dirty="0">
                <a:solidFill>
                  <a:schemeClr val="tx1"/>
                </a:solidFill>
                <a:latin typeface="Montserrat SemiBold" panose="00000700000000000000" pitchFamily="50" charset="0"/>
              </a:rPr>
              <a:t>Our History</a:t>
            </a:r>
          </a:p>
        </p:txBody>
      </p:sp>
      <p:sp>
        <p:nvSpPr>
          <p:cNvPr id="5" name="Footer Placeholder 4">
            <a:extLst>
              <a:ext uri="{FF2B5EF4-FFF2-40B4-BE49-F238E27FC236}">
                <a16:creationId xmlns:a16="http://schemas.microsoft.com/office/drawing/2014/main" id="{A0EEA9C5-B736-43C4-BE76-BBFC5FE8C112}"/>
              </a:ext>
            </a:extLst>
          </p:cNvPr>
          <p:cNvSpPr txBox="1">
            <a:spLocks/>
          </p:cNvSpPr>
          <p:nvPr/>
        </p:nvSpPr>
        <p:spPr>
          <a:xfrm>
            <a:off x="3175547" y="5398114"/>
            <a:ext cx="2869810" cy="614118"/>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tx1">
                    <a:tint val="75000"/>
                  </a:schemeClr>
                </a:solidFill>
                <a:latin typeface="Open Sans bold" panose="020B0806030504020204" pitchFamily="34" charset="0"/>
                <a:ea typeface="Open Sans bold" panose="020B0806030504020204" pitchFamily="34" charset="0"/>
                <a:cs typeface="Open Sans bold" panose="020B08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000"/>
              </a:lnSpc>
            </a:pPr>
            <a:r>
              <a:rPr lang="en-US" dirty="0">
                <a:solidFill>
                  <a:schemeClr val="bg1"/>
                </a:solidFill>
                <a:latin typeface="Montserrat Medium" panose="00000600000000000000" pitchFamily="50" charset="0"/>
                <a:ea typeface="Open Sans" panose="020B0606030504020204" pitchFamily="34" charset="0"/>
                <a:cs typeface="Open Sans" panose="020B0606030504020204" pitchFamily="34" charset="0"/>
              </a:rPr>
              <a:t>Uno etna jam frown modern clean creative design.</a:t>
            </a:r>
          </a:p>
        </p:txBody>
      </p:sp>
      <p:sp>
        <p:nvSpPr>
          <p:cNvPr id="8" name="Rectangle 7">
            <a:extLst>
              <a:ext uri="{FF2B5EF4-FFF2-40B4-BE49-F238E27FC236}">
                <a16:creationId xmlns:a16="http://schemas.microsoft.com/office/drawing/2014/main" id="{FC34B05F-E3C5-4B89-BEF4-0CE71FE0882C}"/>
              </a:ext>
            </a:extLst>
          </p:cNvPr>
          <p:cNvSpPr/>
          <p:nvPr/>
        </p:nvSpPr>
        <p:spPr>
          <a:xfrm>
            <a:off x="6981783" y="2408794"/>
            <a:ext cx="4239065" cy="1043106"/>
          </a:xfrm>
          <a:prstGeom prst="rect">
            <a:avLst/>
          </a:prstGeom>
        </p:spPr>
        <p:txBody>
          <a:bodyPr wrap="square">
            <a:spAutoFit/>
          </a:bodyPr>
          <a:lstStyle/>
          <a:p>
            <a:pPr>
              <a:lnSpc>
                <a:spcPts val="1500"/>
              </a:lnSpc>
            </a:pPr>
            <a:r>
              <a:rPr lang="en-US" sz="1200" dirty="0">
                <a:solidFill>
                  <a:srgbClr val="000000"/>
                </a:solidFill>
                <a:latin typeface="Open Sans" panose="020B0606030504020204" pitchFamily="34" charset="0"/>
              </a:rPr>
              <a:t>It is a long established fact that a reader will be distracted by the readable content of a page when looking at its layout. The point of using Lorem Ipsum is that it has a more-or-less normal distribution of letters, as opposed to using 'Content here,</a:t>
            </a:r>
            <a:endParaRPr lang="en-US" sz="1200" dirty="0"/>
          </a:p>
        </p:txBody>
      </p:sp>
      <p:cxnSp>
        <p:nvCxnSpPr>
          <p:cNvPr id="9" name="Straight Connector 8">
            <a:extLst>
              <a:ext uri="{FF2B5EF4-FFF2-40B4-BE49-F238E27FC236}">
                <a16:creationId xmlns:a16="http://schemas.microsoft.com/office/drawing/2014/main" id="{FA689A94-71B6-42A4-9C17-F9308E2A805B}"/>
              </a:ext>
            </a:extLst>
          </p:cNvPr>
          <p:cNvCxnSpPr>
            <a:cxnSpLocks/>
          </p:cNvCxnSpPr>
          <p:nvPr/>
        </p:nvCxnSpPr>
        <p:spPr>
          <a:xfrm>
            <a:off x="6745242" y="1515081"/>
            <a:ext cx="527755"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1" name="Rectangle 7">
            <a:extLst>
              <a:ext uri="{FF2B5EF4-FFF2-40B4-BE49-F238E27FC236}">
                <a16:creationId xmlns:a16="http://schemas.microsoft.com/office/drawing/2014/main" id="{14D9CC54-3529-4E2F-BC16-F920BAA7B8D8}"/>
              </a:ext>
            </a:extLst>
          </p:cNvPr>
          <p:cNvSpPr/>
          <p:nvPr/>
        </p:nvSpPr>
        <p:spPr>
          <a:xfrm>
            <a:off x="6995847" y="3513240"/>
            <a:ext cx="4239065" cy="1043106"/>
          </a:xfrm>
          <a:prstGeom prst="rect">
            <a:avLst/>
          </a:prstGeom>
        </p:spPr>
        <p:txBody>
          <a:bodyPr wrap="square">
            <a:spAutoFit/>
          </a:bodyPr>
          <a:lstStyle/>
          <a:p>
            <a:pPr>
              <a:lnSpc>
                <a:spcPts val="1500"/>
              </a:lnSpc>
            </a:pPr>
            <a:r>
              <a:rPr lang="en-US" sz="1200" dirty="0">
                <a:solidFill>
                  <a:srgbClr val="000000"/>
                </a:solidFill>
                <a:latin typeface="Open Sans" panose="020B0606030504020204" pitchFamily="34" charset="0"/>
              </a:rPr>
              <a:t>It is a long established fact that a reader will be distracted by the readable content of a page when looking at its layout. The point of using Lorem Ipsum is that it has a more-or-less normal distribution of letters, as opposed to using 'Content here,</a:t>
            </a:r>
            <a:endParaRPr lang="en-US" sz="1200" dirty="0"/>
          </a:p>
        </p:txBody>
      </p:sp>
      <p:sp>
        <p:nvSpPr>
          <p:cNvPr id="152" name="Rectangle 7">
            <a:extLst>
              <a:ext uri="{FF2B5EF4-FFF2-40B4-BE49-F238E27FC236}">
                <a16:creationId xmlns:a16="http://schemas.microsoft.com/office/drawing/2014/main" id="{2ADF6F60-D8FE-47DB-9E23-81415510F70A}"/>
              </a:ext>
            </a:extLst>
          </p:cNvPr>
          <p:cNvSpPr/>
          <p:nvPr/>
        </p:nvSpPr>
        <p:spPr>
          <a:xfrm>
            <a:off x="7057434" y="4700880"/>
            <a:ext cx="4239065" cy="1043106"/>
          </a:xfrm>
          <a:prstGeom prst="rect">
            <a:avLst/>
          </a:prstGeom>
        </p:spPr>
        <p:txBody>
          <a:bodyPr wrap="square">
            <a:spAutoFit/>
          </a:bodyPr>
          <a:lstStyle/>
          <a:p>
            <a:pPr>
              <a:lnSpc>
                <a:spcPts val="1500"/>
              </a:lnSpc>
            </a:pPr>
            <a:r>
              <a:rPr lang="en-US" sz="1200" dirty="0">
                <a:solidFill>
                  <a:srgbClr val="000000"/>
                </a:solidFill>
                <a:latin typeface="Open Sans" panose="020B0606030504020204" pitchFamily="34" charset="0"/>
              </a:rPr>
              <a:t>It is a long established fact that a reader will be distracted by the readable content of a page when looking at its layout. The point of using Lorem Ipsum is that it has a more-or-less normal distribution of letters, as opposed to using 'Content here,</a:t>
            </a:r>
            <a:endParaRPr lang="en-US" sz="1200" dirty="0"/>
          </a:p>
        </p:txBody>
      </p:sp>
      <p:grpSp>
        <p:nvGrpSpPr>
          <p:cNvPr id="3" name="Grupo 2">
            <a:extLst>
              <a:ext uri="{FF2B5EF4-FFF2-40B4-BE49-F238E27FC236}">
                <a16:creationId xmlns:a16="http://schemas.microsoft.com/office/drawing/2014/main" id="{586E77D5-5AC5-461B-B64B-0DE27A7D3BEC}"/>
              </a:ext>
            </a:extLst>
          </p:cNvPr>
          <p:cNvGrpSpPr/>
          <p:nvPr/>
        </p:nvGrpSpPr>
        <p:grpSpPr>
          <a:xfrm>
            <a:off x="9906678" y="271131"/>
            <a:ext cx="2050478" cy="1613274"/>
            <a:chOff x="347985" y="472174"/>
            <a:chExt cx="2050478" cy="1613274"/>
          </a:xfrm>
          <a:solidFill>
            <a:schemeClr val="bg1"/>
          </a:solidFill>
        </p:grpSpPr>
        <p:sp>
          <p:nvSpPr>
            <p:cNvPr id="153" name="Oval 351">
              <a:extLst>
                <a:ext uri="{FF2B5EF4-FFF2-40B4-BE49-F238E27FC236}">
                  <a16:creationId xmlns:a16="http://schemas.microsoft.com/office/drawing/2014/main" id="{E1CB9D88-3E15-4422-8214-FA7082167530}"/>
                </a:ext>
              </a:extLst>
            </p:cNvPr>
            <p:cNvSpPr/>
            <p:nvPr/>
          </p:nvSpPr>
          <p:spPr>
            <a:xfrm>
              <a:off x="1031053" y="1333444"/>
              <a:ext cx="266769" cy="266769"/>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4" name="Oval 352">
              <a:extLst>
                <a:ext uri="{FF2B5EF4-FFF2-40B4-BE49-F238E27FC236}">
                  <a16:creationId xmlns:a16="http://schemas.microsoft.com/office/drawing/2014/main" id="{ACD674A0-C41A-458B-8C7C-A638493AD447}"/>
                </a:ext>
              </a:extLst>
            </p:cNvPr>
            <p:cNvSpPr/>
            <p:nvPr/>
          </p:nvSpPr>
          <p:spPr>
            <a:xfrm>
              <a:off x="347985" y="1791088"/>
              <a:ext cx="266769" cy="266769"/>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5" name="Oval 353">
              <a:extLst>
                <a:ext uri="{FF2B5EF4-FFF2-40B4-BE49-F238E27FC236}">
                  <a16:creationId xmlns:a16="http://schemas.microsoft.com/office/drawing/2014/main" id="{149EACA3-F2E4-4D0B-A51F-73779FD428DD}"/>
                </a:ext>
              </a:extLst>
            </p:cNvPr>
            <p:cNvSpPr/>
            <p:nvPr/>
          </p:nvSpPr>
          <p:spPr>
            <a:xfrm>
              <a:off x="1233756" y="1957316"/>
              <a:ext cx="128132" cy="128132"/>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6" name="Oval 354">
              <a:extLst>
                <a:ext uri="{FF2B5EF4-FFF2-40B4-BE49-F238E27FC236}">
                  <a16:creationId xmlns:a16="http://schemas.microsoft.com/office/drawing/2014/main" id="{005582A5-0AEC-4EAC-ABCE-C5870EE2D76A}"/>
                </a:ext>
              </a:extLst>
            </p:cNvPr>
            <p:cNvSpPr/>
            <p:nvPr/>
          </p:nvSpPr>
          <p:spPr>
            <a:xfrm>
              <a:off x="630705" y="1383815"/>
              <a:ext cx="128132" cy="128132"/>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7" name="Oval 373">
              <a:extLst>
                <a:ext uri="{FF2B5EF4-FFF2-40B4-BE49-F238E27FC236}">
                  <a16:creationId xmlns:a16="http://schemas.microsoft.com/office/drawing/2014/main" id="{594C9D7C-8EEC-41B6-92AB-BB89BFCBE02E}"/>
                </a:ext>
              </a:extLst>
            </p:cNvPr>
            <p:cNvSpPr/>
            <p:nvPr/>
          </p:nvSpPr>
          <p:spPr>
            <a:xfrm>
              <a:off x="1570038" y="1424372"/>
              <a:ext cx="128132" cy="128132"/>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8" name="Oval 374">
              <a:extLst>
                <a:ext uri="{FF2B5EF4-FFF2-40B4-BE49-F238E27FC236}">
                  <a16:creationId xmlns:a16="http://schemas.microsoft.com/office/drawing/2014/main" id="{D5A1ECA1-2EDC-4F04-963A-847D304A88C4}"/>
                </a:ext>
              </a:extLst>
            </p:cNvPr>
            <p:cNvSpPr/>
            <p:nvPr/>
          </p:nvSpPr>
          <p:spPr>
            <a:xfrm>
              <a:off x="1914261" y="1358287"/>
              <a:ext cx="69523" cy="69523"/>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9" name="Oval 375">
              <a:extLst>
                <a:ext uri="{FF2B5EF4-FFF2-40B4-BE49-F238E27FC236}">
                  <a16:creationId xmlns:a16="http://schemas.microsoft.com/office/drawing/2014/main" id="{56D68365-21BF-4646-B11D-90EEECBAFC35}"/>
                </a:ext>
              </a:extLst>
            </p:cNvPr>
            <p:cNvSpPr/>
            <p:nvPr/>
          </p:nvSpPr>
          <p:spPr>
            <a:xfrm>
              <a:off x="1628647" y="993048"/>
              <a:ext cx="69523" cy="69523"/>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0" name="Oval 376">
              <a:extLst>
                <a:ext uri="{FF2B5EF4-FFF2-40B4-BE49-F238E27FC236}">
                  <a16:creationId xmlns:a16="http://schemas.microsoft.com/office/drawing/2014/main" id="{44994B5E-00CA-4F08-A5A7-366F9C478736}"/>
                </a:ext>
              </a:extLst>
            </p:cNvPr>
            <p:cNvSpPr/>
            <p:nvPr/>
          </p:nvSpPr>
          <p:spPr>
            <a:xfrm>
              <a:off x="819970" y="1906843"/>
              <a:ext cx="69523" cy="69523"/>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1" name="Oval 377">
              <a:extLst>
                <a:ext uri="{FF2B5EF4-FFF2-40B4-BE49-F238E27FC236}">
                  <a16:creationId xmlns:a16="http://schemas.microsoft.com/office/drawing/2014/main" id="{5E9C1827-2664-4239-9251-783BD44FB71D}"/>
                </a:ext>
              </a:extLst>
            </p:cNvPr>
            <p:cNvSpPr/>
            <p:nvPr/>
          </p:nvSpPr>
          <p:spPr>
            <a:xfrm>
              <a:off x="1937206" y="1027726"/>
              <a:ext cx="128132" cy="128132"/>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2" name="Oval 378">
              <a:extLst>
                <a:ext uri="{FF2B5EF4-FFF2-40B4-BE49-F238E27FC236}">
                  <a16:creationId xmlns:a16="http://schemas.microsoft.com/office/drawing/2014/main" id="{06B83D45-3F42-4318-A603-70A35AE1477D}"/>
                </a:ext>
              </a:extLst>
            </p:cNvPr>
            <p:cNvSpPr/>
            <p:nvPr/>
          </p:nvSpPr>
          <p:spPr>
            <a:xfrm>
              <a:off x="1937206" y="472174"/>
              <a:ext cx="128132" cy="128132"/>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3" name="Oval 379">
              <a:extLst>
                <a:ext uri="{FF2B5EF4-FFF2-40B4-BE49-F238E27FC236}">
                  <a16:creationId xmlns:a16="http://schemas.microsoft.com/office/drawing/2014/main" id="{8CCE1A66-5A2D-4756-8136-1ED24A56C346}"/>
                </a:ext>
              </a:extLst>
            </p:cNvPr>
            <p:cNvSpPr/>
            <p:nvPr/>
          </p:nvSpPr>
          <p:spPr>
            <a:xfrm>
              <a:off x="2328940" y="536240"/>
              <a:ext cx="69523" cy="69523"/>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2698277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30B57A4D-8680-4694-9A66-C7C697703237}"/>
              </a:ext>
            </a:extLst>
          </p:cNvPr>
          <p:cNvSpPr/>
          <p:nvPr/>
        </p:nvSpPr>
        <p:spPr>
          <a:xfrm>
            <a:off x="228268" y="130089"/>
            <a:ext cx="11735464" cy="6571336"/>
          </a:xfrm>
          <a:prstGeom prst="rect">
            <a:avLst/>
          </a:prstGeom>
          <a:solidFill>
            <a:srgbClr val="B38E69">
              <a:alpha val="32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12" name="组合 11">
            <a:extLst>
              <a:ext uri="{FF2B5EF4-FFF2-40B4-BE49-F238E27FC236}">
                <a16:creationId xmlns:a16="http://schemas.microsoft.com/office/drawing/2014/main" id="{E2BE5E41-8BF9-4410-BB69-5CD709B41D3D}"/>
              </a:ext>
            </a:extLst>
          </p:cNvPr>
          <p:cNvGrpSpPr/>
          <p:nvPr/>
        </p:nvGrpSpPr>
        <p:grpSpPr>
          <a:xfrm>
            <a:off x="5460504" y="1079500"/>
            <a:ext cx="1258292" cy="1246584"/>
            <a:chOff x="5472708" y="774700"/>
            <a:chExt cx="1258292" cy="1246584"/>
          </a:xfrm>
        </p:grpSpPr>
        <p:grpSp>
          <p:nvGrpSpPr>
            <p:cNvPr id="5" name="组合 4">
              <a:extLst>
                <a:ext uri="{FF2B5EF4-FFF2-40B4-BE49-F238E27FC236}">
                  <a16:creationId xmlns:a16="http://schemas.microsoft.com/office/drawing/2014/main" id="{2E0CAA13-5F90-41A2-AAC2-AFCB0C689F8D}"/>
                </a:ext>
              </a:extLst>
            </p:cNvPr>
            <p:cNvGrpSpPr/>
            <p:nvPr/>
          </p:nvGrpSpPr>
          <p:grpSpPr>
            <a:xfrm>
              <a:off x="5472708" y="774700"/>
              <a:ext cx="1246584" cy="1246584"/>
              <a:chOff x="6273800" y="469900"/>
              <a:chExt cx="1246584" cy="1246584"/>
            </a:xfrm>
          </p:grpSpPr>
          <p:sp>
            <p:nvSpPr>
              <p:cNvPr id="7" name="矩形 6">
                <a:extLst>
                  <a:ext uri="{FF2B5EF4-FFF2-40B4-BE49-F238E27FC236}">
                    <a16:creationId xmlns:a16="http://schemas.microsoft.com/office/drawing/2014/main" id="{33539370-0F8F-4EEA-828E-1C7EEA710732}"/>
                  </a:ext>
                </a:extLst>
              </p:cNvPr>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a:extLst>
                  <a:ext uri="{FF2B5EF4-FFF2-40B4-BE49-F238E27FC236}">
                    <a16:creationId xmlns:a16="http://schemas.microsoft.com/office/drawing/2014/main" id="{FF0A420C-53F6-411A-A79A-C93615F3133F}"/>
                  </a:ext>
                </a:extLst>
              </p:cNvPr>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3237A0C2-F7BD-4AE4-B0A0-99BB6CE445B7}"/>
                  </a:ext>
                </a:extLst>
              </p:cNvPr>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6" name="文本框 5">
              <a:extLst>
                <a:ext uri="{FF2B5EF4-FFF2-40B4-BE49-F238E27FC236}">
                  <a16:creationId xmlns:a16="http://schemas.microsoft.com/office/drawing/2014/main" id="{2A549B88-A534-4061-80DB-A59397525B96}"/>
                </a:ext>
              </a:extLst>
            </p:cNvPr>
            <p:cNvSpPr txBox="1"/>
            <p:nvPr/>
          </p:nvSpPr>
          <p:spPr>
            <a:xfrm>
              <a:off x="5494764" y="843994"/>
              <a:ext cx="1236236" cy="1107996"/>
            </a:xfrm>
            <a:prstGeom prst="rect">
              <a:avLst/>
            </a:prstGeom>
            <a:noFill/>
          </p:spPr>
          <p:txBody>
            <a:bodyPr wrap="none" rtlCol="0">
              <a:spAutoFit/>
            </a:bodyPr>
            <a:lstStyle/>
            <a:p>
              <a:r>
                <a:rPr lang="en-US" altLang="zh-CN" sz="6600" b="1" dirty="0">
                  <a:solidFill>
                    <a:prstClr val="white"/>
                  </a:solidFill>
                  <a:latin typeface="华文中宋" panose="02010600040101010101" pitchFamily="2" charset="-122"/>
                  <a:ea typeface="华文中宋" panose="02010600040101010101" pitchFamily="2" charset="-122"/>
                </a:rPr>
                <a:t>03</a:t>
              </a:r>
              <a:endParaRPr lang="zh-CN" altLang="en-US" sz="2000" dirty="0"/>
            </a:p>
          </p:txBody>
        </p:sp>
      </p:grpSp>
      <p:sp>
        <p:nvSpPr>
          <p:cNvPr id="29" name="文本框 28">
            <a:extLst>
              <a:ext uri="{FF2B5EF4-FFF2-40B4-BE49-F238E27FC236}">
                <a16:creationId xmlns:a16="http://schemas.microsoft.com/office/drawing/2014/main" id="{C0FEF0EF-D2CC-4A72-B801-955E76A43E0C}"/>
              </a:ext>
            </a:extLst>
          </p:cNvPr>
          <p:cNvSpPr txBox="1"/>
          <p:nvPr/>
        </p:nvSpPr>
        <p:spPr>
          <a:xfrm>
            <a:off x="3353254" y="2629164"/>
            <a:ext cx="6108724" cy="646331"/>
          </a:xfrm>
          <a:prstGeom prst="rect">
            <a:avLst/>
          </a:prstGeom>
          <a:noFill/>
        </p:spPr>
        <p:txBody>
          <a:bodyPr wrap="none" rtlCol="0">
            <a:spAutoFit/>
          </a:bodyPr>
          <a:lstStyle/>
          <a:p>
            <a:r>
              <a:rPr lang="zh-CN" altLang="en-US" sz="3600" dirty="0">
                <a:solidFill>
                  <a:schemeClr val="bg1"/>
                </a:solidFill>
              </a:rPr>
              <a:t>Click here to replace the text</a:t>
            </a:r>
          </a:p>
        </p:txBody>
      </p:sp>
      <p:grpSp>
        <p:nvGrpSpPr>
          <p:cNvPr id="15" name="Grupo 14">
            <a:extLst>
              <a:ext uri="{FF2B5EF4-FFF2-40B4-BE49-F238E27FC236}">
                <a16:creationId xmlns:a16="http://schemas.microsoft.com/office/drawing/2014/main" id="{348096F2-5A3B-4B52-B425-73B48D2A3A8F}"/>
              </a:ext>
            </a:extLst>
          </p:cNvPr>
          <p:cNvGrpSpPr/>
          <p:nvPr/>
        </p:nvGrpSpPr>
        <p:grpSpPr>
          <a:xfrm>
            <a:off x="9308463" y="0"/>
            <a:ext cx="2886203" cy="1465729"/>
            <a:chOff x="10772775" y="0"/>
            <a:chExt cx="1421891" cy="722093"/>
          </a:xfrm>
          <a:solidFill>
            <a:srgbClr val="CFB8A1"/>
          </a:solidFill>
        </p:grpSpPr>
        <p:sp>
          <p:nvSpPr>
            <p:cNvPr id="16" name="Forma libre: forma 15">
              <a:extLst>
                <a:ext uri="{FF2B5EF4-FFF2-40B4-BE49-F238E27FC236}">
                  <a16:creationId xmlns:a16="http://schemas.microsoft.com/office/drawing/2014/main" id="{D08B9069-2A11-44FF-9761-818BDCA5F3FD}"/>
                </a:ext>
              </a:extLst>
            </p:cNvPr>
            <p:cNvSpPr/>
            <p:nvPr/>
          </p:nvSpPr>
          <p:spPr>
            <a:xfrm>
              <a:off x="11080893" y="0"/>
              <a:ext cx="1113773" cy="646258"/>
            </a:xfrm>
            <a:custGeom>
              <a:avLst/>
              <a:gdLst>
                <a:gd name="connsiteX0" fmla="*/ 1113393 w 1113773"/>
                <a:gd name="connsiteY0" fmla="*/ 493967 h 646258"/>
                <a:gd name="connsiteX1" fmla="*/ 1046337 w 1113773"/>
                <a:gd name="connsiteY1" fmla="*/ 519684 h 646258"/>
                <a:gd name="connsiteX2" fmla="*/ 1002045 w 1113773"/>
                <a:gd name="connsiteY2" fmla="*/ 503111 h 646258"/>
                <a:gd name="connsiteX3" fmla="*/ 880983 w 1113773"/>
                <a:gd name="connsiteY3" fmla="*/ 506063 h 646258"/>
                <a:gd name="connsiteX4" fmla="*/ 770874 w 1113773"/>
                <a:gd name="connsiteY4" fmla="*/ 512255 h 646258"/>
                <a:gd name="connsiteX5" fmla="*/ 651049 w 1113773"/>
                <a:gd name="connsiteY5" fmla="*/ 519875 h 646258"/>
                <a:gd name="connsiteX6" fmla="*/ 553513 w 1113773"/>
                <a:gd name="connsiteY6" fmla="*/ 619030 h 646258"/>
                <a:gd name="connsiteX7" fmla="*/ 440737 w 1113773"/>
                <a:gd name="connsiteY7" fmla="*/ 624840 h 646258"/>
                <a:gd name="connsiteX8" fmla="*/ 444166 w 1113773"/>
                <a:gd name="connsiteY8" fmla="*/ 512159 h 646258"/>
                <a:gd name="connsiteX9" fmla="*/ 595995 w 1113773"/>
                <a:gd name="connsiteY9" fmla="*/ 363665 h 646258"/>
                <a:gd name="connsiteX10" fmla="*/ 628380 w 1113773"/>
                <a:gd name="connsiteY10" fmla="*/ 293275 h 646258"/>
                <a:gd name="connsiteX11" fmla="*/ 622760 w 1113773"/>
                <a:gd name="connsiteY11" fmla="*/ 274701 h 646258"/>
                <a:gd name="connsiteX12" fmla="*/ 607710 w 1113773"/>
                <a:gd name="connsiteY12" fmla="*/ 284512 h 646258"/>
                <a:gd name="connsiteX13" fmla="*/ 422830 w 1113773"/>
                <a:gd name="connsiteY13" fmla="*/ 469297 h 646258"/>
                <a:gd name="connsiteX14" fmla="*/ 387016 w 1113773"/>
                <a:gd name="connsiteY14" fmla="*/ 505016 h 646258"/>
                <a:gd name="connsiteX15" fmla="*/ 268430 w 1113773"/>
                <a:gd name="connsiteY15" fmla="*/ 497776 h 646258"/>
                <a:gd name="connsiteX16" fmla="*/ 242046 w 1113773"/>
                <a:gd name="connsiteY16" fmla="*/ 498253 h 646258"/>
                <a:gd name="connsiteX17" fmla="*/ 130222 w 1113773"/>
                <a:gd name="connsiteY17" fmla="*/ 610076 h 646258"/>
                <a:gd name="connsiteX18" fmla="*/ 28876 w 1113773"/>
                <a:gd name="connsiteY18" fmla="*/ 617792 h 646258"/>
                <a:gd name="connsiteX19" fmla="*/ 14684 w 1113773"/>
                <a:gd name="connsiteY19" fmla="*/ 513779 h 646258"/>
                <a:gd name="connsiteX20" fmla="*/ 28019 w 1113773"/>
                <a:gd name="connsiteY20" fmla="*/ 497586 h 646258"/>
                <a:gd name="connsiteX21" fmla="*/ 289385 w 1113773"/>
                <a:gd name="connsiteY21" fmla="*/ 237268 h 646258"/>
                <a:gd name="connsiteX22" fmla="*/ 302720 w 1113773"/>
                <a:gd name="connsiteY22" fmla="*/ 205645 h 646258"/>
                <a:gd name="connsiteX23" fmla="*/ 331009 w 1113773"/>
                <a:gd name="connsiteY23" fmla="*/ 138779 h 646258"/>
                <a:gd name="connsiteX24" fmla="*/ 395398 w 1113773"/>
                <a:gd name="connsiteY24" fmla="*/ 75057 h 646258"/>
                <a:gd name="connsiteX25" fmla="*/ 397779 w 1113773"/>
                <a:gd name="connsiteY25" fmla="*/ 33147 h 646258"/>
                <a:gd name="connsiteX26" fmla="*/ 374824 w 1113773"/>
                <a:gd name="connsiteY26" fmla="*/ 476 h 646258"/>
                <a:gd name="connsiteX27" fmla="*/ 1096438 w 1113773"/>
                <a:gd name="connsiteY27" fmla="*/ 0 h 646258"/>
                <a:gd name="connsiteX28" fmla="*/ 1113774 w 1113773"/>
                <a:gd name="connsiteY28" fmla="*/ 17240 h 646258"/>
                <a:gd name="connsiteX29" fmla="*/ 1113393 w 1113773"/>
                <a:gd name="connsiteY29" fmla="*/ 493871 h 64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3773" h="646258">
                  <a:moveTo>
                    <a:pt x="1113393" y="493967"/>
                  </a:moveTo>
                  <a:cubicBezTo>
                    <a:pt x="1093104" y="507778"/>
                    <a:pt x="1073292" y="521684"/>
                    <a:pt x="1046337" y="519684"/>
                  </a:cubicBezTo>
                  <a:cubicBezTo>
                    <a:pt x="1029382" y="518446"/>
                    <a:pt x="1015095" y="513874"/>
                    <a:pt x="1002045" y="503111"/>
                  </a:cubicBezTo>
                  <a:cubicBezTo>
                    <a:pt x="958040" y="466630"/>
                    <a:pt x="922321" y="467678"/>
                    <a:pt x="880983" y="506063"/>
                  </a:cubicBezTo>
                  <a:cubicBezTo>
                    <a:pt x="845740" y="538829"/>
                    <a:pt x="809069" y="540925"/>
                    <a:pt x="770874" y="512255"/>
                  </a:cubicBezTo>
                  <a:cubicBezTo>
                    <a:pt x="726392" y="478822"/>
                    <a:pt x="690292" y="480822"/>
                    <a:pt x="651049" y="519875"/>
                  </a:cubicBezTo>
                  <a:cubicBezTo>
                    <a:pt x="618188" y="552545"/>
                    <a:pt x="585708" y="585692"/>
                    <a:pt x="553513" y="619030"/>
                  </a:cubicBezTo>
                  <a:cubicBezTo>
                    <a:pt x="520938" y="652844"/>
                    <a:pt x="471884" y="655606"/>
                    <a:pt x="440737" y="624840"/>
                  </a:cubicBezTo>
                  <a:cubicBezTo>
                    <a:pt x="408924" y="593503"/>
                    <a:pt x="410352" y="545211"/>
                    <a:pt x="444166" y="512159"/>
                  </a:cubicBezTo>
                  <a:cubicBezTo>
                    <a:pt x="494744" y="462629"/>
                    <a:pt x="545322" y="413099"/>
                    <a:pt x="595995" y="363665"/>
                  </a:cubicBezTo>
                  <a:cubicBezTo>
                    <a:pt x="615807" y="344329"/>
                    <a:pt x="629904" y="322421"/>
                    <a:pt x="628380" y="293275"/>
                  </a:cubicBezTo>
                  <a:cubicBezTo>
                    <a:pt x="627999" y="286607"/>
                    <a:pt x="631047" y="277463"/>
                    <a:pt x="622760" y="274701"/>
                  </a:cubicBezTo>
                  <a:cubicBezTo>
                    <a:pt x="616188" y="272510"/>
                    <a:pt x="612092" y="280130"/>
                    <a:pt x="607710" y="284512"/>
                  </a:cubicBezTo>
                  <a:cubicBezTo>
                    <a:pt x="546084" y="346043"/>
                    <a:pt x="484457" y="407670"/>
                    <a:pt x="422830" y="469297"/>
                  </a:cubicBezTo>
                  <a:cubicBezTo>
                    <a:pt x="410924" y="481203"/>
                    <a:pt x="399303" y="493490"/>
                    <a:pt x="387016" y="505016"/>
                  </a:cubicBezTo>
                  <a:cubicBezTo>
                    <a:pt x="348249" y="541782"/>
                    <a:pt x="301196" y="539496"/>
                    <a:pt x="268430" y="497776"/>
                  </a:cubicBezTo>
                  <a:cubicBezTo>
                    <a:pt x="257381" y="483680"/>
                    <a:pt x="250999" y="489204"/>
                    <a:pt x="242046" y="498253"/>
                  </a:cubicBezTo>
                  <a:cubicBezTo>
                    <a:pt x="204898" y="535686"/>
                    <a:pt x="167655" y="572929"/>
                    <a:pt x="130222" y="610076"/>
                  </a:cubicBezTo>
                  <a:cubicBezTo>
                    <a:pt x="101552" y="638556"/>
                    <a:pt x="57546" y="641699"/>
                    <a:pt x="28876" y="617792"/>
                  </a:cubicBezTo>
                  <a:cubicBezTo>
                    <a:pt x="-3414" y="590836"/>
                    <a:pt x="-9319" y="548735"/>
                    <a:pt x="14684" y="513779"/>
                  </a:cubicBezTo>
                  <a:cubicBezTo>
                    <a:pt x="18589" y="508064"/>
                    <a:pt x="23066" y="502539"/>
                    <a:pt x="28019" y="497586"/>
                  </a:cubicBezTo>
                  <a:cubicBezTo>
                    <a:pt x="115077" y="410718"/>
                    <a:pt x="202136" y="323850"/>
                    <a:pt x="289385" y="237268"/>
                  </a:cubicBezTo>
                  <a:cubicBezTo>
                    <a:pt x="298529" y="228219"/>
                    <a:pt x="304530" y="218504"/>
                    <a:pt x="302720" y="205645"/>
                  </a:cubicBezTo>
                  <a:cubicBezTo>
                    <a:pt x="298910" y="177546"/>
                    <a:pt x="311959" y="157258"/>
                    <a:pt x="331009" y="138779"/>
                  </a:cubicBezTo>
                  <a:cubicBezTo>
                    <a:pt x="352726" y="117729"/>
                    <a:pt x="373300" y="95536"/>
                    <a:pt x="395398" y="75057"/>
                  </a:cubicBezTo>
                  <a:cubicBezTo>
                    <a:pt x="410638" y="60960"/>
                    <a:pt x="410352" y="48006"/>
                    <a:pt x="397779" y="33147"/>
                  </a:cubicBezTo>
                  <a:cubicBezTo>
                    <a:pt x="389207" y="22955"/>
                    <a:pt x="380349" y="12859"/>
                    <a:pt x="374824" y="476"/>
                  </a:cubicBezTo>
                  <a:cubicBezTo>
                    <a:pt x="615616" y="381"/>
                    <a:pt x="856027" y="572"/>
                    <a:pt x="1096438" y="0"/>
                  </a:cubicBezTo>
                  <a:cubicBezTo>
                    <a:pt x="1110916" y="0"/>
                    <a:pt x="1113774" y="2858"/>
                    <a:pt x="1113774" y="17240"/>
                  </a:cubicBezTo>
                  <a:cubicBezTo>
                    <a:pt x="1113107" y="176117"/>
                    <a:pt x="1113393" y="334994"/>
                    <a:pt x="1113393" y="493871"/>
                  </a:cubicBezTo>
                  <a:close/>
                </a:path>
              </a:pathLst>
            </a:custGeom>
            <a:grpFill/>
            <a:ln w="9525" cap="flat">
              <a:solidFill>
                <a:schemeClr val="bg1"/>
              </a:solidFill>
              <a:prstDash val="solid"/>
              <a:miter/>
            </a:ln>
          </p:spPr>
          <p:txBody>
            <a:bodyPr rtlCol="0" anchor="ctr"/>
            <a:lstStyle/>
            <a:p>
              <a:endParaRPr lang="es-PE"/>
            </a:p>
          </p:txBody>
        </p:sp>
        <p:sp>
          <p:nvSpPr>
            <p:cNvPr id="17" name="Forma libre: forma 16">
              <a:extLst>
                <a:ext uri="{FF2B5EF4-FFF2-40B4-BE49-F238E27FC236}">
                  <a16:creationId xmlns:a16="http://schemas.microsoft.com/office/drawing/2014/main" id="{66ECB7ED-B063-4C19-AAF5-7D71E55BE9E3}"/>
                </a:ext>
              </a:extLst>
            </p:cNvPr>
            <p:cNvSpPr/>
            <p:nvPr/>
          </p:nvSpPr>
          <p:spPr>
            <a:xfrm>
              <a:off x="10895606" y="380"/>
              <a:ext cx="231403" cy="127418"/>
            </a:xfrm>
            <a:custGeom>
              <a:avLst/>
              <a:gdLst>
                <a:gd name="connsiteX0" fmla="*/ 231404 w 231403"/>
                <a:gd name="connsiteY0" fmla="*/ 0 h 127418"/>
                <a:gd name="connsiteX1" fmla="*/ 120723 w 231403"/>
                <a:gd name="connsiteY1" fmla="*/ 111919 h 127418"/>
                <a:gd name="connsiteX2" fmla="*/ 34141 w 231403"/>
                <a:gd name="connsiteY2" fmla="*/ 115824 h 127418"/>
                <a:gd name="connsiteX3" fmla="*/ 2899 w 231403"/>
                <a:gd name="connsiteY3" fmla="*/ 33242 h 127418"/>
                <a:gd name="connsiteX4" fmla="*/ 20425 w 231403"/>
                <a:gd name="connsiteY4" fmla="*/ 0 h 127418"/>
                <a:gd name="connsiteX5" fmla="*/ 231308 w 231403"/>
                <a:gd name="connsiteY5" fmla="*/ 0 h 12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403" h="127418">
                  <a:moveTo>
                    <a:pt x="231404" y="0"/>
                  </a:moveTo>
                  <a:cubicBezTo>
                    <a:pt x="196733" y="39434"/>
                    <a:pt x="158633" y="75724"/>
                    <a:pt x="120723" y="111919"/>
                  </a:cubicBezTo>
                  <a:cubicBezTo>
                    <a:pt x="100054" y="131731"/>
                    <a:pt x="58715" y="132017"/>
                    <a:pt x="34141" y="115824"/>
                  </a:cubicBezTo>
                  <a:cubicBezTo>
                    <a:pt x="6804" y="97727"/>
                    <a:pt x="-6245" y="63246"/>
                    <a:pt x="2899" y="33242"/>
                  </a:cubicBezTo>
                  <a:cubicBezTo>
                    <a:pt x="6614" y="20955"/>
                    <a:pt x="12995" y="10192"/>
                    <a:pt x="20425" y="0"/>
                  </a:cubicBezTo>
                  <a:lnTo>
                    <a:pt x="231308" y="0"/>
                  </a:lnTo>
                  <a:close/>
                </a:path>
              </a:pathLst>
            </a:custGeom>
            <a:grpFill/>
            <a:ln w="9525" cap="flat">
              <a:solidFill>
                <a:schemeClr val="bg1"/>
              </a:solidFill>
              <a:prstDash val="solid"/>
              <a:miter/>
            </a:ln>
          </p:spPr>
          <p:txBody>
            <a:bodyPr rtlCol="0" anchor="ctr"/>
            <a:lstStyle/>
            <a:p>
              <a:endParaRPr lang="es-PE"/>
            </a:p>
          </p:txBody>
        </p:sp>
        <p:sp>
          <p:nvSpPr>
            <p:cNvPr id="18" name="Forma libre: forma 17">
              <a:extLst>
                <a:ext uri="{FF2B5EF4-FFF2-40B4-BE49-F238E27FC236}">
                  <a16:creationId xmlns:a16="http://schemas.microsoft.com/office/drawing/2014/main" id="{2086E654-9F5D-4F7C-9E30-B5CDFC36C3D1}"/>
                </a:ext>
              </a:extLst>
            </p:cNvPr>
            <p:cNvSpPr/>
            <p:nvPr/>
          </p:nvSpPr>
          <p:spPr>
            <a:xfrm>
              <a:off x="10772775" y="123061"/>
              <a:ext cx="151259" cy="151735"/>
            </a:xfrm>
            <a:custGeom>
              <a:avLst/>
              <a:gdLst>
                <a:gd name="connsiteX0" fmla="*/ 76105 w 151259"/>
                <a:gd name="connsiteY0" fmla="*/ 151640 h 151735"/>
                <a:gd name="connsiteX1" fmla="*/ 0 w 151259"/>
                <a:gd name="connsiteY1" fmla="*/ 75726 h 151735"/>
                <a:gd name="connsiteX2" fmla="*/ 75438 w 151259"/>
                <a:gd name="connsiteY2" fmla="*/ 2 h 151735"/>
                <a:gd name="connsiteX3" fmla="*/ 151257 w 151259"/>
                <a:gd name="connsiteY3" fmla="*/ 68487 h 151735"/>
                <a:gd name="connsiteX4" fmla="*/ 76200 w 151259"/>
                <a:gd name="connsiteY4" fmla="*/ 151735 h 151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59" h="151735">
                  <a:moveTo>
                    <a:pt x="76105" y="151640"/>
                  </a:moveTo>
                  <a:cubicBezTo>
                    <a:pt x="32957" y="151830"/>
                    <a:pt x="0" y="118969"/>
                    <a:pt x="0" y="75726"/>
                  </a:cubicBezTo>
                  <a:cubicBezTo>
                    <a:pt x="0" y="35625"/>
                    <a:pt x="35147" y="288"/>
                    <a:pt x="75438" y="2"/>
                  </a:cubicBezTo>
                  <a:cubicBezTo>
                    <a:pt x="112967" y="-284"/>
                    <a:pt x="151067" y="34197"/>
                    <a:pt x="151257" y="68487"/>
                  </a:cubicBezTo>
                  <a:cubicBezTo>
                    <a:pt x="151543" y="118207"/>
                    <a:pt x="121444" y="151545"/>
                    <a:pt x="76200" y="151735"/>
                  </a:cubicBezTo>
                  <a:close/>
                </a:path>
              </a:pathLst>
            </a:custGeom>
            <a:grpFill/>
            <a:ln w="9525" cap="flat">
              <a:solidFill>
                <a:schemeClr val="bg1"/>
              </a:solidFill>
              <a:prstDash val="solid"/>
              <a:miter/>
            </a:ln>
          </p:spPr>
          <p:txBody>
            <a:bodyPr rtlCol="0" anchor="ctr"/>
            <a:lstStyle/>
            <a:p>
              <a:endParaRPr lang="es-PE"/>
            </a:p>
          </p:txBody>
        </p:sp>
        <p:sp>
          <p:nvSpPr>
            <p:cNvPr id="19" name="Forma libre: forma 18">
              <a:extLst>
                <a:ext uri="{FF2B5EF4-FFF2-40B4-BE49-F238E27FC236}">
                  <a16:creationId xmlns:a16="http://schemas.microsoft.com/office/drawing/2014/main" id="{01F339CF-7B7C-41D8-8DEF-BBFE16448641}"/>
                </a:ext>
              </a:extLst>
            </p:cNvPr>
            <p:cNvSpPr/>
            <p:nvPr/>
          </p:nvSpPr>
          <p:spPr>
            <a:xfrm>
              <a:off x="11932346" y="570259"/>
              <a:ext cx="148550" cy="151834"/>
            </a:xfrm>
            <a:custGeom>
              <a:avLst/>
              <a:gdLst>
                <a:gd name="connsiteX0" fmla="*/ 148021 w 148550"/>
                <a:gd name="connsiteY0" fmla="*/ 78012 h 151834"/>
                <a:gd name="connsiteX1" fmla="*/ 72963 w 148550"/>
                <a:gd name="connsiteY1" fmla="*/ 151830 h 151834"/>
                <a:gd name="connsiteX2" fmla="*/ 2 w 148550"/>
                <a:gd name="connsiteY2" fmla="*/ 76583 h 151834"/>
                <a:gd name="connsiteX3" fmla="*/ 75440 w 148550"/>
                <a:gd name="connsiteY3" fmla="*/ 2 h 151834"/>
                <a:gd name="connsiteX4" fmla="*/ 148021 w 148550"/>
                <a:gd name="connsiteY4" fmla="*/ 78012 h 15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50" h="151834">
                  <a:moveTo>
                    <a:pt x="148021" y="78012"/>
                  </a:moveTo>
                  <a:cubicBezTo>
                    <a:pt x="148021" y="124494"/>
                    <a:pt x="119731" y="152211"/>
                    <a:pt x="72963" y="151830"/>
                  </a:cubicBezTo>
                  <a:cubicBezTo>
                    <a:pt x="29911" y="151449"/>
                    <a:pt x="-284" y="120303"/>
                    <a:pt x="2" y="76583"/>
                  </a:cubicBezTo>
                  <a:cubicBezTo>
                    <a:pt x="193" y="33911"/>
                    <a:pt x="34197" y="-284"/>
                    <a:pt x="75440" y="2"/>
                  </a:cubicBezTo>
                  <a:cubicBezTo>
                    <a:pt x="112111" y="288"/>
                    <a:pt x="153736" y="33625"/>
                    <a:pt x="148021" y="78012"/>
                  </a:cubicBezTo>
                  <a:close/>
                </a:path>
              </a:pathLst>
            </a:custGeom>
            <a:grpFill/>
            <a:ln w="9525" cap="flat">
              <a:solidFill>
                <a:schemeClr val="bg1"/>
              </a:solidFill>
              <a:prstDash val="solid"/>
              <a:miter/>
            </a:ln>
          </p:spPr>
          <p:txBody>
            <a:bodyPr rtlCol="0" anchor="ctr"/>
            <a:lstStyle/>
            <a:p>
              <a:endParaRPr lang="es-PE"/>
            </a:p>
          </p:txBody>
        </p:sp>
      </p:grpSp>
      <p:grpSp>
        <p:nvGrpSpPr>
          <p:cNvPr id="20" name="Grupo 19">
            <a:extLst>
              <a:ext uri="{FF2B5EF4-FFF2-40B4-BE49-F238E27FC236}">
                <a16:creationId xmlns:a16="http://schemas.microsoft.com/office/drawing/2014/main" id="{CFC71A09-7EA8-469D-97F0-86B6DFF60B9C}"/>
              </a:ext>
            </a:extLst>
          </p:cNvPr>
          <p:cNvGrpSpPr/>
          <p:nvPr/>
        </p:nvGrpSpPr>
        <p:grpSpPr>
          <a:xfrm rot="10800000">
            <a:off x="-2666" y="5392271"/>
            <a:ext cx="2886203" cy="1465729"/>
            <a:chOff x="10772775" y="0"/>
            <a:chExt cx="1421891" cy="722093"/>
          </a:xfrm>
          <a:solidFill>
            <a:srgbClr val="CFB8A1"/>
          </a:solidFill>
        </p:grpSpPr>
        <p:sp>
          <p:nvSpPr>
            <p:cNvPr id="21" name="Forma libre: forma 20">
              <a:extLst>
                <a:ext uri="{FF2B5EF4-FFF2-40B4-BE49-F238E27FC236}">
                  <a16:creationId xmlns:a16="http://schemas.microsoft.com/office/drawing/2014/main" id="{1551C683-C1DE-41C7-8429-61AA0D12D8A6}"/>
                </a:ext>
              </a:extLst>
            </p:cNvPr>
            <p:cNvSpPr/>
            <p:nvPr/>
          </p:nvSpPr>
          <p:spPr>
            <a:xfrm>
              <a:off x="11080893" y="0"/>
              <a:ext cx="1113773" cy="646258"/>
            </a:xfrm>
            <a:custGeom>
              <a:avLst/>
              <a:gdLst>
                <a:gd name="connsiteX0" fmla="*/ 1113393 w 1113773"/>
                <a:gd name="connsiteY0" fmla="*/ 493967 h 646258"/>
                <a:gd name="connsiteX1" fmla="*/ 1046337 w 1113773"/>
                <a:gd name="connsiteY1" fmla="*/ 519684 h 646258"/>
                <a:gd name="connsiteX2" fmla="*/ 1002045 w 1113773"/>
                <a:gd name="connsiteY2" fmla="*/ 503111 h 646258"/>
                <a:gd name="connsiteX3" fmla="*/ 880983 w 1113773"/>
                <a:gd name="connsiteY3" fmla="*/ 506063 h 646258"/>
                <a:gd name="connsiteX4" fmla="*/ 770874 w 1113773"/>
                <a:gd name="connsiteY4" fmla="*/ 512255 h 646258"/>
                <a:gd name="connsiteX5" fmla="*/ 651049 w 1113773"/>
                <a:gd name="connsiteY5" fmla="*/ 519875 h 646258"/>
                <a:gd name="connsiteX6" fmla="*/ 553513 w 1113773"/>
                <a:gd name="connsiteY6" fmla="*/ 619030 h 646258"/>
                <a:gd name="connsiteX7" fmla="*/ 440737 w 1113773"/>
                <a:gd name="connsiteY7" fmla="*/ 624840 h 646258"/>
                <a:gd name="connsiteX8" fmla="*/ 444166 w 1113773"/>
                <a:gd name="connsiteY8" fmla="*/ 512159 h 646258"/>
                <a:gd name="connsiteX9" fmla="*/ 595995 w 1113773"/>
                <a:gd name="connsiteY9" fmla="*/ 363665 h 646258"/>
                <a:gd name="connsiteX10" fmla="*/ 628380 w 1113773"/>
                <a:gd name="connsiteY10" fmla="*/ 293275 h 646258"/>
                <a:gd name="connsiteX11" fmla="*/ 622760 w 1113773"/>
                <a:gd name="connsiteY11" fmla="*/ 274701 h 646258"/>
                <a:gd name="connsiteX12" fmla="*/ 607710 w 1113773"/>
                <a:gd name="connsiteY12" fmla="*/ 284512 h 646258"/>
                <a:gd name="connsiteX13" fmla="*/ 422830 w 1113773"/>
                <a:gd name="connsiteY13" fmla="*/ 469297 h 646258"/>
                <a:gd name="connsiteX14" fmla="*/ 387016 w 1113773"/>
                <a:gd name="connsiteY14" fmla="*/ 505016 h 646258"/>
                <a:gd name="connsiteX15" fmla="*/ 268430 w 1113773"/>
                <a:gd name="connsiteY15" fmla="*/ 497776 h 646258"/>
                <a:gd name="connsiteX16" fmla="*/ 242046 w 1113773"/>
                <a:gd name="connsiteY16" fmla="*/ 498253 h 646258"/>
                <a:gd name="connsiteX17" fmla="*/ 130222 w 1113773"/>
                <a:gd name="connsiteY17" fmla="*/ 610076 h 646258"/>
                <a:gd name="connsiteX18" fmla="*/ 28876 w 1113773"/>
                <a:gd name="connsiteY18" fmla="*/ 617792 h 646258"/>
                <a:gd name="connsiteX19" fmla="*/ 14684 w 1113773"/>
                <a:gd name="connsiteY19" fmla="*/ 513779 h 646258"/>
                <a:gd name="connsiteX20" fmla="*/ 28019 w 1113773"/>
                <a:gd name="connsiteY20" fmla="*/ 497586 h 646258"/>
                <a:gd name="connsiteX21" fmla="*/ 289385 w 1113773"/>
                <a:gd name="connsiteY21" fmla="*/ 237268 h 646258"/>
                <a:gd name="connsiteX22" fmla="*/ 302720 w 1113773"/>
                <a:gd name="connsiteY22" fmla="*/ 205645 h 646258"/>
                <a:gd name="connsiteX23" fmla="*/ 331009 w 1113773"/>
                <a:gd name="connsiteY23" fmla="*/ 138779 h 646258"/>
                <a:gd name="connsiteX24" fmla="*/ 395398 w 1113773"/>
                <a:gd name="connsiteY24" fmla="*/ 75057 h 646258"/>
                <a:gd name="connsiteX25" fmla="*/ 397779 w 1113773"/>
                <a:gd name="connsiteY25" fmla="*/ 33147 h 646258"/>
                <a:gd name="connsiteX26" fmla="*/ 374824 w 1113773"/>
                <a:gd name="connsiteY26" fmla="*/ 476 h 646258"/>
                <a:gd name="connsiteX27" fmla="*/ 1096438 w 1113773"/>
                <a:gd name="connsiteY27" fmla="*/ 0 h 646258"/>
                <a:gd name="connsiteX28" fmla="*/ 1113774 w 1113773"/>
                <a:gd name="connsiteY28" fmla="*/ 17240 h 646258"/>
                <a:gd name="connsiteX29" fmla="*/ 1113393 w 1113773"/>
                <a:gd name="connsiteY29" fmla="*/ 493871 h 64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3773" h="646258">
                  <a:moveTo>
                    <a:pt x="1113393" y="493967"/>
                  </a:moveTo>
                  <a:cubicBezTo>
                    <a:pt x="1093104" y="507778"/>
                    <a:pt x="1073292" y="521684"/>
                    <a:pt x="1046337" y="519684"/>
                  </a:cubicBezTo>
                  <a:cubicBezTo>
                    <a:pt x="1029382" y="518446"/>
                    <a:pt x="1015095" y="513874"/>
                    <a:pt x="1002045" y="503111"/>
                  </a:cubicBezTo>
                  <a:cubicBezTo>
                    <a:pt x="958040" y="466630"/>
                    <a:pt x="922321" y="467678"/>
                    <a:pt x="880983" y="506063"/>
                  </a:cubicBezTo>
                  <a:cubicBezTo>
                    <a:pt x="845740" y="538829"/>
                    <a:pt x="809069" y="540925"/>
                    <a:pt x="770874" y="512255"/>
                  </a:cubicBezTo>
                  <a:cubicBezTo>
                    <a:pt x="726392" y="478822"/>
                    <a:pt x="690292" y="480822"/>
                    <a:pt x="651049" y="519875"/>
                  </a:cubicBezTo>
                  <a:cubicBezTo>
                    <a:pt x="618188" y="552545"/>
                    <a:pt x="585708" y="585692"/>
                    <a:pt x="553513" y="619030"/>
                  </a:cubicBezTo>
                  <a:cubicBezTo>
                    <a:pt x="520938" y="652844"/>
                    <a:pt x="471884" y="655606"/>
                    <a:pt x="440737" y="624840"/>
                  </a:cubicBezTo>
                  <a:cubicBezTo>
                    <a:pt x="408924" y="593503"/>
                    <a:pt x="410352" y="545211"/>
                    <a:pt x="444166" y="512159"/>
                  </a:cubicBezTo>
                  <a:cubicBezTo>
                    <a:pt x="494744" y="462629"/>
                    <a:pt x="545322" y="413099"/>
                    <a:pt x="595995" y="363665"/>
                  </a:cubicBezTo>
                  <a:cubicBezTo>
                    <a:pt x="615807" y="344329"/>
                    <a:pt x="629904" y="322421"/>
                    <a:pt x="628380" y="293275"/>
                  </a:cubicBezTo>
                  <a:cubicBezTo>
                    <a:pt x="627999" y="286607"/>
                    <a:pt x="631047" y="277463"/>
                    <a:pt x="622760" y="274701"/>
                  </a:cubicBezTo>
                  <a:cubicBezTo>
                    <a:pt x="616188" y="272510"/>
                    <a:pt x="612092" y="280130"/>
                    <a:pt x="607710" y="284512"/>
                  </a:cubicBezTo>
                  <a:cubicBezTo>
                    <a:pt x="546084" y="346043"/>
                    <a:pt x="484457" y="407670"/>
                    <a:pt x="422830" y="469297"/>
                  </a:cubicBezTo>
                  <a:cubicBezTo>
                    <a:pt x="410924" y="481203"/>
                    <a:pt x="399303" y="493490"/>
                    <a:pt x="387016" y="505016"/>
                  </a:cubicBezTo>
                  <a:cubicBezTo>
                    <a:pt x="348249" y="541782"/>
                    <a:pt x="301196" y="539496"/>
                    <a:pt x="268430" y="497776"/>
                  </a:cubicBezTo>
                  <a:cubicBezTo>
                    <a:pt x="257381" y="483680"/>
                    <a:pt x="250999" y="489204"/>
                    <a:pt x="242046" y="498253"/>
                  </a:cubicBezTo>
                  <a:cubicBezTo>
                    <a:pt x="204898" y="535686"/>
                    <a:pt x="167655" y="572929"/>
                    <a:pt x="130222" y="610076"/>
                  </a:cubicBezTo>
                  <a:cubicBezTo>
                    <a:pt x="101552" y="638556"/>
                    <a:pt x="57546" y="641699"/>
                    <a:pt x="28876" y="617792"/>
                  </a:cubicBezTo>
                  <a:cubicBezTo>
                    <a:pt x="-3414" y="590836"/>
                    <a:pt x="-9319" y="548735"/>
                    <a:pt x="14684" y="513779"/>
                  </a:cubicBezTo>
                  <a:cubicBezTo>
                    <a:pt x="18589" y="508064"/>
                    <a:pt x="23066" y="502539"/>
                    <a:pt x="28019" y="497586"/>
                  </a:cubicBezTo>
                  <a:cubicBezTo>
                    <a:pt x="115077" y="410718"/>
                    <a:pt x="202136" y="323850"/>
                    <a:pt x="289385" y="237268"/>
                  </a:cubicBezTo>
                  <a:cubicBezTo>
                    <a:pt x="298529" y="228219"/>
                    <a:pt x="304530" y="218504"/>
                    <a:pt x="302720" y="205645"/>
                  </a:cubicBezTo>
                  <a:cubicBezTo>
                    <a:pt x="298910" y="177546"/>
                    <a:pt x="311959" y="157258"/>
                    <a:pt x="331009" y="138779"/>
                  </a:cubicBezTo>
                  <a:cubicBezTo>
                    <a:pt x="352726" y="117729"/>
                    <a:pt x="373300" y="95536"/>
                    <a:pt x="395398" y="75057"/>
                  </a:cubicBezTo>
                  <a:cubicBezTo>
                    <a:pt x="410638" y="60960"/>
                    <a:pt x="410352" y="48006"/>
                    <a:pt x="397779" y="33147"/>
                  </a:cubicBezTo>
                  <a:cubicBezTo>
                    <a:pt x="389207" y="22955"/>
                    <a:pt x="380349" y="12859"/>
                    <a:pt x="374824" y="476"/>
                  </a:cubicBezTo>
                  <a:cubicBezTo>
                    <a:pt x="615616" y="381"/>
                    <a:pt x="856027" y="572"/>
                    <a:pt x="1096438" y="0"/>
                  </a:cubicBezTo>
                  <a:cubicBezTo>
                    <a:pt x="1110916" y="0"/>
                    <a:pt x="1113774" y="2858"/>
                    <a:pt x="1113774" y="17240"/>
                  </a:cubicBezTo>
                  <a:cubicBezTo>
                    <a:pt x="1113107" y="176117"/>
                    <a:pt x="1113393" y="334994"/>
                    <a:pt x="1113393" y="493871"/>
                  </a:cubicBezTo>
                  <a:close/>
                </a:path>
              </a:pathLst>
            </a:custGeom>
            <a:grpFill/>
            <a:ln w="9525" cap="flat">
              <a:solidFill>
                <a:schemeClr val="bg1"/>
              </a:solidFill>
              <a:prstDash val="solid"/>
              <a:miter/>
            </a:ln>
          </p:spPr>
          <p:txBody>
            <a:bodyPr rtlCol="0" anchor="ctr"/>
            <a:lstStyle/>
            <a:p>
              <a:endParaRPr lang="es-PE"/>
            </a:p>
          </p:txBody>
        </p:sp>
        <p:sp>
          <p:nvSpPr>
            <p:cNvPr id="22" name="Forma libre: forma 21">
              <a:extLst>
                <a:ext uri="{FF2B5EF4-FFF2-40B4-BE49-F238E27FC236}">
                  <a16:creationId xmlns:a16="http://schemas.microsoft.com/office/drawing/2014/main" id="{3248A82C-F19D-4A8D-94E5-C236C14272FE}"/>
                </a:ext>
              </a:extLst>
            </p:cNvPr>
            <p:cNvSpPr/>
            <p:nvPr/>
          </p:nvSpPr>
          <p:spPr>
            <a:xfrm>
              <a:off x="10895606" y="380"/>
              <a:ext cx="231403" cy="127418"/>
            </a:xfrm>
            <a:custGeom>
              <a:avLst/>
              <a:gdLst>
                <a:gd name="connsiteX0" fmla="*/ 231404 w 231403"/>
                <a:gd name="connsiteY0" fmla="*/ 0 h 127418"/>
                <a:gd name="connsiteX1" fmla="*/ 120723 w 231403"/>
                <a:gd name="connsiteY1" fmla="*/ 111919 h 127418"/>
                <a:gd name="connsiteX2" fmla="*/ 34141 w 231403"/>
                <a:gd name="connsiteY2" fmla="*/ 115824 h 127418"/>
                <a:gd name="connsiteX3" fmla="*/ 2899 w 231403"/>
                <a:gd name="connsiteY3" fmla="*/ 33242 h 127418"/>
                <a:gd name="connsiteX4" fmla="*/ 20425 w 231403"/>
                <a:gd name="connsiteY4" fmla="*/ 0 h 127418"/>
                <a:gd name="connsiteX5" fmla="*/ 231308 w 231403"/>
                <a:gd name="connsiteY5" fmla="*/ 0 h 12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403" h="127418">
                  <a:moveTo>
                    <a:pt x="231404" y="0"/>
                  </a:moveTo>
                  <a:cubicBezTo>
                    <a:pt x="196733" y="39434"/>
                    <a:pt x="158633" y="75724"/>
                    <a:pt x="120723" y="111919"/>
                  </a:cubicBezTo>
                  <a:cubicBezTo>
                    <a:pt x="100054" y="131731"/>
                    <a:pt x="58715" y="132017"/>
                    <a:pt x="34141" y="115824"/>
                  </a:cubicBezTo>
                  <a:cubicBezTo>
                    <a:pt x="6804" y="97727"/>
                    <a:pt x="-6245" y="63246"/>
                    <a:pt x="2899" y="33242"/>
                  </a:cubicBezTo>
                  <a:cubicBezTo>
                    <a:pt x="6614" y="20955"/>
                    <a:pt x="12995" y="10192"/>
                    <a:pt x="20425" y="0"/>
                  </a:cubicBezTo>
                  <a:lnTo>
                    <a:pt x="231308" y="0"/>
                  </a:lnTo>
                  <a:close/>
                </a:path>
              </a:pathLst>
            </a:custGeom>
            <a:grpFill/>
            <a:ln w="9525" cap="flat">
              <a:solidFill>
                <a:schemeClr val="bg1"/>
              </a:solidFill>
              <a:prstDash val="solid"/>
              <a:miter/>
            </a:ln>
          </p:spPr>
          <p:txBody>
            <a:bodyPr rtlCol="0" anchor="ctr"/>
            <a:lstStyle/>
            <a:p>
              <a:endParaRPr lang="es-PE"/>
            </a:p>
          </p:txBody>
        </p:sp>
        <p:sp>
          <p:nvSpPr>
            <p:cNvPr id="23" name="Forma libre: forma 22">
              <a:extLst>
                <a:ext uri="{FF2B5EF4-FFF2-40B4-BE49-F238E27FC236}">
                  <a16:creationId xmlns:a16="http://schemas.microsoft.com/office/drawing/2014/main" id="{95260552-28F3-440D-92FF-F644011372E4}"/>
                </a:ext>
              </a:extLst>
            </p:cNvPr>
            <p:cNvSpPr/>
            <p:nvPr/>
          </p:nvSpPr>
          <p:spPr>
            <a:xfrm>
              <a:off x="10772775" y="123061"/>
              <a:ext cx="151259" cy="151735"/>
            </a:xfrm>
            <a:custGeom>
              <a:avLst/>
              <a:gdLst>
                <a:gd name="connsiteX0" fmla="*/ 76105 w 151259"/>
                <a:gd name="connsiteY0" fmla="*/ 151640 h 151735"/>
                <a:gd name="connsiteX1" fmla="*/ 0 w 151259"/>
                <a:gd name="connsiteY1" fmla="*/ 75726 h 151735"/>
                <a:gd name="connsiteX2" fmla="*/ 75438 w 151259"/>
                <a:gd name="connsiteY2" fmla="*/ 2 h 151735"/>
                <a:gd name="connsiteX3" fmla="*/ 151257 w 151259"/>
                <a:gd name="connsiteY3" fmla="*/ 68487 h 151735"/>
                <a:gd name="connsiteX4" fmla="*/ 76200 w 151259"/>
                <a:gd name="connsiteY4" fmla="*/ 151735 h 151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59" h="151735">
                  <a:moveTo>
                    <a:pt x="76105" y="151640"/>
                  </a:moveTo>
                  <a:cubicBezTo>
                    <a:pt x="32957" y="151830"/>
                    <a:pt x="0" y="118969"/>
                    <a:pt x="0" y="75726"/>
                  </a:cubicBezTo>
                  <a:cubicBezTo>
                    <a:pt x="0" y="35625"/>
                    <a:pt x="35147" y="288"/>
                    <a:pt x="75438" y="2"/>
                  </a:cubicBezTo>
                  <a:cubicBezTo>
                    <a:pt x="112967" y="-284"/>
                    <a:pt x="151067" y="34197"/>
                    <a:pt x="151257" y="68487"/>
                  </a:cubicBezTo>
                  <a:cubicBezTo>
                    <a:pt x="151543" y="118207"/>
                    <a:pt x="121444" y="151545"/>
                    <a:pt x="76200" y="151735"/>
                  </a:cubicBezTo>
                  <a:close/>
                </a:path>
              </a:pathLst>
            </a:custGeom>
            <a:grpFill/>
            <a:ln w="9525" cap="flat">
              <a:solidFill>
                <a:schemeClr val="bg1"/>
              </a:solidFill>
              <a:prstDash val="solid"/>
              <a:miter/>
            </a:ln>
          </p:spPr>
          <p:txBody>
            <a:bodyPr rtlCol="0" anchor="ctr"/>
            <a:lstStyle/>
            <a:p>
              <a:endParaRPr lang="es-PE"/>
            </a:p>
          </p:txBody>
        </p:sp>
        <p:sp>
          <p:nvSpPr>
            <p:cNvPr id="24" name="Forma libre: forma 23">
              <a:extLst>
                <a:ext uri="{FF2B5EF4-FFF2-40B4-BE49-F238E27FC236}">
                  <a16:creationId xmlns:a16="http://schemas.microsoft.com/office/drawing/2014/main" id="{B26AFF87-7981-464A-A165-604D59DEFDFB}"/>
                </a:ext>
              </a:extLst>
            </p:cNvPr>
            <p:cNvSpPr/>
            <p:nvPr/>
          </p:nvSpPr>
          <p:spPr>
            <a:xfrm>
              <a:off x="11932346" y="570259"/>
              <a:ext cx="148550" cy="151834"/>
            </a:xfrm>
            <a:custGeom>
              <a:avLst/>
              <a:gdLst>
                <a:gd name="connsiteX0" fmla="*/ 148021 w 148550"/>
                <a:gd name="connsiteY0" fmla="*/ 78012 h 151834"/>
                <a:gd name="connsiteX1" fmla="*/ 72963 w 148550"/>
                <a:gd name="connsiteY1" fmla="*/ 151830 h 151834"/>
                <a:gd name="connsiteX2" fmla="*/ 2 w 148550"/>
                <a:gd name="connsiteY2" fmla="*/ 76583 h 151834"/>
                <a:gd name="connsiteX3" fmla="*/ 75440 w 148550"/>
                <a:gd name="connsiteY3" fmla="*/ 2 h 151834"/>
                <a:gd name="connsiteX4" fmla="*/ 148021 w 148550"/>
                <a:gd name="connsiteY4" fmla="*/ 78012 h 15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50" h="151834">
                  <a:moveTo>
                    <a:pt x="148021" y="78012"/>
                  </a:moveTo>
                  <a:cubicBezTo>
                    <a:pt x="148021" y="124494"/>
                    <a:pt x="119731" y="152211"/>
                    <a:pt x="72963" y="151830"/>
                  </a:cubicBezTo>
                  <a:cubicBezTo>
                    <a:pt x="29911" y="151449"/>
                    <a:pt x="-284" y="120303"/>
                    <a:pt x="2" y="76583"/>
                  </a:cubicBezTo>
                  <a:cubicBezTo>
                    <a:pt x="193" y="33911"/>
                    <a:pt x="34197" y="-284"/>
                    <a:pt x="75440" y="2"/>
                  </a:cubicBezTo>
                  <a:cubicBezTo>
                    <a:pt x="112111" y="288"/>
                    <a:pt x="153736" y="33625"/>
                    <a:pt x="148021" y="78012"/>
                  </a:cubicBezTo>
                  <a:close/>
                </a:path>
              </a:pathLst>
            </a:custGeom>
            <a:grpFill/>
            <a:ln w="9525" cap="flat">
              <a:solidFill>
                <a:schemeClr val="bg1"/>
              </a:solidFill>
              <a:prstDash val="solid"/>
              <a:miter/>
            </a:ln>
          </p:spPr>
          <p:txBody>
            <a:bodyPr rtlCol="0" anchor="ctr"/>
            <a:lstStyle/>
            <a:p>
              <a:endParaRPr lang="es-PE"/>
            </a:p>
          </p:txBody>
        </p:sp>
      </p:grpSp>
      <p:sp>
        <p:nvSpPr>
          <p:cNvPr id="28" name="Rectangle 7">
            <a:extLst>
              <a:ext uri="{FF2B5EF4-FFF2-40B4-BE49-F238E27FC236}">
                <a16:creationId xmlns:a16="http://schemas.microsoft.com/office/drawing/2014/main" id="{B434C291-385E-48F2-9E93-48B1F6CA6828}"/>
              </a:ext>
            </a:extLst>
          </p:cNvPr>
          <p:cNvSpPr/>
          <p:nvPr/>
        </p:nvSpPr>
        <p:spPr>
          <a:xfrm>
            <a:off x="3964263" y="3478592"/>
            <a:ext cx="4239065" cy="2554545"/>
          </a:xfrm>
          <a:prstGeom prst="rect">
            <a:avLst/>
          </a:prstGeom>
        </p:spPr>
        <p:txBody>
          <a:bodyPr wrap="square">
            <a:spAutoFit/>
          </a:bodyPr>
          <a:lstStyle/>
          <a:p>
            <a:pPr algn="ctr"/>
            <a:r>
              <a:rPr lang="en-US" sz="2000" dirty="0">
                <a:solidFill>
                  <a:schemeClr val="bg1">
                    <a:lumMod val="95000"/>
                  </a:schemeClr>
                </a:solidFill>
                <a:latin typeface="Open Sans" panose="020B0606030504020204" pitchFamily="34" charset="0"/>
              </a:rPr>
              <a:t>It is a long established fact that a reader will be distracted by the readable content of a page when looking at its layout. The point of using Lorem Ipsum is that it has a more-or-less normal distribution of letters, as opposed to using 'Content here,</a:t>
            </a:r>
            <a:endParaRPr lang="en-US" sz="2000" dirty="0">
              <a:solidFill>
                <a:schemeClr val="bg1">
                  <a:lumMod val="95000"/>
                </a:schemeClr>
              </a:solidFill>
            </a:endParaRPr>
          </a:p>
        </p:txBody>
      </p:sp>
    </p:spTree>
    <p:extLst>
      <p:ext uri="{BB962C8B-B14F-4D97-AF65-F5344CB8AC3E}">
        <p14:creationId xmlns:p14="http://schemas.microsoft.com/office/powerpoint/2010/main" val="2031187573"/>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xmlns:a16="http://schemas.microsoft.com/office/drawing/2014/main" xmlns:a14="http://schemas.microsoft.com/office/drawing/2010/main">
      <p:transition spd="slow" advTm="3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2">
            <a:extLst>
              <a:ext uri="{FF2B5EF4-FFF2-40B4-BE49-F238E27FC236}">
                <a16:creationId xmlns:a16="http://schemas.microsoft.com/office/drawing/2014/main" id="{7E0F95F0-5723-400D-A270-AECB50126087}"/>
              </a:ext>
            </a:extLst>
          </p:cNvPr>
          <p:cNvCxnSpPr/>
          <p:nvPr/>
        </p:nvCxnSpPr>
        <p:spPr>
          <a:xfrm>
            <a:off x="1985529" y="788821"/>
            <a:ext cx="8042623" cy="0"/>
          </a:xfrm>
          <a:prstGeom prst="straightConnector1">
            <a:avLst/>
          </a:prstGeom>
          <a:noFill/>
          <a:ln w="28575" cap="flat">
            <a:solidFill>
              <a:srgbClr val="FFC100"/>
            </a:solidFill>
            <a:custDash>
              <a:ds d="300000" sp="300000"/>
            </a:custDash>
          </a:ln>
        </p:spPr>
      </p:cxnSp>
      <p:sp>
        <p:nvSpPr>
          <p:cNvPr id="3" name="Google Shape;1126;p56">
            <a:extLst>
              <a:ext uri="{FF2B5EF4-FFF2-40B4-BE49-F238E27FC236}">
                <a16:creationId xmlns:a16="http://schemas.microsoft.com/office/drawing/2014/main" id="{2C27930F-AC48-47A9-9F6B-19F1A0A55CFC}"/>
              </a:ext>
            </a:extLst>
          </p:cNvPr>
          <p:cNvSpPr/>
          <p:nvPr/>
        </p:nvSpPr>
        <p:spPr>
          <a:xfrm>
            <a:off x="2567392" y="1782057"/>
            <a:ext cx="1150400" cy="479999"/>
          </a:xfrm>
          <a:custGeom>
            <a:avLst>
              <a:gd name="f8" fmla="val 79071"/>
            </a:avLst>
            <a:gdLst>
              <a:gd name="f1" fmla="val 10800000"/>
              <a:gd name="f2" fmla="val 5400000"/>
              <a:gd name="f3" fmla="val 180"/>
              <a:gd name="f4" fmla="val w"/>
              <a:gd name="f5" fmla="val h"/>
              <a:gd name="f6" fmla="val ss"/>
              <a:gd name="f7" fmla="val 0"/>
              <a:gd name="f8" fmla="val 79071"/>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FFC1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4" name="Google Shape;1127;p56">
            <a:extLst>
              <a:ext uri="{FF2B5EF4-FFF2-40B4-BE49-F238E27FC236}">
                <a16:creationId xmlns:a16="http://schemas.microsoft.com/office/drawing/2014/main" id="{2786B143-5C8C-43AB-904C-6DC8FA585B3D}"/>
              </a:ext>
            </a:extLst>
          </p:cNvPr>
          <p:cNvSpPr/>
          <p:nvPr/>
        </p:nvSpPr>
        <p:spPr>
          <a:xfrm flipH="1">
            <a:off x="8632221" y="1812886"/>
            <a:ext cx="1150400" cy="479999"/>
          </a:xfrm>
          <a:custGeom>
            <a:avLst>
              <a:gd name="f8" fmla="val 79071"/>
            </a:avLst>
            <a:gdLst>
              <a:gd name="f1" fmla="val 10800000"/>
              <a:gd name="f2" fmla="val 5400000"/>
              <a:gd name="f3" fmla="val 180"/>
              <a:gd name="f4" fmla="val w"/>
              <a:gd name="f5" fmla="val h"/>
              <a:gd name="f6" fmla="val ss"/>
              <a:gd name="f7" fmla="val 0"/>
              <a:gd name="f8" fmla="val 79071"/>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FFC100"/>
          </a:solidFill>
          <a:ln cap="flat">
            <a:noFill/>
            <a:prstDash val="solid"/>
          </a:ln>
        </p:spPr>
        <p:txBody>
          <a:bodyPr vert="horz" wrap="square" lIns="121895" tIns="121895" rIns="121895" bIns="121895" anchor="ctr" anchorCtr="0" compatLnSpc="1">
            <a:noAutofit/>
          </a:bodyPr>
          <a:lstStyle/>
          <a:p>
            <a:pPr algn="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5" name="Google Shape;1128;p56">
            <a:extLst>
              <a:ext uri="{FF2B5EF4-FFF2-40B4-BE49-F238E27FC236}">
                <a16:creationId xmlns:a16="http://schemas.microsoft.com/office/drawing/2014/main" id="{49ECD565-FEEF-40FD-B40A-18814587E07F}"/>
              </a:ext>
            </a:extLst>
          </p:cNvPr>
          <p:cNvSpPr txBox="1">
            <a:spLocks noGrp="1"/>
          </p:cNvSpPr>
          <p:nvPr>
            <p:ph type="subTitle" idx="4294967295"/>
          </p:nvPr>
        </p:nvSpPr>
        <p:spPr>
          <a:xfrm>
            <a:off x="2422624" y="5171043"/>
            <a:ext cx="2627595" cy="763596"/>
          </a:xfrm>
        </p:spPr>
        <p:txBody>
          <a:bodyPr/>
          <a:lstStyle/>
          <a:p>
            <a:pPr marL="0" indent="0">
              <a:lnSpc>
                <a:spcPct val="100000"/>
              </a:lnSpc>
              <a:buNone/>
            </a:pPr>
            <a:r>
              <a:rPr lang="en-US" sz="2133"/>
              <a:t>Mercury is very close to the Sun</a:t>
            </a:r>
          </a:p>
        </p:txBody>
      </p:sp>
      <p:sp>
        <p:nvSpPr>
          <p:cNvPr id="6" name="Google Shape;1129;p56">
            <a:extLst>
              <a:ext uri="{FF2B5EF4-FFF2-40B4-BE49-F238E27FC236}">
                <a16:creationId xmlns:a16="http://schemas.microsoft.com/office/drawing/2014/main" id="{F3810A3A-6E09-49F0-883C-4A278FF12735}"/>
              </a:ext>
            </a:extLst>
          </p:cNvPr>
          <p:cNvSpPr txBox="1">
            <a:spLocks noGrp="1"/>
          </p:cNvSpPr>
          <p:nvPr>
            <p:ph type="subTitle" idx="4294967295"/>
          </p:nvPr>
        </p:nvSpPr>
        <p:spPr>
          <a:xfrm>
            <a:off x="2422624" y="2919705"/>
            <a:ext cx="2627595" cy="763596"/>
          </a:xfrm>
        </p:spPr>
        <p:txBody>
          <a:bodyPr/>
          <a:lstStyle/>
          <a:p>
            <a:pPr marL="0" indent="0">
              <a:lnSpc>
                <a:spcPct val="100000"/>
              </a:lnSpc>
              <a:buNone/>
            </a:pPr>
            <a:r>
              <a:rPr lang="en-US" sz="2133"/>
              <a:t>Despite being red, Mars is very cold</a:t>
            </a:r>
          </a:p>
        </p:txBody>
      </p:sp>
      <p:sp>
        <p:nvSpPr>
          <p:cNvPr id="7" name="Google Shape;1130;p56">
            <a:extLst>
              <a:ext uri="{FF2B5EF4-FFF2-40B4-BE49-F238E27FC236}">
                <a16:creationId xmlns:a16="http://schemas.microsoft.com/office/drawing/2014/main" id="{FCC52C86-6077-46AC-92BF-8D759E1A8027}"/>
              </a:ext>
            </a:extLst>
          </p:cNvPr>
          <p:cNvSpPr txBox="1">
            <a:spLocks noGrp="1"/>
          </p:cNvSpPr>
          <p:nvPr>
            <p:ph type="title"/>
          </p:nvPr>
        </p:nvSpPr>
        <p:spPr>
          <a:xfrm>
            <a:off x="4816645" y="788821"/>
            <a:ext cx="2380389" cy="763596"/>
          </a:xfrm>
        </p:spPr>
        <p:txBody>
          <a:bodyPr/>
          <a:lstStyle/>
          <a:p>
            <a:pPr lvl="0" algn="ctr"/>
            <a:r>
              <a:rPr lang="en-GB" dirty="0"/>
              <a:t>Sitemap</a:t>
            </a:r>
          </a:p>
        </p:txBody>
      </p:sp>
      <p:sp>
        <p:nvSpPr>
          <p:cNvPr id="8" name="Google Shape;1131;p56">
            <a:extLst>
              <a:ext uri="{FF2B5EF4-FFF2-40B4-BE49-F238E27FC236}">
                <a16:creationId xmlns:a16="http://schemas.microsoft.com/office/drawing/2014/main" id="{0144FB55-1F98-4436-B52B-736426E642C8}"/>
              </a:ext>
            </a:extLst>
          </p:cNvPr>
          <p:cNvSpPr txBox="1">
            <a:spLocks noGrp="1"/>
          </p:cNvSpPr>
          <p:nvPr>
            <p:ph type="subTitle" idx="4294967295"/>
          </p:nvPr>
        </p:nvSpPr>
        <p:spPr>
          <a:xfrm>
            <a:off x="7243107" y="5143952"/>
            <a:ext cx="2627595" cy="763596"/>
          </a:xfrm>
        </p:spPr>
        <p:txBody>
          <a:bodyPr>
            <a:normAutofit fontScale="92500" lnSpcReduction="20000"/>
          </a:bodyPr>
          <a:lstStyle/>
          <a:p>
            <a:pPr marL="0" indent="0" algn="r">
              <a:lnSpc>
                <a:spcPct val="100000"/>
              </a:lnSpc>
              <a:buNone/>
            </a:pPr>
            <a:r>
              <a:rPr lang="en-US" sz="2133"/>
              <a:t>Saturn is a gas </a:t>
            </a:r>
          </a:p>
          <a:p>
            <a:pPr marL="0" indent="0" algn="r">
              <a:lnSpc>
                <a:spcPct val="100000"/>
              </a:lnSpc>
              <a:buNone/>
            </a:pPr>
            <a:r>
              <a:rPr lang="en-US" sz="2133"/>
              <a:t>giant planet</a:t>
            </a:r>
          </a:p>
        </p:txBody>
      </p:sp>
      <p:sp>
        <p:nvSpPr>
          <p:cNvPr id="9" name="Google Shape;1132;p56">
            <a:extLst>
              <a:ext uri="{FF2B5EF4-FFF2-40B4-BE49-F238E27FC236}">
                <a16:creationId xmlns:a16="http://schemas.microsoft.com/office/drawing/2014/main" id="{F82CFCD6-22CE-470A-A467-FE298CDE5293}"/>
              </a:ext>
            </a:extLst>
          </p:cNvPr>
          <p:cNvSpPr txBox="1">
            <a:spLocks noGrp="1"/>
          </p:cNvSpPr>
          <p:nvPr>
            <p:ph type="subTitle" idx="4294967295"/>
          </p:nvPr>
        </p:nvSpPr>
        <p:spPr>
          <a:xfrm>
            <a:off x="7547528" y="2892614"/>
            <a:ext cx="2323174" cy="763596"/>
          </a:xfrm>
        </p:spPr>
        <p:txBody>
          <a:bodyPr/>
          <a:lstStyle/>
          <a:p>
            <a:pPr marL="0" indent="0" algn="r">
              <a:lnSpc>
                <a:spcPct val="100000"/>
              </a:lnSpc>
              <a:buNone/>
            </a:pPr>
            <a:r>
              <a:rPr lang="en-US" sz="2133" dirty="0"/>
              <a:t>Venus has a beautiful name</a:t>
            </a:r>
          </a:p>
        </p:txBody>
      </p:sp>
      <p:sp>
        <p:nvSpPr>
          <p:cNvPr id="10" name="Google Shape;1133;p56">
            <a:extLst>
              <a:ext uri="{FF2B5EF4-FFF2-40B4-BE49-F238E27FC236}">
                <a16:creationId xmlns:a16="http://schemas.microsoft.com/office/drawing/2014/main" id="{01046186-AA7B-4DA7-95F7-667C48BF298B}"/>
              </a:ext>
            </a:extLst>
          </p:cNvPr>
          <p:cNvSpPr txBox="1">
            <a:spLocks noGrp="1"/>
          </p:cNvSpPr>
          <p:nvPr>
            <p:ph type="subTitle" idx="4294967295"/>
          </p:nvPr>
        </p:nvSpPr>
        <p:spPr>
          <a:xfrm>
            <a:off x="2422612" y="2473404"/>
            <a:ext cx="2138000" cy="408797"/>
          </a:xfrm>
        </p:spPr>
        <p:txBody>
          <a:bodyPr anchor="ctr">
            <a:normAutofit fontScale="85000" lnSpcReduction="20000"/>
          </a:bodyPr>
          <a:lstStyle/>
          <a:p>
            <a:pPr marL="0" indent="0">
              <a:lnSpc>
                <a:spcPct val="100000"/>
              </a:lnSpc>
              <a:buNone/>
            </a:pPr>
            <a:r>
              <a:rPr lang="en-GB" sz="2933">
                <a:latin typeface="Be Vietnam"/>
              </a:rPr>
              <a:t>MARS</a:t>
            </a:r>
          </a:p>
        </p:txBody>
      </p:sp>
      <p:sp>
        <p:nvSpPr>
          <p:cNvPr id="11" name="Google Shape;1134;p56">
            <a:extLst>
              <a:ext uri="{FF2B5EF4-FFF2-40B4-BE49-F238E27FC236}">
                <a16:creationId xmlns:a16="http://schemas.microsoft.com/office/drawing/2014/main" id="{9E7F81D9-F89D-45E7-9C4F-6A5F29530D69}"/>
              </a:ext>
            </a:extLst>
          </p:cNvPr>
          <p:cNvSpPr txBox="1">
            <a:spLocks noGrp="1"/>
          </p:cNvSpPr>
          <p:nvPr>
            <p:ph type="subTitle" idx="4294967295"/>
          </p:nvPr>
        </p:nvSpPr>
        <p:spPr>
          <a:xfrm>
            <a:off x="2422612" y="4731240"/>
            <a:ext cx="2138000" cy="408797"/>
          </a:xfrm>
        </p:spPr>
        <p:txBody>
          <a:bodyPr anchor="ctr">
            <a:normAutofit fontScale="85000" lnSpcReduction="20000"/>
          </a:bodyPr>
          <a:lstStyle/>
          <a:p>
            <a:pPr marL="0" indent="0">
              <a:lnSpc>
                <a:spcPct val="100000"/>
              </a:lnSpc>
              <a:buNone/>
            </a:pPr>
            <a:r>
              <a:rPr lang="en-GB" sz="2933">
                <a:latin typeface="Be Vietnam"/>
              </a:rPr>
              <a:t>MERCURY</a:t>
            </a:r>
          </a:p>
        </p:txBody>
      </p:sp>
      <p:sp>
        <p:nvSpPr>
          <p:cNvPr id="12" name="Google Shape;1135;p56">
            <a:extLst>
              <a:ext uri="{FF2B5EF4-FFF2-40B4-BE49-F238E27FC236}">
                <a16:creationId xmlns:a16="http://schemas.microsoft.com/office/drawing/2014/main" id="{27FA0DF6-CDAA-48E1-9F1E-FA319A23655C}"/>
              </a:ext>
            </a:extLst>
          </p:cNvPr>
          <p:cNvSpPr txBox="1">
            <a:spLocks noGrp="1"/>
          </p:cNvSpPr>
          <p:nvPr>
            <p:ph type="subTitle" idx="4294967295"/>
          </p:nvPr>
        </p:nvSpPr>
        <p:spPr>
          <a:xfrm>
            <a:off x="7631390" y="4658668"/>
            <a:ext cx="2138000" cy="408797"/>
          </a:xfrm>
        </p:spPr>
        <p:txBody>
          <a:bodyPr anchor="ctr">
            <a:normAutofit fontScale="85000" lnSpcReduction="20000"/>
          </a:bodyPr>
          <a:lstStyle/>
          <a:p>
            <a:pPr marL="0" indent="0" algn="r">
              <a:lnSpc>
                <a:spcPct val="100000"/>
              </a:lnSpc>
              <a:buNone/>
            </a:pPr>
            <a:r>
              <a:rPr lang="en-GB" sz="2933" dirty="0">
                <a:latin typeface="Be Vietnam"/>
              </a:rPr>
              <a:t>SATURN</a:t>
            </a:r>
          </a:p>
        </p:txBody>
      </p:sp>
      <p:sp>
        <p:nvSpPr>
          <p:cNvPr id="13" name="Google Shape;1136;p56">
            <a:extLst>
              <a:ext uri="{FF2B5EF4-FFF2-40B4-BE49-F238E27FC236}">
                <a16:creationId xmlns:a16="http://schemas.microsoft.com/office/drawing/2014/main" id="{B16D33BE-77C4-42DD-AD42-265290A58785}"/>
              </a:ext>
            </a:extLst>
          </p:cNvPr>
          <p:cNvSpPr txBox="1">
            <a:spLocks noGrp="1"/>
          </p:cNvSpPr>
          <p:nvPr>
            <p:ph type="subTitle" idx="4294967295"/>
          </p:nvPr>
        </p:nvSpPr>
        <p:spPr>
          <a:xfrm>
            <a:off x="7631390" y="2446313"/>
            <a:ext cx="2138000" cy="408797"/>
          </a:xfrm>
        </p:spPr>
        <p:txBody>
          <a:bodyPr anchor="ctr">
            <a:normAutofit fontScale="85000" lnSpcReduction="20000"/>
          </a:bodyPr>
          <a:lstStyle/>
          <a:p>
            <a:pPr marL="0" indent="0" algn="r">
              <a:lnSpc>
                <a:spcPct val="100000"/>
              </a:lnSpc>
              <a:buNone/>
            </a:pPr>
            <a:r>
              <a:rPr lang="en-GB" sz="2933" dirty="0">
                <a:latin typeface="Be Vietnam"/>
              </a:rPr>
              <a:t>VENUS</a:t>
            </a:r>
          </a:p>
        </p:txBody>
      </p:sp>
      <p:sp>
        <p:nvSpPr>
          <p:cNvPr id="14" name="Google Shape;1930;p56">
            <a:extLst>
              <a:ext uri="{FF2B5EF4-FFF2-40B4-BE49-F238E27FC236}">
                <a16:creationId xmlns:a16="http://schemas.microsoft.com/office/drawing/2014/main" id="{CA8125D7-2B61-401C-9433-F4D7F87D39DB}"/>
              </a:ext>
            </a:extLst>
          </p:cNvPr>
          <p:cNvSpPr/>
          <p:nvPr/>
        </p:nvSpPr>
        <p:spPr>
          <a:xfrm>
            <a:off x="2567392" y="4036261"/>
            <a:ext cx="1150400" cy="479999"/>
          </a:xfrm>
          <a:custGeom>
            <a:avLst>
              <a:gd name="f8" fmla="val 79071"/>
            </a:avLst>
            <a:gdLst>
              <a:gd name="f1" fmla="val 10800000"/>
              <a:gd name="f2" fmla="val 5400000"/>
              <a:gd name="f3" fmla="val 180"/>
              <a:gd name="f4" fmla="val w"/>
              <a:gd name="f5" fmla="val h"/>
              <a:gd name="f6" fmla="val ss"/>
              <a:gd name="f7" fmla="val 0"/>
              <a:gd name="f8" fmla="val 79071"/>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FFC1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15" name="Google Shape;1931;p56">
            <a:extLst>
              <a:ext uri="{FF2B5EF4-FFF2-40B4-BE49-F238E27FC236}">
                <a16:creationId xmlns:a16="http://schemas.microsoft.com/office/drawing/2014/main" id="{58B28BBD-0AA7-47E4-9823-38E25BE926B9}"/>
              </a:ext>
            </a:extLst>
          </p:cNvPr>
          <p:cNvSpPr/>
          <p:nvPr/>
        </p:nvSpPr>
        <p:spPr>
          <a:xfrm flipH="1">
            <a:off x="8600553" y="4059693"/>
            <a:ext cx="1150400" cy="479999"/>
          </a:xfrm>
          <a:custGeom>
            <a:avLst>
              <a:gd name="f8" fmla="val 79071"/>
            </a:avLst>
            <a:gdLst>
              <a:gd name="f1" fmla="val 10800000"/>
              <a:gd name="f2" fmla="val 5400000"/>
              <a:gd name="f3" fmla="val 180"/>
              <a:gd name="f4" fmla="val w"/>
              <a:gd name="f5" fmla="val h"/>
              <a:gd name="f6" fmla="val ss"/>
              <a:gd name="f7" fmla="val 0"/>
              <a:gd name="f8" fmla="val 79071"/>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FFC100"/>
          </a:solidFill>
          <a:ln cap="flat">
            <a:noFill/>
            <a:prstDash val="solid"/>
          </a:ln>
        </p:spPr>
        <p:txBody>
          <a:bodyPr vert="horz" wrap="square" lIns="121895" tIns="121895" rIns="121895" bIns="121895" anchor="ctr" anchorCtr="0" compatLnSpc="1">
            <a:noAutofit/>
          </a:bodyPr>
          <a:lstStyle/>
          <a:p>
            <a:pPr algn="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19" name="Rectangle 3">
            <a:extLst>
              <a:ext uri="{FF2B5EF4-FFF2-40B4-BE49-F238E27FC236}">
                <a16:creationId xmlns:a16="http://schemas.microsoft.com/office/drawing/2014/main" id="{2BC33ED2-141E-4395-895D-9ADEE560E9DB}"/>
              </a:ext>
            </a:extLst>
          </p:cNvPr>
          <p:cNvSpPr/>
          <p:nvPr/>
        </p:nvSpPr>
        <p:spPr>
          <a:xfrm>
            <a:off x="363256" y="403112"/>
            <a:ext cx="11486366" cy="6160526"/>
          </a:xfrm>
          <a:prstGeom prst="rect">
            <a:avLst/>
          </a:prstGeom>
          <a:noFill/>
          <a:ln w="57150">
            <a:solidFill>
              <a:srgbClr val="B38E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iángulo isósceles 1">
            <a:extLst>
              <a:ext uri="{FF2B5EF4-FFF2-40B4-BE49-F238E27FC236}">
                <a16:creationId xmlns:a16="http://schemas.microsoft.com/office/drawing/2014/main" id="{04E84793-E559-40F6-A9AC-98F240507DA8}"/>
              </a:ext>
            </a:extLst>
          </p:cNvPr>
          <p:cNvSpPr/>
          <p:nvPr/>
        </p:nvSpPr>
        <p:spPr>
          <a:xfrm>
            <a:off x="2717664" y="5403153"/>
            <a:ext cx="6857999" cy="1454847"/>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D3BF9D"/>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s-PE" sz="1867" kern="0">
              <a:solidFill>
                <a:srgbClr val="FFFFFF"/>
              </a:solidFill>
              <a:latin typeface="Arial"/>
            </a:endParaRPr>
          </a:p>
        </p:txBody>
      </p:sp>
      <p:sp>
        <p:nvSpPr>
          <p:cNvPr id="18" name="Rectángulo: esquinas redondeadas 17">
            <a:extLst>
              <a:ext uri="{FF2B5EF4-FFF2-40B4-BE49-F238E27FC236}">
                <a16:creationId xmlns:a16="http://schemas.microsoft.com/office/drawing/2014/main" id="{31225CE2-4D26-476E-960F-1F6705CAC390}"/>
              </a:ext>
            </a:extLst>
          </p:cNvPr>
          <p:cNvSpPr/>
          <p:nvPr/>
        </p:nvSpPr>
        <p:spPr>
          <a:xfrm>
            <a:off x="4900165" y="2542965"/>
            <a:ext cx="2671083" cy="2556705"/>
          </a:xfrm>
          <a:prstGeom prst="roundRect">
            <a:avLst/>
          </a:prstGeom>
          <a:blipFill>
            <a:blip r:embed="rId3" cstate="email">
              <a:extLst>
                <a:ext uri="{28A0092B-C50C-407E-A947-70E740481C1C}">
                  <a14:useLocalDpi xmlns:a14="http://schemas.microsoft.com/office/drawing/2010/main"/>
                </a:ext>
              </a:extLst>
            </a:blip>
            <a:stretch>
              <a:fillRect/>
            </a:stretch>
          </a:blipFill>
          <a:ln w="57150">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469276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F5E8"/>
        </a:solidFill>
        <a:effectLst/>
      </p:bgPr>
    </p:bg>
    <p:spTree>
      <p:nvGrpSpPr>
        <p:cNvPr id="1" name=""/>
        <p:cNvGrpSpPr/>
        <p:nvPr/>
      </p:nvGrpSpPr>
      <p:grpSpPr>
        <a:xfrm>
          <a:off x="0" y="0"/>
          <a:ext cx="0" cy="0"/>
          <a:chOff x="0" y="0"/>
          <a:chExt cx="0" cy="0"/>
        </a:xfrm>
      </p:grpSpPr>
      <p:sp>
        <p:nvSpPr>
          <p:cNvPr id="6" name="Elipse 5">
            <a:extLst>
              <a:ext uri="{FF2B5EF4-FFF2-40B4-BE49-F238E27FC236}">
                <a16:creationId xmlns:a16="http://schemas.microsoft.com/office/drawing/2014/main" id="{C18379C8-C518-47AA-8BF0-C0A4D530B477}"/>
              </a:ext>
            </a:extLst>
          </p:cNvPr>
          <p:cNvSpPr/>
          <p:nvPr/>
        </p:nvSpPr>
        <p:spPr>
          <a:xfrm>
            <a:off x="9632353" y="4304945"/>
            <a:ext cx="2526701" cy="2526701"/>
          </a:xfrm>
          <a:prstGeom prst="ellipse">
            <a:avLst/>
          </a:prstGeom>
          <a:solidFill>
            <a:srgbClr val="E5D9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3" name="Grupo 2">
            <a:extLst>
              <a:ext uri="{FF2B5EF4-FFF2-40B4-BE49-F238E27FC236}">
                <a16:creationId xmlns:a16="http://schemas.microsoft.com/office/drawing/2014/main" id="{972E10B0-1A65-41D5-A39E-B1FCB33F7906}"/>
              </a:ext>
            </a:extLst>
          </p:cNvPr>
          <p:cNvGrpSpPr/>
          <p:nvPr/>
        </p:nvGrpSpPr>
        <p:grpSpPr>
          <a:xfrm>
            <a:off x="134586" y="72780"/>
            <a:ext cx="3545808" cy="2587028"/>
            <a:chOff x="-1967529" y="-1167232"/>
            <a:chExt cx="5986323" cy="4367632"/>
          </a:xfrm>
        </p:grpSpPr>
        <p:sp>
          <p:nvSpPr>
            <p:cNvPr id="342" name="Freeform: Shape 341">
              <a:extLst>
                <a:ext uri="{FF2B5EF4-FFF2-40B4-BE49-F238E27FC236}">
                  <a16:creationId xmlns:a16="http://schemas.microsoft.com/office/drawing/2014/main" id="{6C16ECD8-177D-4C1E-80CD-5A73FE6C32E9}"/>
                </a:ext>
              </a:extLst>
            </p:cNvPr>
            <p:cNvSpPr/>
            <p:nvPr/>
          </p:nvSpPr>
          <p:spPr>
            <a:xfrm>
              <a:off x="-1967529" y="-844144"/>
              <a:ext cx="5917737" cy="4044544"/>
            </a:xfrm>
            <a:custGeom>
              <a:avLst/>
              <a:gdLst>
                <a:gd name="connsiteX0" fmla="*/ 604307 w 5908166"/>
                <a:gd name="connsiteY0" fmla="*/ 3971392 h 4044544"/>
                <a:gd name="connsiteX1" fmla="*/ 2103923 w 5908166"/>
                <a:gd name="connsiteY1" fmla="*/ 3623920 h 4044544"/>
                <a:gd name="connsiteX2" fmla="*/ 3128051 w 5908166"/>
                <a:gd name="connsiteY2" fmla="*/ 2416912 h 4044544"/>
                <a:gd name="connsiteX3" fmla="*/ 4737395 w 5908166"/>
                <a:gd name="connsiteY3" fmla="*/ 2032864 h 4044544"/>
                <a:gd name="connsiteX4" fmla="*/ 5907827 w 5908166"/>
                <a:gd name="connsiteY4" fmla="*/ 917296 h 4044544"/>
                <a:gd name="connsiteX5" fmla="*/ 4627667 w 5908166"/>
                <a:gd name="connsiteY5" fmla="*/ 2896 h 4044544"/>
                <a:gd name="connsiteX6" fmla="*/ 201971 w 5908166"/>
                <a:gd name="connsiteY6" fmla="*/ 770992 h 4044544"/>
                <a:gd name="connsiteX7" fmla="*/ 695747 w 5908166"/>
                <a:gd name="connsiteY7" fmla="*/ 4044544 h 4044544"/>
                <a:gd name="connsiteX8" fmla="*/ 695747 w 5908166"/>
                <a:gd name="connsiteY8" fmla="*/ 4044544 h 4044544"/>
                <a:gd name="connsiteX0" fmla="*/ 604307 w 5908149"/>
                <a:gd name="connsiteY0" fmla="*/ 3971392 h 4044544"/>
                <a:gd name="connsiteX1" fmla="*/ 2103923 w 5908149"/>
                <a:gd name="connsiteY1" fmla="*/ 3623920 h 4044544"/>
                <a:gd name="connsiteX2" fmla="*/ 3365795 w 5908149"/>
                <a:gd name="connsiteY2" fmla="*/ 2398624 h 4044544"/>
                <a:gd name="connsiteX3" fmla="*/ 4737395 w 5908149"/>
                <a:gd name="connsiteY3" fmla="*/ 2032864 h 4044544"/>
                <a:gd name="connsiteX4" fmla="*/ 5907827 w 5908149"/>
                <a:gd name="connsiteY4" fmla="*/ 917296 h 4044544"/>
                <a:gd name="connsiteX5" fmla="*/ 4627667 w 5908149"/>
                <a:gd name="connsiteY5" fmla="*/ 2896 h 4044544"/>
                <a:gd name="connsiteX6" fmla="*/ 201971 w 5908149"/>
                <a:gd name="connsiteY6" fmla="*/ 770992 h 4044544"/>
                <a:gd name="connsiteX7" fmla="*/ 695747 w 5908149"/>
                <a:gd name="connsiteY7" fmla="*/ 4044544 h 4044544"/>
                <a:gd name="connsiteX8" fmla="*/ 695747 w 5908149"/>
                <a:gd name="connsiteY8" fmla="*/ 4044544 h 4044544"/>
                <a:gd name="connsiteX0" fmla="*/ 604307 w 5917737"/>
                <a:gd name="connsiteY0" fmla="*/ 3971392 h 4044544"/>
                <a:gd name="connsiteX1" fmla="*/ 2103923 w 5917737"/>
                <a:gd name="connsiteY1" fmla="*/ 3623920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 name="connsiteX0" fmla="*/ 604307 w 5917737"/>
                <a:gd name="connsiteY0" fmla="*/ 3971392 h 4044544"/>
                <a:gd name="connsiteX1" fmla="*/ 1921043 w 5917737"/>
                <a:gd name="connsiteY1" fmla="*/ 3788512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7737" h="4044544">
                  <a:moveTo>
                    <a:pt x="604307" y="3971392"/>
                  </a:moveTo>
                  <a:cubicBezTo>
                    <a:pt x="1143803" y="3927196"/>
                    <a:pt x="1460795" y="4050640"/>
                    <a:pt x="1921043" y="3788512"/>
                  </a:cubicBezTo>
                  <a:cubicBezTo>
                    <a:pt x="2381291" y="3526384"/>
                    <a:pt x="2832395" y="2694280"/>
                    <a:pt x="3365795" y="2398624"/>
                  </a:cubicBezTo>
                  <a:cubicBezTo>
                    <a:pt x="3899195" y="2102968"/>
                    <a:pt x="4697771" y="2261464"/>
                    <a:pt x="5121443" y="2014576"/>
                  </a:cubicBezTo>
                  <a:cubicBezTo>
                    <a:pt x="5545115" y="1767688"/>
                    <a:pt x="5990123" y="1252576"/>
                    <a:pt x="5907827" y="917296"/>
                  </a:cubicBezTo>
                  <a:cubicBezTo>
                    <a:pt x="5825531" y="582016"/>
                    <a:pt x="5578643" y="27280"/>
                    <a:pt x="4627667" y="2896"/>
                  </a:cubicBezTo>
                  <a:cubicBezTo>
                    <a:pt x="3676691" y="-21488"/>
                    <a:pt x="857291" y="97384"/>
                    <a:pt x="201971" y="770992"/>
                  </a:cubicBezTo>
                  <a:cubicBezTo>
                    <a:pt x="-453349" y="1444600"/>
                    <a:pt x="695747" y="4044544"/>
                    <a:pt x="695747" y="4044544"/>
                  </a:cubicBezTo>
                  <a:lnTo>
                    <a:pt x="695747" y="4044544"/>
                  </a:lnTo>
                </a:path>
              </a:pathLst>
            </a:custGeom>
            <a:solidFill>
              <a:srgbClr val="D3BF9D"/>
            </a:solidFill>
            <a:ln>
              <a:solidFill>
                <a:srgbClr val="D3BF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reeform: Shape 342">
              <a:extLst>
                <a:ext uri="{FF2B5EF4-FFF2-40B4-BE49-F238E27FC236}">
                  <a16:creationId xmlns:a16="http://schemas.microsoft.com/office/drawing/2014/main" id="{98B39A6A-2EF9-4869-8BD9-2F0685CACB9A}"/>
                </a:ext>
              </a:extLst>
            </p:cNvPr>
            <p:cNvSpPr/>
            <p:nvPr/>
          </p:nvSpPr>
          <p:spPr>
            <a:xfrm>
              <a:off x="-1933236" y="-1167232"/>
              <a:ext cx="5917737" cy="4044544"/>
            </a:xfrm>
            <a:custGeom>
              <a:avLst/>
              <a:gdLst>
                <a:gd name="connsiteX0" fmla="*/ 604307 w 5908166"/>
                <a:gd name="connsiteY0" fmla="*/ 3971392 h 4044544"/>
                <a:gd name="connsiteX1" fmla="*/ 2103923 w 5908166"/>
                <a:gd name="connsiteY1" fmla="*/ 3623920 h 4044544"/>
                <a:gd name="connsiteX2" fmla="*/ 3128051 w 5908166"/>
                <a:gd name="connsiteY2" fmla="*/ 2416912 h 4044544"/>
                <a:gd name="connsiteX3" fmla="*/ 4737395 w 5908166"/>
                <a:gd name="connsiteY3" fmla="*/ 2032864 h 4044544"/>
                <a:gd name="connsiteX4" fmla="*/ 5907827 w 5908166"/>
                <a:gd name="connsiteY4" fmla="*/ 917296 h 4044544"/>
                <a:gd name="connsiteX5" fmla="*/ 4627667 w 5908166"/>
                <a:gd name="connsiteY5" fmla="*/ 2896 h 4044544"/>
                <a:gd name="connsiteX6" fmla="*/ 201971 w 5908166"/>
                <a:gd name="connsiteY6" fmla="*/ 770992 h 4044544"/>
                <a:gd name="connsiteX7" fmla="*/ 695747 w 5908166"/>
                <a:gd name="connsiteY7" fmla="*/ 4044544 h 4044544"/>
                <a:gd name="connsiteX8" fmla="*/ 695747 w 5908166"/>
                <a:gd name="connsiteY8" fmla="*/ 4044544 h 4044544"/>
                <a:gd name="connsiteX0" fmla="*/ 604307 w 5908149"/>
                <a:gd name="connsiteY0" fmla="*/ 3971392 h 4044544"/>
                <a:gd name="connsiteX1" fmla="*/ 2103923 w 5908149"/>
                <a:gd name="connsiteY1" fmla="*/ 3623920 h 4044544"/>
                <a:gd name="connsiteX2" fmla="*/ 3365795 w 5908149"/>
                <a:gd name="connsiteY2" fmla="*/ 2398624 h 4044544"/>
                <a:gd name="connsiteX3" fmla="*/ 4737395 w 5908149"/>
                <a:gd name="connsiteY3" fmla="*/ 2032864 h 4044544"/>
                <a:gd name="connsiteX4" fmla="*/ 5907827 w 5908149"/>
                <a:gd name="connsiteY4" fmla="*/ 917296 h 4044544"/>
                <a:gd name="connsiteX5" fmla="*/ 4627667 w 5908149"/>
                <a:gd name="connsiteY5" fmla="*/ 2896 h 4044544"/>
                <a:gd name="connsiteX6" fmla="*/ 201971 w 5908149"/>
                <a:gd name="connsiteY6" fmla="*/ 770992 h 4044544"/>
                <a:gd name="connsiteX7" fmla="*/ 695747 w 5908149"/>
                <a:gd name="connsiteY7" fmla="*/ 4044544 h 4044544"/>
                <a:gd name="connsiteX8" fmla="*/ 695747 w 5908149"/>
                <a:gd name="connsiteY8" fmla="*/ 4044544 h 4044544"/>
                <a:gd name="connsiteX0" fmla="*/ 604307 w 5917737"/>
                <a:gd name="connsiteY0" fmla="*/ 3971392 h 4044544"/>
                <a:gd name="connsiteX1" fmla="*/ 2103923 w 5917737"/>
                <a:gd name="connsiteY1" fmla="*/ 3623920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 name="connsiteX0" fmla="*/ 604307 w 5917737"/>
                <a:gd name="connsiteY0" fmla="*/ 3971392 h 4044544"/>
                <a:gd name="connsiteX1" fmla="*/ 1921043 w 5917737"/>
                <a:gd name="connsiteY1" fmla="*/ 3788512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7737" h="4044544">
                  <a:moveTo>
                    <a:pt x="604307" y="3971392"/>
                  </a:moveTo>
                  <a:cubicBezTo>
                    <a:pt x="1143803" y="3927196"/>
                    <a:pt x="1460795" y="4050640"/>
                    <a:pt x="1921043" y="3788512"/>
                  </a:cubicBezTo>
                  <a:cubicBezTo>
                    <a:pt x="2381291" y="3526384"/>
                    <a:pt x="2832395" y="2694280"/>
                    <a:pt x="3365795" y="2398624"/>
                  </a:cubicBezTo>
                  <a:cubicBezTo>
                    <a:pt x="3899195" y="2102968"/>
                    <a:pt x="4697771" y="2261464"/>
                    <a:pt x="5121443" y="2014576"/>
                  </a:cubicBezTo>
                  <a:cubicBezTo>
                    <a:pt x="5545115" y="1767688"/>
                    <a:pt x="5990123" y="1252576"/>
                    <a:pt x="5907827" y="917296"/>
                  </a:cubicBezTo>
                  <a:cubicBezTo>
                    <a:pt x="5825531" y="582016"/>
                    <a:pt x="5578643" y="27280"/>
                    <a:pt x="4627667" y="2896"/>
                  </a:cubicBezTo>
                  <a:cubicBezTo>
                    <a:pt x="3676691" y="-21488"/>
                    <a:pt x="857291" y="97384"/>
                    <a:pt x="201971" y="770992"/>
                  </a:cubicBezTo>
                  <a:cubicBezTo>
                    <a:pt x="-453349" y="1444600"/>
                    <a:pt x="695747" y="4044544"/>
                    <a:pt x="695747" y="4044544"/>
                  </a:cubicBezTo>
                  <a:lnTo>
                    <a:pt x="695747" y="4044544"/>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reeform: Shape 343">
              <a:extLst>
                <a:ext uri="{FF2B5EF4-FFF2-40B4-BE49-F238E27FC236}">
                  <a16:creationId xmlns:a16="http://schemas.microsoft.com/office/drawing/2014/main" id="{53AB0C25-5C86-46CD-907A-9D493D463BA4}"/>
                </a:ext>
              </a:extLst>
            </p:cNvPr>
            <p:cNvSpPr/>
            <p:nvPr/>
          </p:nvSpPr>
          <p:spPr>
            <a:xfrm>
              <a:off x="-1898943" y="-1072592"/>
              <a:ext cx="5917737" cy="4044544"/>
            </a:xfrm>
            <a:custGeom>
              <a:avLst/>
              <a:gdLst>
                <a:gd name="connsiteX0" fmla="*/ 604307 w 5908166"/>
                <a:gd name="connsiteY0" fmla="*/ 3971392 h 4044544"/>
                <a:gd name="connsiteX1" fmla="*/ 2103923 w 5908166"/>
                <a:gd name="connsiteY1" fmla="*/ 3623920 h 4044544"/>
                <a:gd name="connsiteX2" fmla="*/ 3128051 w 5908166"/>
                <a:gd name="connsiteY2" fmla="*/ 2416912 h 4044544"/>
                <a:gd name="connsiteX3" fmla="*/ 4737395 w 5908166"/>
                <a:gd name="connsiteY3" fmla="*/ 2032864 h 4044544"/>
                <a:gd name="connsiteX4" fmla="*/ 5907827 w 5908166"/>
                <a:gd name="connsiteY4" fmla="*/ 917296 h 4044544"/>
                <a:gd name="connsiteX5" fmla="*/ 4627667 w 5908166"/>
                <a:gd name="connsiteY5" fmla="*/ 2896 h 4044544"/>
                <a:gd name="connsiteX6" fmla="*/ 201971 w 5908166"/>
                <a:gd name="connsiteY6" fmla="*/ 770992 h 4044544"/>
                <a:gd name="connsiteX7" fmla="*/ 695747 w 5908166"/>
                <a:gd name="connsiteY7" fmla="*/ 4044544 h 4044544"/>
                <a:gd name="connsiteX8" fmla="*/ 695747 w 5908166"/>
                <a:gd name="connsiteY8" fmla="*/ 4044544 h 4044544"/>
                <a:gd name="connsiteX0" fmla="*/ 604307 w 5908149"/>
                <a:gd name="connsiteY0" fmla="*/ 3971392 h 4044544"/>
                <a:gd name="connsiteX1" fmla="*/ 2103923 w 5908149"/>
                <a:gd name="connsiteY1" fmla="*/ 3623920 h 4044544"/>
                <a:gd name="connsiteX2" fmla="*/ 3365795 w 5908149"/>
                <a:gd name="connsiteY2" fmla="*/ 2398624 h 4044544"/>
                <a:gd name="connsiteX3" fmla="*/ 4737395 w 5908149"/>
                <a:gd name="connsiteY3" fmla="*/ 2032864 h 4044544"/>
                <a:gd name="connsiteX4" fmla="*/ 5907827 w 5908149"/>
                <a:gd name="connsiteY4" fmla="*/ 917296 h 4044544"/>
                <a:gd name="connsiteX5" fmla="*/ 4627667 w 5908149"/>
                <a:gd name="connsiteY5" fmla="*/ 2896 h 4044544"/>
                <a:gd name="connsiteX6" fmla="*/ 201971 w 5908149"/>
                <a:gd name="connsiteY6" fmla="*/ 770992 h 4044544"/>
                <a:gd name="connsiteX7" fmla="*/ 695747 w 5908149"/>
                <a:gd name="connsiteY7" fmla="*/ 4044544 h 4044544"/>
                <a:gd name="connsiteX8" fmla="*/ 695747 w 5908149"/>
                <a:gd name="connsiteY8" fmla="*/ 4044544 h 4044544"/>
                <a:gd name="connsiteX0" fmla="*/ 604307 w 5917737"/>
                <a:gd name="connsiteY0" fmla="*/ 3971392 h 4044544"/>
                <a:gd name="connsiteX1" fmla="*/ 2103923 w 5917737"/>
                <a:gd name="connsiteY1" fmla="*/ 3623920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 name="connsiteX0" fmla="*/ 604307 w 5917737"/>
                <a:gd name="connsiteY0" fmla="*/ 3971392 h 4044544"/>
                <a:gd name="connsiteX1" fmla="*/ 1921043 w 5917737"/>
                <a:gd name="connsiteY1" fmla="*/ 3788512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7737" h="4044544">
                  <a:moveTo>
                    <a:pt x="604307" y="3971392"/>
                  </a:moveTo>
                  <a:cubicBezTo>
                    <a:pt x="1143803" y="3927196"/>
                    <a:pt x="1460795" y="4050640"/>
                    <a:pt x="1921043" y="3788512"/>
                  </a:cubicBezTo>
                  <a:cubicBezTo>
                    <a:pt x="2381291" y="3526384"/>
                    <a:pt x="2832395" y="2694280"/>
                    <a:pt x="3365795" y="2398624"/>
                  </a:cubicBezTo>
                  <a:cubicBezTo>
                    <a:pt x="3899195" y="2102968"/>
                    <a:pt x="4697771" y="2261464"/>
                    <a:pt x="5121443" y="2014576"/>
                  </a:cubicBezTo>
                  <a:cubicBezTo>
                    <a:pt x="5545115" y="1767688"/>
                    <a:pt x="5990123" y="1252576"/>
                    <a:pt x="5907827" y="917296"/>
                  </a:cubicBezTo>
                  <a:cubicBezTo>
                    <a:pt x="5825531" y="582016"/>
                    <a:pt x="5578643" y="27280"/>
                    <a:pt x="4627667" y="2896"/>
                  </a:cubicBezTo>
                  <a:cubicBezTo>
                    <a:pt x="3676691" y="-21488"/>
                    <a:pt x="857291" y="97384"/>
                    <a:pt x="201971" y="770992"/>
                  </a:cubicBezTo>
                  <a:cubicBezTo>
                    <a:pt x="-453349" y="1444600"/>
                    <a:pt x="695747" y="4044544"/>
                    <a:pt x="695747" y="4044544"/>
                  </a:cubicBezTo>
                  <a:lnTo>
                    <a:pt x="695747" y="4044544"/>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 name="Straight Connector 3">
            <a:extLst>
              <a:ext uri="{FF2B5EF4-FFF2-40B4-BE49-F238E27FC236}">
                <a16:creationId xmlns:a16="http://schemas.microsoft.com/office/drawing/2014/main" id="{95B16B75-E078-4092-A278-F061E097616E}"/>
              </a:ext>
            </a:extLst>
          </p:cNvPr>
          <p:cNvCxnSpPr>
            <a:cxnSpLocks/>
          </p:cNvCxnSpPr>
          <p:nvPr/>
        </p:nvCxnSpPr>
        <p:spPr>
          <a:xfrm>
            <a:off x="1177878" y="3821725"/>
            <a:ext cx="1961282" cy="2406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1B9614CB-990D-428E-826D-1E7A4C245D72}"/>
              </a:ext>
            </a:extLst>
          </p:cNvPr>
          <p:cNvSpPr/>
          <p:nvPr/>
        </p:nvSpPr>
        <p:spPr>
          <a:xfrm>
            <a:off x="1669845" y="4730463"/>
            <a:ext cx="2880761" cy="1484284"/>
          </a:xfrm>
          <a:prstGeom prst="roundRect">
            <a:avLst>
              <a:gd name="adj" fmla="val 25223"/>
            </a:avLst>
          </a:prstGeom>
          <a:noFill/>
          <a:ln w="38100">
            <a:solidFill>
              <a:srgbClr val="CFB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149F6DF-DD78-4206-B1BA-15DFB471AB93}"/>
              </a:ext>
            </a:extLst>
          </p:cNvPr>
          <p:cNvCxnSpPr>
            <a:cxnSpLocks/>
          </p:cNvCxnSpPr>
          <p:nvPr/>
        </p:nvCxnSpPr>
        <p:spPr>
          <a:xfrm>
            <a:off x="3085696" y="3845849"/>
            <a:ext cx="0" cy="82821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A5D4A353-B428-4F1B-8265-D4297B28580D}"/>
              </a:ext>
            </a:extLst>
          </p:cNvPr>
          <p:cNvCxnSpPr>
            <a:cxnSpLocks/>
          </p:cNvCxnSpPr>
          <p:nvPr/>
        </p:nvCxnSpPr>
        <p:spPr>
          <a:xfrm>
            <a:off x="3085696" y="3845792"/>
            <a:ext cx="255823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25A92E00-97AC-4591-B912-25C0B5A8FF33}"/>
              </a:ext>
            </a:extLst>
          </p:cNvPr>
          <p:cNvCxnSpPr>
            <a:cxnSpLocks/>
          </p:cNvCxnSpPr>
          <p:nvPr/>
        </p:nvCxnSpPr>
        <p:spPr>
          <a:xfrm>
            <a:off x="5224024" y="3017582"/>
            <a:ext cx="0" cy="82821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89" name="Rectangle: Rounded Corners 188">
            <a:extLst>
              <a:ext uri="{FF2B5EF4-FFF2-40B4-BE49-F238E27FC236}">
                <a16:creationId xmlns:a16="http://schemas.microsoft.com/office/drawing/2014/main" id="{2E208FF2-C29D-4FD4-9626-07AEE4183061}"/>
              </a:ext>
            </a:extLst>
          </p:cNvPr>
          <p:cNvSpPr/>
          <p:nvPr/>
        </p:nvSpPr>
        <p:spPr>
          <a:xfrm>
            <a:off x="3648683" y="1500810"/>
            <a:ext cx="2880761" cy="1484284"/>
          </a:xfrm>
          <a:prstGeom prst="roundRect">
            <a:avLst>
              <a:gd name="adj" fmla="val 25223"/>
            </a:avLst>
          </a:prstGeom>
          <a:noFill/>
          <a:ln w="38100">
            <a:solidFill>
              <a:srgbClr val="CFB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1" name="Straight Connector 190">
            <a:extLst>
              <a:ext uri="{FF2B5EF4-FFF2-40B4-BE49-F238E27FC236}">
                <a16:creationId xmlns:a16="http://schemas.microsoft.com/office/drawing/2014/main" id="{D9FDBE37-7246-4E47-9DCB-566674B5ADF9}"/>
              </a:ext>
            </a:extLst>
          </p:cNvPr>
          <p:cNvCxnSpPr>
            <a:cxnSpLocks/>
          </p:cNvCxnSpPr>
          <p:nvPr/>
        </p:nvCxnSpPr>
        <p:spPr>
          <a:xfrm>
            <a:off x="5609550" y="3845792"/>
            <a:ext cx="255823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6807DD35-2732-4287-922D-C414945CAE9A}"/>
              </a:ext>
            </a:extLst>
          </p:cNvPr>
          <p:cNvCxnSpPr>
            <a:cxnSpLocks/>
          </p:cNvCxnSpPr>
          <p:nvPr/>
        </p:nvCxnSpPr>
        <p:spPr>
          <a:xfrm>
            <a:off x="7668212" y="3868438"/>
            <a:ext cx="0" cy="82821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3" name="Rectangle: Rounded Corners 192">
            <a:extLst>
              <a:ext uri="{FF2B5EF4-FFF2-40B4-BE49-F238E27FC236}">
                <a16:creationId xmlns:a16="http://schemas.microsoft.com/office/drawing/2014/main" id="{F95B5FC5-0A49-4311-9E84-D68B4ECC05E6}"/>
              </a:ext>
            </a:extLst>
          </p:cNvPr>
          <p:cNvSpPr/>
          <p:nvPr/>
        </p:nvSpPr>
        <p:spPr>
          <a:xfrm>
            <a:off x="6188013" y="4754431"/>
            <a:ext cx="2749810" cy="1484284"/>
          </a:xfrm>
          <a:prstGeom prst="roundRect">
            <a:avLst>
              <a:gd name="adj" fmla="val 25223"/>
            </a:avLst>
          </a:prstGeom>
          <a:noFill/>
          <a:ln w="38100">
            <a:solidFill>
              <a:srgbClr val="D3BF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5" name="Straight Connector 194">
            <a:extLst>
              <a:ext uri="{FF2B5EF4-FFF2-40B4-BE49-F238E27FC236}">
                <a16:creationId xmlns:a16="http://schemas.microsoft.com/office/drawing/2014/main" id="{6E9BD603-1B62-4932-8A43-C990FA9012EF}"/>
              </a:ext>
            </a:extLst>
          </p:cNvPr>
          <p:cNvCxnSpPr>
            <a:cxnSpLocks/>
          </p:cNvCxnSpPr>
          <p:nvPr/>
        </p:nvCxnSpPr>
        <p:spPr>
          <a:xfrm>
            <a:off x="9632353" y="2961226"/>
            <a:ext cx="0" cy="82821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7" name="Rectangle: Rounded Corners 196">
            <a:extLst>
              <a:ext uri="{FF2B5EF4-FFF2-40B4-BE49-F238E27FC236}">
                <a16:creationId xmlns:a16="http://schemas.microsoft.com/office/drawing/2014/main" id="{A2F62524-2640-43D1-B854-992C6962968D}"/>
              </a:ext>
            </a:extLst>
          </p:cNvPr>
          <p:cNvSpPr/>
          <p:nvPr/>
        </p:nvSpPr>
        <p:spPr>
          <a:xfrm>
            <a:off x="8111842" y="1476942"/>
            <a:ext cx="2880761" cy="1484284"/>
          </a:xfrm>
          <a:prstGeom prst="roundRect">
            <a:avLst>
              <a:gd name="adj" fmla="val 26935"/>
            </a:avLst>
          </a:prstGeom>
          <a:noFill/>
          <a:ln w="38100">
            <a:solidFill>
              <a:srgbClr val="D3BF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A832067A-C9B8-4EA2-A0FD-C858AA08E1B3}"/>
              </a:ext>
            </a:extLst>
          </p:cNvPr>
          <p:cNvCxnSpPr>
            <a:cxnSpLocks/>
          </p:cNvCxnSpPr>
          <p:nvPr/>
        </p:nvCxnSpPr>
        <p:spPr>
          <a:xfrm>
            <a:off x="8167780" y="3842887"/>
            <a:ext cx="3565654" cy="3033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D6591FAE-C4C7-4969-9F6F-77A7969CDDB4}"/>
              </a:ext>
            </a:extLst>
          </p:cNvPr>
          <p:cNvSpPr/>
          <p:nvPr/>
        </p:nvSpPr>
        <p:spPr>
          <a:xfrm>
            <a:off x="2720570" y="3486706"/>
            <a:ext cx="704765" cy="670039"/>
          </a:xfrm>
          <a:prstGeom prst="ellipse">
            <a:avLst/>
          </a:prstGeom>
          <a:solidFill>
            <a:srgbClr val="D3BF9D"/>
          </a:solidFill>
          <a:ln>
            <a:solidFill>
              <a:srgbClr val="D3BF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5A1B2658-F9E8-4BFA-83EE-169DEE24BB83}"/>
              </a:ext>
            </a:extLst>
          </p:cNvPr>
          <p:cNvSpPr/>
          <p:nvPr/>
        </p:nvSpPr>
        <p:spPr>
          <a:xfrm>
            <a:off x="4878059" y="3486706"/>
            <a:ext cx="704765" cy="670039"/>
          </a:xfrm>
          <a:prstGeom prst="ellipse">
            <a:avLst/>
          </a:prstGeom>
          <a:solidFill>
            <a:srgbClr val="CBB299"/>
          </a:solidFill>
          <a:ln>
            <a:solidFill>
              <a:srgbClr val="CBB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3663FFF6-5D54-42DE-947A-44AC98218449}"/>
              </a:ext>
            </a:extLst>
          </p:cNvPr>
          <p:cNvSpPr/>
          <p:nvPr/>
        </p:nvSpPr>
        <p:spPr>
          <a:xfrm>
            <a:off x="7315830" y="3511817"/>
            <a:ext cx="704765" cy="670039"/>
          </a:xfrm>
          <a:prstGeom prst="ellipse">
            <a:avLst/>
          </a:prstGeom>
          <a:solidFill>
            <a:srgbClr val="BD9D7D"/>
          </a:solidFill>
          <a:ln>
            <a:solidFill>
              <a:srgbClr val="BD9D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91AC8AC8-4955-4327-B3FD-78D5B0BBC4DB}"/>
              </a:ext>
            </a:extLst>
          </p:cNvPr>
          <p:cNvSpPr/>
          <p:nvPr/>
        </p:nvSpPr>
        <p:spPr>
          <a:xfrm>
            <a:off x="9271278" y="3511203"/>
            <a:ext cx="704765" cy="670039"/>
          </a:xfrm>
          <a:prstGeom prst="ellipse">
            <a:avLst/>
          </a:prstGeom>
          <a:solidFill>
            <a:srgbClr val="B38E69"/>
          </a:solidFill>
          <a:ln>
            <a:solidFill>
              <a:srgbClr val="B38E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extBox 326">
            <a:extLst>
              <a:ext uri="{FF2B5EF4-FFF2-40B4-BE49-F238E27FC236}">
                <a16:creationId xmlns:a16="http://schemas.microsoft.com/office/drawing/2014/main" id="{F0F499CE-9CE3-417C-90DD-EE971D24F619}"/>
              </a:ext>
            </a:extLst>
          </p:cNvPr>
          <p:cNvSpPr txBox="1"/>
          <p:nvPr/>
        </p:nvSpPr>
        <p:spPr>
          <a:xfrm>
            <a:off x="3816862" y="1732613"/>
            <a:ext cx="2530200" cy="923330"/>
          </a:xfrm>
          <a:prstGeom prst="rect">
            <a:avLst/>
          </a:prstGeom>
          <a:noFill/>
        </p:spPr>
        <p:txBody>
          <a:bodyPr wrap="square">
            <a:spAutoFit/>
          </a:bodyPr>
          <a:lstStyle/>
          <a:p>
            <a:pPr algn="ctr"/>
            <a:r>
              <a:rPr lang="id-ID" altLang="id-ID" dirty="0">
                <a:latin typeface="Comic Sans MS" panose="030F0702030302020204" pitchFamily="66" charset="0"/>
              </a:rPr>
              <a:t>Teks teks teks teks teks teks</a:t>
            </a:r>
            <a:r>
              <a:rPr lang="en-US" altLang="id-ID" dirty="0">
                <a:latin typeface="Comic Sans MS" panose="030F0702030302020204" pitchFamily="66" charset="0"/>
              </a:rPr>
              <a:t> </a:t>
            </a:r>
            <a:r>
              <a:rPr lang="id-ID" altLang="id-ID" dirty="0">
                <a:latin typeface="Comic Sans MS" panose="030F0702030302020204" pitchFamily="66" charset="0"/>
              </a:rPr>
              <a:t>teks teks teks teks teks</a:t>
            </a:r>
            <a:endParaRPr lang="en-US" dirty="0"/>
          </a:p>
        </p:txBody>
      </p:sp>
      <p:sp>
        <p:nvSpPr>
          <p:cNvPr id="328" name="TextBox 327">
            <a:extLst>
              <a:ext uri="{FF2B5EF4-FFF2-40B4-BE49-F238E27FC236}">
                <a16:creationId xmlns:a16="http://schemas.microsoft.com/office/drawing/2014/main" id="{872490FF-A740-40E7-BCCE-B3DF7590F791}"/>
              </a:ext>
            </a:extLst>
          </p:cNvPr>
          <p:cNvSpPr txBox="1"/>
          <p:nvPr/>
        </p:nvSpPr>
        <p:spPr>
          <a:xfrm>
            <a:off x="8308972" y="1758998"/>
            <a:ext cx="2530200" cy="923330"/>
          </a:xfrm>
          <a:prstGeom prst="rect">
            <a:avLst/>
          </a:prstGeom>
          <a:noFill/>
        </p:spPr>
        <p:txBody>
          <a:bodyPr wrap="square">
            <a:spAutoFit/>
          </a:bodyPr>
          <a:lstStyle/>
          <a:p>
            <a:pPr algn="ctr"/>
            <a:r>
              <a:rPr lang="id-ID" altLang="id-ID" dirty="0">
                <a:latin typeface="Comic Sans MS" panose="030F0702030302020204" pitchFamily="66" charset="0"/>
              </a:rPr>
              <a:t>Teks teks teks teks teks teks</a:t>
            </a:r>
            <a:r>
              <a:rPr lang="en-US" altLang="id-ID" dirty="0">
                <a:latin typeface="Comic Sans MS" panose="030F0702030302020204" pitchFamily="66" charset="0"/>
              </a:rPr>
              <a:t> </a:t>
            </a:r>
            <a:r>
              <a:rPr lang="id-ID" altLang="id-ID" dirty="0">
                <a:latin typeface="Comic Sans MS" panose="030F0702030302020204" pitchFamily="66" charset="0"/>
              </a:rPr>
              <a:t>teks teks teks teks teks</a:t>
            </a:r>
            <a:endParaRPr lang="en-US" dirty="0"/>
          </a:p>
        </p:txBody>
      </p:sp>
      <p:sp>
        <p:nvSpPr>
          <p:cNvPr id="329" name="TextBox 328">
            <a:extLst>
              <a:ext uri="{FF2B5EF4-FFF2-40B4-BE49-F238E27FC236}">
                <a16:creationId xmlns:a16="http://schemas.microsoft.com/office/drawing/2014/main" id="{241AD488-1D7A-4BF4-BE91-25D8CDA7AEBC}"/>
              </a:ext>
            </a:extLst>
          </p:cNvPr>
          <p:cNvSpPr txBox="1"/>
          <p:nvPr/>
        </p:nvSpPr>
        <p:spPr>
          <a:xfrm>
            <a:off x="1863328" y="4983404"/>
            <a:ext cx="2530200" cy="923330"/>
          </a:xfrm>
          <a:prstGeom prst="rect">
            <a:avLst/>
          </a:prstGeom>
          <a:noFill/>
        </p:spPr>
        <p:txBody>
          <a:bodyPr wrap="square">
            <a:spAutoFit/>
          </a:bodyPr>
          <a:lstStyle/>
          <a:p>
            <a:pPr algn="ctr"/>
            <a:r>
              <a:rPr lang="id-ID" altLang="id-ID" dirty="0">
                <a:latin typeface="Comic Sans MS" panose="030F0702030302020204" pitchFamily="66" charset="0"/>
              </a:rPr>
              <a:t>Teks teks teks teks teks teks</a:t>
            </a:r>
            <a:r>
              <a:rPr lang="en-US" altLang="id-ID" dirty="0">
                <a:latin typeface="Comic Sans MS" panose="030F0702030302020204" pitchFamily="66" charset="0"/>
              </a:rPr>
              <a:t> </a:t>
            </a:r>
            <a:r>
              <a:rPr lang="id-ID" altLang="id-ID" dirty="0">
                <a:latin typeface="Comic Sans MS" panose="030F0702030302020204" pitchFamily="66" charset="0"/>
              </a:rPr>
              <a:t>teks teks teks teks teks</a:t>
            </a:r>
            <a:endParaRPr lang="en-US" dirty="0"/>
          </a:p>
        </p:txBody>
      </p:sp>
      <p:sp>
        <p:nvSpPr>
          <p:cNvPr id="330" name="TextBox 329">
            <a:extLst>
              <a:ext uri="{FF2B5EF4-FFF2-40B4-BE49-F238E27FC236}">
                <a16:creationId xmlns:a16="http://schemas.microsoft.com/office/drawing/2014/main" id="{911E875F-07A5-49CB-A015-247A80E20DD2}"/>
              </a:ext>
            </a:extLst>
          </p:cNvPr>
          <p:cNvSpPr txBox="1"/>
          <p:nvPr/>
        </p:nvSpPr>
        <p:spPr>
          <a:xfrm>
            <a:off x="6306530" y="4983404"/>
            <a:ext cx="2530200" cy="923330"/>
          </a:xfrm>
          <a:prstGeom prst="rect">
            <a:avLst/>
          </a:prstGeom>
          <a:noFill/>
        </p:spPr>
        <p:txBody>
          <a:bodyPr wrap="square">
            <a:spAutoFit/>
          </a:bodyPr>
          <a:lstStyle/>
          <a:p>
            <a:pPr algn="ctr"/>
            <a:r>
              <a:rPr lang="id-ID" altLang="id-ID" dirty="0">
                <a:latin typeface="Comic Sans MS" panose="030F0702030302020204" pitchFamily="66" charset="0"/>
              </a:rPr>
              <a:t>Teks teks teks teks teks teks</a:t>
            </a:r>
            <a:r>
              <a:rPr lang="en-US" altLang="id-ID" dirty="0">
                <a:latin typeface="Comic Sans MS" panose="030F0702030302020204" pitchFamily="66" charset="0"/>
              </a:rPr>
              <a:t> </a:t>
            </a:r>
            <a:r>
              <a:rPr lang="id-ID" altLang="id-ID" dirty="0">
                <a:latin typeface="Comic Sans MS" panose="030F0702030302020204" pitchFamily="66" charset="0"/>
              </a:rPr>
              <a:t>teks teks teks teks teks</a:t>
            </a:r>
            <a:endParaRPr lang="en-US" dirty="0"/>
          </a:p>
        </p:txBody>
      </p:sp>
      <p:sp>
        <p:nvSpPr>
          <p:cNvPr id="21" name="Rectangle 20">
            <a:extLst>
              <a:ext uri="{FF2B5EF4-FFF2-40B4-BE49-F238E27FC236}">
                <a16:creationId xmlns:a16="http://schemas.microsoft.com/office/drawing/2014/main" id="{42A69EA5-27D8-473B-B525-9AC5516706CF}"/>
              </a:ext>
            </a:extLst>
          </p:cNvPr>
          <p:cNvSpPr/>
          <p:nvPr/>
        </p:nvSpPr>
        <p:spPr>
          <a:xfrm>
            <a:off x="5198282" y="304974"/>
            <a:ext cx="5500865" cy="732106"/>
          </a:xfrm>
          <a:prstGeom prst="rect">
            <a:avLst/>
          </a:prstGeom>
          <a:solidFill>
            <a:srgbClr val="B38E69"/>
          </a:solidFill>
          <a:ln>
            <a:solidFill>
              <a:srgbClr val="B38E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TextBox 330">
            <a:extLst>
              <a:ext uri="{FF2B5EF4-FFF2-40B4-BE49-F238E27FC236}">
                <a16:creationId xmlns:a16="http://schemas.microsoft.com/office/drawing/2014/main" id="{BB72EC03-916F-4F5A-BCBF-485E48054927}"/>
              </a:ext>
            </a:extLst>
          </p:cNvPr>
          <p:cNvSpPr txBox="1"/>
          <p:nvPr/>
        </p:nvSpPr>
        <p:spPr>
          <a:xfrm>
            <a:off x="5177504" y="274567"/>
            <a:ext cx="5521643" cy="923330"/>
          </a:xfrm>
          <a:prstGeom prst="rect">
            <a:avLst/>
          </a:prstGeom>
          <a:noFill/>
        </p:spPr>
        <p:txBody>
          <a:bodyPr wrap="square" rtlCol="0">
            <a:spAutoFit/>
          </a:bodyPr>
          <a:lstStyle/>
          <a:p>
            <a:pPr algn="ctr"/>
            <a:r>
              <a:rPr lang="en-US" sz="5400" b="1" dirty="0">
                <a:solidFill>
                  <a:schemeClr val="bg1"/>
                </a:solidFill>
                <a:latin typeface="Priscilla" pitchFamily="2" charset="0"/>
              </a:rPr>
              <a:t>Add Your Text Here</a:t>
            </a:r>
          </a:p>
        </p:txBody>
      </p:sp>
      <p:grpSp>
        <p:nvGrpSpPr>
          <p:cNvPr id="2" name="Grupo 1">
            <a:extLst>
              <a:ext uri="{FF2B5EF4-FFF2-40B4-BE49-F238E27FC236}">
                <a16:creationId xmlns:a16="http://schemas.microsoft.com/office/drawing/2014/main" id="{CC4A1C17-02E7-4056-BCDD-28AE51AE62D1}"/>
              </a:ext>
            </a:extLst>
          </p:cNvPr>
          <p:cNvGrpSpPr/>
          <p:nvPr/>
        </p:nvGrpSpPr>
        <p:grpSpPr>
          <a:xfrm>
            <a:off x="1865757" y="1391382"/>
            <a:ext cx="2050478" cy="1613274"/>
            <a:chOff x="1490283" y="927517"/>
            <a:chExt cx="2050478" cy="1613274"/>
          </a:xfrm>
        </p:grpSpPr>
        <p:sp>
          <p:nvSpPr>
            <p:cNvPr id="332" name="Oval 331">
              <a:extLst>
                <a:ext uri="{FF2B5EF4-FFF2-40B4-BE49-F238E27FC236}">
                  <a16:creationId xmlns:a16="http://schemas.microsoft.com/office/drawing/2014/main" id="{C5C7AEE4-FA7D-42FB-9F24-BEEC202C4F76}"/>
                </a:ext>
              </a:extLst>
            </p:cNvPr>
            <p:cNvSpPr/>
            <p:nvPr/>
          </p:nvSpPr>
          <p:spPr>
            <a:xfrm>
              <a:off x="2173351" y="1788787"/>
              <a:ext cx="266769" cy="266769"/>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3" name="Oval 332">
              <a:extLst>
                <a:ext uri="{FF2B5EF4-FFF2-40B4-BE49-F238E27FC236}">
                  <a16:creationId xmlns:a16="http://schemas.microsoft.com/office/drawing/2014/main" id="{6FB855A9-14E0-438D-AC7D-F00FF1E97CBA}"/>
                </a:ext>
              </a:extLst>
            </p:cNvPr>
            <p:cNvSpPr/>
            <p:nvPr/>
          </p:nvSpPr>
          <p:spPr>
            <a:xfrm>
              <a:off x="1490283" y="2246431"/>
              <a:ext cx="266769" cy="266769"/>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4" name="Oval 333">
              <a:extLst>
                <a:ext uri="{FF2B5EF4-FFF2-40B4-BE49-F238E27FC236}">
                  <a16:creationId xmlns:a16="http://schemas.microsoft.com/office/drawing/2014/main" id="{67994BC3-5F03-4C4F-BE28-51A0957C35CC}"/>
                </a:ext>
              </a:extLst>
            </p:cNvPr>
            <p:cNvSpPr/>
            <p:nvPr/>
          </p:nvSpPr>
          <p:spPr>
            <a:xfrm>
              <a:off x="2376054" y="2412659"/>
              <a:ext cx="128132" cy="128132"/>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5" name="Oval 334">
              <a:extLst>
                <a:ext uri="{FF2B5EF4-FFF2-40B4-BE49-F238E27FC236}">
                  <a16:creationId xmlns:a16="http://schemas.microsoft.com/office/drawing/2014/main" id="{B4BB5952-999B-4C06-BCBE-3C40FEF55707}"/>
                </a:ext>
              </a:extLst>
            </p:cNvPr>
            <p:cNvSpPr/>
            <p:nvPr/>
          </p:nvSpPr>
          <p:spPr>
            <a:xfrm>
              <a:off x="1773003" y="1839158"/>
              <a:ext cx="128132" cy="128132"/>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6" name="Oval 335">
              <a:extLst>
                <a:ext uri="{FF2B5EF4-FFF2-40B4-BE49-F238E27FC236}">
                  <a16:creationId xmlns:a16="http://schemas.microsoft.com/office/drawing/2014/main" id="{6627BF2D-4A78-4FAE-A6A3-E92EF15ADAB1}"/>
                </a:ext>
              </a:extLst>
            </p:cNvPr>
            <p:cNvSpPr/>
            <p:nvPr/>
          </p:nvSpPr>
          <p:spPr>
            <a:xfrm>
              <a:off x="2712336" y="1879715"/>
              <a:ext cx="128132" cy="128132"/>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7" name="Oval 336">
              <a:extLst>
                <a:ext uri="{FF2B5EF4-FFF2-40B4-BE49-F238E27FC236}">
                  <a16:creationId xmlns:a16="http://schemas.microsoft.com/office/drawing/2014/main" id="{CA56BDF1-FE8E-4B5B-A056-A8CC9F4E8000}"/>
                </a:ext>
              </a:extLst>
            </p:cNvPr>
            <p:cNvSpPr/>
            <p:nvPr/>
          </p:nvSpPr>
          <p:spPr>
            <a:xfrm>
              <a:off x="3056559" y="1813630"/>
              <a:ext cx="69523" cy="69523"/>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8" name="Oval 337">
              <a:extLst>
                <a:ext uri="{FF2B5EF4-FFF2-40B4-BE49-F238E27FC236}">
                  <a16:creationId xmlns:a16="http://schemas.microsoft.com/office/drawing/2014/main" id="{691EA06C-750C-42F0-B913-7236CB233692}"/>
                </a:ext>
              </a:extLst>
            </p:cNvPr>
            <p:cNvSpPr/>
            <p:nvPr/>
          </p:nvSpPr>
          <p:spPr>
            <a:xfrm>
              <a:off x="2770945" y="1448391"/>
              <a:ext cx="69523" cy="69523"/>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9" name="Oval 338">
              <a:extLst>
                <a:ext uri="{FF2B5EF4-FFF2-40B4-BE49-F238E27FC236}">
                  <a16:creationId xmlns:a16="http://schemas.microsoft.com/office/drawing/2014/main" id="{59482E73-2380-4F16-973D-2D21E69999EA}"/>
                </a:ext>
              </a:extLst>
            </p:cNvPr>
            <p:cNvSpPr/>
            <p:nvPr/>
          </p:nvSpPr>
          <p:spPr>
            <a:xfrm>
              <a:off x="1962268" y="2362186"/>
              <a:ext cx="69523" cy="69523"/>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0" name="Oval 339">
              <a:extLst>
                <a:ext uri="{FF2B5EF4-FFF2-40B4-BE49-F238E27FC236}">
                  <a16:creationId xmlns:a16="http://schemas.microsoft.com/office/drawing/2014/main" id="{0063317A-441D-452F-8124-B013452A396D}"/>
                </a:ext>
              </a:extLst>
            </p:cNvPr>
            <p:cNvSpPr/>
            <p:nvPr/>
          </p:nvSpPr>
          <p:spPr>
            <a:xfrm>
              <a:off x="3079504" y="1483069"/>
              <a:ext cx="128132" cy="128132"/>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1" name="Oval 340">
              <a:extLst>
                <a:ext uri="{FF2B5EF4-FFF2-40B4-BE49-F238E27FC236}">
                  <a16:creationId xmlns:a16="http://schemas.microsoft.com/office/drawing/2014/main" id="{4BFF862F-1614-45EA-A25B-A397389E4F1E}"/>
                </a:ext>
              </a:extLst>
            </p:cNvPr>
            <p:cNvSpPr/>
            <p:nvPr/>
          </p:nvSpPr>
          <p:spPr>
            <a:xfrm>
              <a:off x="3079504" y="927517"/>
              <a:ext cx="128132" cy="128132"/>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6" name="Oval 355">
              <a:extLst>
                <a:ext uri="{FF2B5EF4-FFF2-40B4-BE49-F238E27FC236}">
                  <a16:creationId xmlns:a16="http://schemas.microsoft.com/office/drawing/2014/main" id="{FBBA420F-7E8E-4092-A195-B5C18408A651}"/>
                </a:ext>
              </a:extLst>
            </p:cNvPr>
            <p:cNvSpPr/>
            <p:nvPr/>
          </p:nvSpPr>
          <p:spPr>
            <a:xfrm>
              <a:off x="3471238" y="991583"/>
              <a:ext cx="69523" cy="69523"/>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25" name="Picture 24">
            <a:extLst>
              <a:ext uri="{FF2B5EF4-FFF2-40B4-BE49-F238E27FC236}">
                <a16:creationId xmlns:a16="http://schemas.microsoft.com/office/drawing/2014/main" id="{0A469C69-51D9-4B28-893A-4E17C4E51728}"/>
              </a:ext>
            </a:extLst>
          </p:cNvPr>
          <p:cNvPicPr>
            <a:picLocks noChangeAspect="1"/>
          </p:cNvPicPr>
          <p:nvPr/>
        </p:nvPicPr>
        <p:blipFill>
          <a:blip r:embed="rId2"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9976043" y="3996926"/>
            <a:ext cx="1749841" cy="2392188"/>
          </a:xfrm>
          <a:prstGeom prst="rect">
            <a:avLst/>
          </a:prstGeom>
        </p:spPr>
      </p:pic>
    </p:spTree>
    <p:extLst>
      <p:ext uri="{BB962C8B-B14F-4D97-AF65-F5344CB8AC3E}">
        <p14:creationId xmlns:p14="http://schemas.microsoft.com/office/powerpoint/2010/main" val="4362077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barn(inVertical)">
                                      <p:cBhvr>
                                        <p:cTn id="7" dur="500"/>
                                        <p:tgtEl>
                                          <p:spTgt spid="33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9"/>
                                        </p:tgtEl>
                                        <p:attrNameLst>
                                          <p:attrName>style.visibility</p:attrName>
                                        </p:attrNameLst>
                                      </p:cBhvr>
                                      <p:to>
                                        <p:strVal val="visible"/>
                                      </p:to>
                                    </p:set>
                                    <p:animEffect transition="in" filter="wipe(down)">
                                      <p:cBhvr>
                                        <p:cTn id="15" dur="500"/>
                                        <p:tgtEl>
                                          <p:spTgt spid="32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76"/>
                                        </p:tgtEl>
                                        <p:attrNameLst>
                                          <p:attrName>style.visibility</p:attrName>
                                        </p:attrNameLst>
                                      </p:cBhvr>
                                      <p:to>
                                        <p:strVal val="visible"/>
                                      </p:to>
                                    </p:set>
                                    <p:animEffect transition="in" filter="wipe(down)">
                                      <p:cBhvr>
                                        <p:cTn id="23" dur="500"/>
                                        <p:tgtEl>
                                          <p:spTgt spid="176"/>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89"/>
                                        </p:tgtEl>
                                        <p:attrNameLst>
                                          <p:attrName>style.visibility</p:attrName>
                                        </p:attrNameLst>
                                      </p:cBhvr>
                                      <p:to>
                                        <p:strVal val="visible"/>
                                      </p:to>
                                    </p:set>
                                    <p:animEffect transition="in" filter="wipe(down)">
                                      <p:cBhvr>
                                        <p:cTn id="27" dur="500"/>
                                        <p:tgtEl>
                                          <p:spTgt spid="189"/>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Effect transition="in" filter="wipe(down)">
                                      <p:cBhvr>
                                        <p:cTn id="31" dur="500"/>
                                        <p:tgtEl>
                                          <p:spTgt spid="327"/>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92"/>
                                        </p:tgtEl>
                                        <p:attrNameLst>
                                          <p:attrName>style.visibility</p:attrName>
                                        </p:attrNameLst>
                                      </p:cBhvr>
                                      <p:to>
                                        <p:strVal val="visible"/>
                                      </p:to>
                                    </p:set>
                                    <p:animEffect transition="in" filter="wipe(down)">
                                      <p:cBhvr>
                                        <p:cTn id="35" dur="500"/>
                                        <p:tgtEl>
                                          <p:spTgt spid="192"/>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330"/>
                                        </p:tgtEl>
                                        <p:attrNameLst>
                                          <p:attrName>style.visibility</p:attrName>
                                        </p:attrNameLst>
                                      </p:cBhvr>
                                      <p:to>
                                        <p:strVal val="visible"/>
                                      </p:to>
                                    </p:set>
                                    <p:animEffect transition="in" filter="wipe(down)">
                                      <p:cBhvr>
                                        <p:cTn id="39" dur="500"/>
                                        <p:tgtEl>
                                          <p:spTgt spid="330"/>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93"/>
                                        </p:tgtEl>
                                        <p:attrNameLst>
                                          <p:attrName>style.visibility</p:attrName>
                                        </p:attrNameLst>
                                      </p:cBhvr>
                                      <p:to>
                                        <p:strVal val="visible"/>
                                      </p:to>
                                    </p:set>
                                    <p:animEffect transition="in" filter="wipe(down)">
                                      <p:cBhvr>
                                        <p:cTn id="43" dur="500"/>
                                        <p:tgtEl>
                                          <p:spTgt spid="193"/>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328"/>
                                        </p:tgtEl>
                                        <p:attrNameLst>
                                          <p:attrName>style.visibility</p:attrName>
                                        </p:attrNameLst>
                                      </p:cBhvr>
                                      <p:to>
                                        <p:strVal val="visible"/>
                                      </p:to>
                                    </p:set>
                                    <p:animEffect transition="in" filter="wipe(down)">
                                      <p:cBhvr>
                                        <p:cTn id="47" dur="500"/>
                                        <p:tgtEl>
                                          <p:spTgt spid="328"/>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195"/>
                                        </p:tgtEl>
                                        <p:attrNameLst>
                                          <p:attrName>style.visibility</p:attrName>
                                        </p:attrNameLst>
                                      </p:cBhvr>
                                      <p:to>
                                        <p:strVal val="visible"/>
                                      </p:to>
                                    </p:set>
                                    <p:animEffect transition="in" filter="wipe(down)">
                                      <p:cBhvr>
                                        <p:cTn id="51" dur="500"/>
                                        <p:tgtEl>
                                          <p:spTgt spid="195"/>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97"/>
                                        </p:tgtEl>
                                        <p:attrNameLst>
                                          <p:attrName>style.visibility</p:attrName>
                                        </p:attrNameLst>
                                      </p:cBhvr>
                                      <p:to>
                                        <p:strVal val="visible"/>
                                      </p:to>
                                    </p:set>
                                    <p:animEffect transition="in" filter="wipe(down)">
                                      <p:cBhvr>
                                        <p:cTn id="55" dur="5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9" grpId="0" animBg="1"/>
      <p:bldP spid="193" grpId="0" animBg="1"/>
      <p:bldP spid="197" grpId="0" animBg="1"/>
      <p:bldP spid="327" grpId="0"/>
      <p:bldP spid="328" grpId="0"/>
      <p:bldP spid="329" grpId="0"/>
      <p:bldP spid="330" grpId="0"/>
      <p:bldP spid="3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273C02CE-569D-4A12-A5D4-E2A4D761BBCD}"/>
              </a:ext>
            </a:extLst>
          </p:cNvPr>
          <p:cNvSpPr/>
          <p:nvPr/>
        </p:nvSpPr>
        <p:spPr>
          <a:xfrm>
            <a:off x="363256" y="403112"/>
            <a:ext cx="11486366" cy="6160526"/>
          </a:xfrm>
          <a:prstGeom prst="rect">
            <a:avLst/>
          </a:prstGeom>
          <a:noFill/>
          <a:ln w="57150">
            <a:solidFill>
              <a:srgbClr val="B38E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38;p7">
            <a:extLst>
              <a:ext uri="{FF2B5EF4-FFF2-40B4-BE49-F238E27FC236}">
                <a16:creationId xmlns:a16="http://schemas.microsoft.com/office/drawing/2014/main" id="{F7EBC2AA-8670-49F9-99F9-D0E42C7ED5EA}"/>
              </a:ext>
            </a:extLst>
          </p:cNvPr>
          <p:cNvSpPr/>
          <p:nvPr/>
        </p:nvSpPr>
        <p:spPr>
          <a:xfrm rot="10800009" flipH="1">
            <a:off x="0" y="-1"/>
            <a:ext cx="2920397" cy="1671596"/>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val f6"/>
              <a:gd name="f14" fmla="*/ f7 f0 1"/>
              <a:gd name="f15" fmla="*/ f8 f0 1"/>
              <a:gd name="f16" fmla="*/ f9 f0 1"/>
              <a:gd name="f17" fmla="?: f10 f3 1"/>
              <a:gd name="f18" fmla="?: f11 f4 1"/>
              <a:gd name="f19" fmla="?: f12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13 f30 1"/>
              <a:gd name="f36" fmla="+- f34 0 f13"/>
              <a:gd name="f37" fmla="+- f33 0 f13"/>
              <a:gd name="f38" fmla="*/ f34 f30 1"/>
              <a:gd name="f39" fmla="*/ f33 f30 1"/>
              <a:gd name="f40" fmla="*/ f36 1 2"/>
              <a:gd name="f41" fmla="*/ f37 1 2"/>
              <a:gd name="f42" fmla="*/ f37 1 12"/>
              <a:gd name="f43" fmla="*/ f36 7 1"/>
              <a:gd name="f44" fmla="*/ f37 7 1"/>
              <a:gd name="f45" fmla="*/ f36 11 1"/>
              <a:gd name="f46" fmla="+- f13 f40 0"/>
              <a:gd name="f47" fmla="+- f13 f41 0"/>
              <a:gd name="f48" fmla="*/ f43 1 12"/>
              <a:gd name="f49" fmla="*/ f44 1 12"/>
              <a:gd name="f50" fmla="*/ f45 1 12"/>
              <a:gd name="f51" fmla="*/ f42 f30 1"/>
              <a:gd name="f52" fmla="*/ f48 f30 1"/>
              <a:gd name="f53" fmla="*/ f49 f30 1"/>
              <a:gd name="f54" fmla="*/ f50 f30 1"/>
              <a:gd name="f55" fmla="*/ f47 f30 1"/>
              <a:gd name="f56" fmla="*/ f46 f30 1"/>
            </a:gdLst>
            <a:ahLst/>
            <a:cxnLst>
              <a:cxn ang="3cd4">
                <a:pos x="hc" y="t"/>
              </a:cxn>
              <a:cxn ang="0">
                <a:pos x="r" y="vc"/>
              </a:cxn>
              <a:cxn ang="cd4">
                <a:pos x="hc" y="b"/>
              </a:cxn>
              <a:cxn ang="cd2">
                <a:pos x="l" y="vc"/>
              </a:cxn>
              <a:cxn ang="f27">
                <a:pos x="f35" y="f35"/>
              </a:cxn>
              <a:cxn ang="f28">
                <a:pos x="f35" y="f38"/>
              </a:cxn>
              <a:cxn ang="f28">
                <a:pos x="f39" y="f38"/>
              </a:cxn>
              <a:cxn ang="f29">
                <a:pos x="f55" y="f56"/>
              </a:cxn>
            </a:cxnLst>
            <a:rect l="f51" t="f52" r="f53" b="f54"/>
            <a:pathLst>
              <a:path>
                <a:moveTo>
                  <a:pt x="f35" y="f38"/>
                </a:moveTo>
                <a:lnTo>
                  <a:pt x="f35" y="f35"/>
                </a:lnTo>
                <a:lnTo>
                  <a:pt x="f39" y="f38"/>
                </a:lnTo>
                <a:close/>
              </a:path>
            </a:pathLst>
          </a:custGeom>
          <a:solidFill>
            <a:srgbClr val="D3BF9D"/>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pic>
        <p:nvPicPr>
          <p:cNvPr id="25" name="Picture 357">
            <a:extLst>
              <a:ext uri="{FF2B5EF4-FFF2-40B4-BE49-F238E27FC236}">
                <a16:creationId xmlns:a16="http://schemas.microsoft.com/office/drawing/2014/main" id="{FA81FEA3-388B-448D-9BE2-1D2B9D9F851E}"/>
              </a:ext>
            </a:extLst>
          </p:cNvPr>
          <p:cNvPicPr>
            <a:picLocks noChangeAspect="1"/>
          </p:cNvPicPr>
          <p:nvPr/>
        </p:nvPicPr>
        <p:blipFill>
          <a:blip r:embed="rId3"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rot="10800000">
            <a:off x="394379" y="-23110"/>
            <a:ext cx="1040234" cy="2829385"/>
          </a:xfrm>
          <a:prstGeom prst="rect">
            <a:avLst/>
          </a:prstGeom>
        </p:spPr>
      </p:pic>
      <p:sp>
        <p:nvSpPr>
          <p:cNvPr id="7" name="Elipse 6">
            <a:extLst>
              <a:ext uri="{FF2B5EF4-FFF2-40B4-BE49-F238E27FC236}">
                <a16:creationId xmlns:a16="http://schemas.microsoft.com/office/drawing/2014/main" id="{8CA6D20C-43B5-4C37-9F07-CA2444BE245E}"/>
              </a:ext>
            </a:extLst>
          </p:cNvPr>
          <p:cNvSpPr/>
          <p:nvPr/>
        </p:nvSpPr>
        <p:spPr>
          <a:xfrm>
            <a:off x="4441220" y="617202"/>
            <a:ext cx="5905865" cy="5849062"/>
          </a:xfrm>
          <a:prstGeom prst="ellipse">
            <a:avLst/>
          </a:prstGeom>
          <a:solidFill>
            <a:srgbClr val="D3BF9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Google Shape;899;p50">
            <a:extLst>
              <a:ext uri="{FF2B5EF4-FFF2-40B4-BE49-F238E27FC236}">
                <a16:creationId xmlns:a16="http://schemas.microsoft.com/office/drawing/2014/main" id="{F393E3DD-332D-4A69-A047-CE3A6B14AA9B}"/>
              </a:ext>
            </a:extLst>
          </p:cNvPr>
          <p:cNvSpPr txBox="1">
            <a:spLocks noGrp="1"/>
          </p:cNvSpPr>
          <p:nvPr>
            <p:ph type="title"/>
          </p:nvPr>
        </p:nvSpPr>
        <p:spPr>
          <a:xfrm>
            <a:off x="766851" y="2168247"/>
            <a:ext cx="3246815" cy="1228965"/>
          </a:xfrm>
        </p:spPr>
        <p:txBody>
          <a:bodyPr>
            <a:normAutofit fontScale="90000"/>
          </a:bodyPr>
          <a:lstStyle/>
          <a:p>
            <a:pPr lvl="0" algn="ctr"/>
            <a:r>
              <a:rPr lang="en-GB" sz="7200" dirty="0">
                <a:solidFill>
                  <a:srgbClr val="B38E69"/>
                </a:solidFill>
              </a:rPr>
              <a:t>Free Template</a:t>
            </a:r>
          </a:p>
        </p:txBody>
      </p:sp>
      <p:sp>
        <p:nvSpPr>
          <p:cNvPr id="5" name="Triángulo isósceles 1">
            <a:extLst>
              <a:ext uri="{FF2B5EF4-FFF2-40B4-BE49-F238E27FC236}">
                <a16:creationId xmlns:a16="http://schemas.microsoft.com/office/drawing/2014/main" id="{AF3DE7EF-4B80-4B4A-854F-EB260ABB8DBF}"/>
              </a:ext>
            </a:extLst>
          </p:cNvPr>
          <p:cNvSpPr/>
          <p:nvPr/>
        </p:nvSpPr>
        <p:spPr>
          <a:xfrm rot="16200004">
            <a:off x="8035578" y="2701575"/>
            <a:ext cx="6857999" cy="1454847"/>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D3BF9D"/>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s-PE" sz="1867" kern="0">
              <a:solidFill>
                <a:srgbClr val="FFFFFF"/>
              </a:solidFill>
              <a:latin typeface="Arial"/>
            </a:endParaRPr>
          </a:p>
        </p:txBody>
      </p:sp>
      <p:sp>
        <p:nvSpPr>
          <p:cNvPr id="6" name="Elipse 5">
            <a:extLst>
              <a:ext uri="{FF2B5EF4-FFF2-40B4-BE49-F238E27FC236}">
                <a16:creationId xmlns:a16="http://schemas.microsoft.com/office/drawing/2014/main" id="{AEC1FD98-1034-4469-A1F4-0BEA221292DE}"/>
              </a:ext>
            </a:extLst>
          </p:cNvPr>
          <p:cNvSpPr/>
          <p:nvPr/>
        </p:nvSpPr>
        <p:spPr>
          <a:xfrm>
            <a:off x="4768647" y="853847"/>
            <a:ext cx="5849062" cy="5849062"/>
          </a:xfrm>
          <a:prstGeom prst="ellipse">
            <a:avLst/>
          </a:prstGeom>
          <a:blipFill>
            <a:blip r:embed="rId4" cstate="email">
              <a:extLst>
                <a:ext uri="{28A0092B-C50C-407E-A947-70E740481C1C}">
                  <a14:useLocalDpi xmlns:a14="http://schemas.microsoft.com/office/drawing/2010/main"/>
                </a:ext>
              </a:extLst>
            </a:blip>
            <a:stretch>
              <a:fillRect/>
            </a:stretch>
          </a:blipFill>
          <a:ln w="19050">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Google Shape;39;p7">
            <a:extLst>
              <a:ext uri="{FF2B5EF4-FFF2-40B4-BE49-F238E27FC236}">
                <a16:creationId xmlns:a16="http://schemas.microsoft.com/office/drawing/2014/main" id="{D3342BC8-7B30-4778-A893-83AFCFEDA6DA}"/>
              </a:ext>
            </a:extLst>
          </p:cNvPr>
          <p:cNvSpPr/>
          <p:nvPr/>
        </p:nvSpPr>
        <p:spPr>
          <a:xfrm>
            <a:off x="0" y="5186403"/>
            <a:ext cx="2920397" cy="1671596"/>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val f6"/>
              <a:gd name="f14" fmla="*/ f7 f0 1"/>
              <a:gd name="f15" fmla="*/ f8 f0 1"/>
              <a:gd name="f16" fmla="*/ f9 f0 1"/>
              <a:gd name="f17" fmla="?: f10 f3 1"/>
              <a:gd name="f18" fmla="?: f11 f4 1"/>
              <a:gd name="f19" fmla="?: f12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13 f30 1"/>
              <a:gd name="f36" fmla="+- f34 0 f13"/>
              <a:gd name="f37" fmla="+- f33 0 f13"/>
              <a:gd name="f38" fmla="*/ f34 f30 1"/>
              <a:gd name="f39" fmla="*/ f33 f30 1"/>
              <a:gd name="f40" fmla="*/ f36 1 2"/>
              <a:gd name="f41" fmla="*/ f37 1 2"/>
              <a:gd name="f42" fmla="*/ f37 1 12"/>
              <a:gd name="f43" fmla="*/ f36 7 1"/>
              <a:gd name="f44" fmla="*/ f37 7 1"/>
              <a:gd name="f45" fmla="*/ f36 11 1"/>
              <a:gd name="f46" fmla="+- f13 f40 0"/>
              <a:gd name="f47" fmla="+- f13 f41 0"/>
              <a:gd name="f48" fmla="*/ f43 1 12"/>
              <a:gd name="f49" fmla="*/ f44 1 12"/>
              <a:gd name="f50" fmla="*/ f45 1 12"/>
              <a:gd name="f51" fmla="*/ f42 f30 1"/>
              <a:gd name="f52" fmla="*/ f48 f30 1"/>
              <a:gd name="f53" fmla="*/ f49 f30 1"/>
              <a:gd name="f54" fmla="*/ f50 f30 1"/>
              <a:gd name="f55" fmla="*/ f47 f30 1"/>
              <a:gd name="f56" fmla="*/ f46 f30 1"/>
            </a:gdLst>
            <a:ahLst/>
            <a:cxnLst>
              <a:cxn ang="3cd4">
                <a:pos x="hc" y="t"/>
              </a:cxn>
              <a:cxn ang="0">
                <a:pos x="r" y="vc"/>
              </a:cxn>
              <a:cxn ang="cd4">
                <a:pos x="hc" y="b"/>
              </a:cxn>
              <a:cxn ang="cd2">
                <a:pos x="l" y="vc"/>
              </a:cxn>
              <a:cxn ang="f27">
                <a:pos x="f35" y="f35"/>
              </a:cxn>
              <a:cxn ang="f28">
                <a:pos x="f35" y="f38"/>
              </a:cxn>
              <a:cxn ang="f28">
                <a:pos x="f39" y="f38"/>
              </a:cxn>
              <a:cxn ang="f29">
                <a:pos x="f55" y="f56"/>
              </a:cxn>
            </a:cxnLst>
            <a:rect l="f51" t="f52" r="f53" b="f54"/>
            <a:pathLst>
              <a:path>
                <a:moveTo>
                  <a:pt x="f35" y="f38"/>
                </a:moveTo>
                <a:lnTo>
                  <a:pt x="f35" y="f35"/>
                </a:lnTo>
                <a:lnTo>
                  <a:pt x="f39" y="f38"/>
                </a:lnTo>
                <a:close/>
              </a:path>
            </a:pathLst>
          </a:custGeom>
          <a:solidFill>
            <a:srgbClr val="F3F3F3"/>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
        <p:nvSpPr>
          <p:cNvPr id="11" name="Rectangle 7">
            <a:extLst>
              <a:ext uri="{FF2B5EF4-FFF2-40B4-BE49-F238E27FC236}">
                <a16:creationId xmlns:a16="http://schemas.microsoft.com/office/drawing/2014/main" id="{F9E2C18E-E121-41D4-9478-FE72FA295FB1}"/>
              </a:ext>
            </a:extLst>
          </p:cNvPr>
          <p:cNvSpPr/>
          <p:nvPr/>
        </p:nvSpPr>
        <p:spPr>
          <a:xfrm>
            <a:off x="766851" y="3893860"/>
            <a:ext cx="3337736" cy="1238865"/>
          </a:xfrm>
          <a:prstGeom prst="rect">
            <a:avLst/>
          </a:prstGeom>
        </p:spPr>
        <p:txBody>
          <a:bodyPr wrap="square">
            <a:spAutoFit/>
          </a:bodyPr>
          <a:lstStyle/>
          <a:p>
            <a:pPr>
              <a:lnSpc>
                <a:spcPts val="1500"/>
              </a:lnSpc>
            </a:pPr>
            <a:r>
              <a:rPr lang="en-US" sz="1200" dirty="0">
                <a:solidFill>
                  <a:srgbClr val="000000"/>
                </a:solidFill>
                <a:latin typeface="Open Sans" panose="020B0606030504020204" pitchFamily="34" charset="0"/>
              </a:rPr>
              <a:t>It is a long established fact that a reader will be distracted by the readable content of a page when looking at its layout. The point of using Lorem Ipsum is that it has a more-or-less normal distribution of letters, as opposed to using 'Content here,</a:t>
            </a:r>
            <a:endParaRPr lang="en-US" sz="1200" dirty="0"/>
          </a:p>
        </p:txBody>
      </p:sp>
      <p:grpSp>
        <p:nvGrpSpPr>
          <p:cNvPr id="13" name="Grupo 12">
            <a:extLst>
              <a:ext uri="{FF2B5EF4-FFF2-40B4-BE49-F238E27FC236}">
                <a16:creationId xmlns:a16="http://schemas.microsoft.com/office/drawing/2014/main" id="{AC7BFCE3-D436-4F32-AF6E-DC87CCCED7EC}"/>
              </a:ext>
            </a:extLst>
          </p:cNvPr>
          <p:cNvGrpSpPr/>
          <p:nvPr/>
        </p:nvGrpSpPr>
        <p:grpSpPr>
          <a:xfrm>
            <a:off x="1690148" y="54005"/>
            <a:ext cx="2050478" cy="1613274"/>
            <a:chOff x="1690148" y="54005"/>
            <a:chExt cx="2050478" cy="1613274"/>
          </a:xfrm>
          <a:solidFill>
            <a:schemeClr val="bg1"/>
          </a:solidFill>
        </p:grpSpPr>
        <p:sp>
          <p:nvSpPr>
            <p:cNvPr id="14" name="Oval 361">
              <a:extLst>
                <a:ext uri="{FF2B5EF4-FFF2-40B4-BE49-F238E27FC236}">
                  <a16:creationId xmlns:a16="http://schemas.microsoft.com/office/drawing/2014/main" id="{309F16C8-8230-4AC2-9A0E-8BF3D1A20C1D}"/>
                </a:ext>
              </a:extLst>
            </p:cNvPr>
            <p:cNvSpPr/>
            <p:nvPr/>
          </p:nvSpPr>
          <p:spPr>
            <a:xfrm>
              <a:off x="2373216" y="915275"/>
              <a:ext cx="266769" cy="266769"/>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Oval 362">
              <a:extLst>
                <a:ext uri="{FF2B5EF4-FFF2-40B4-BE49-F238E27FC236}">
                  <a16:creationId xmlns:a16="http://schemas.microsoft.com/office/drawing/2014/main" id="{2ED475DE-D8A0-4BE2-9CBB-1812212DAC71}"/>
                </a:ext>
              </a:extLst>
            </p:cNvPr>
            <p:cNvSpPr/>
            <p:nvPr/>
          </p:nvSpPr>
          <p:spPr>
            <a:xfrm>
              <a:off x="1690148" y="1372919"/>
              <a:ext cx="266769" cy="266769"/>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Oval 363">
              <a:extLst>
                <a:ext uri="{FF2B5EF4-FFF2-40B4-BE49-F238E27FC236}">
                  <a16:creationId xmlns:a16="http://schemas.microsoft.com/office/drawing/2014/main" id="{79A414FD-D33B-4794-9F33-0BB12DEC0E2D}"/>
                </a:ext>
              </a:extLst>
            </p:cNvPr>
            <p:cNvSpPr/>
            <p:nvPr/>
          </p:nvSpPr>
          <p:spPr>
            <a:xfrm>
              <a:off x="2575919" y="1539147"/>
              <a:ext cx="128132" cy="128132"/>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364">
              <a:extLst>
                <a:ext uri="{FF2B5EF4-FFF2-40B4-BE49-F238E27FC236}">
                  <a16:creationId xmlns:a16="http://schemas.microsoft.com/office/drawing/2014/main" id="{5E07933A-7220-4D03-BFE6-9FA6A4B05837}"/>
                </a:ext>
              </a:extLst>
            </p:cNvPr>
            <p:cNvSpPr/>
            <p:nvPr/>
          </p:nvSpPr>
          <p:spPr>
            <a:xfrm>
              <a:off x="1972868" y="965646"/>
              <a:ext cx="128132" cy="128132"/>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Oval 365">
              <a:extLst>
                <a:ext uri="{FF2B5EF4-FFF2-40B4-BE49-F238E27FC236}">
                  <a16:creationId xmlns:a16="http://schemas.microsoft.com/office/drawing/2014/main" id="{88B799F7-FD7C-423D-AD19-4A0BE47E59F0}"/>
                </a:ext>
              </a:extLst>
            </p:cNvPr>
            <p:cNvSpPr/>
            <p:nvPr/>
          </p:nvSpPr>
          <p:spPr>
            <a:xfrm>
              <a:off x="2912201" y="1006203"/>
              <a:ext cx="128132" cy="128132"/>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Oval 366">
              <a:extLst>
                <a:ext uri="{FF2B5EF4-FFF2-40B4-BE49-F238E27FC236}">
                  <a16:creationId xmlns:a16="http://schemas.microsoft.com/office/drawing/2014/main" id="{18AFDF04-92A5-4F3F-AF7C-78977BEE2C13}"/>
                </a:ext>
              </a:extLst>
            </p:cNvPr>
            <p:cNvSpPr/>
            <p:nvPr/>
          </p:nvSpPr>
          <p:spPr>
            <a:xfrm>
              <a:off x="3256424" y="940118"/>
              <a:ext cx="69523" cy="69523"/>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Oval 367">
              <a:extLst>
                <a:ext uri="{FF2B5EF4-FFF2-40B4-BE49-F238E27FC236}">
                  <a16:creationId xmlns:a16="http://schemas.microsoft.com/office/drawing/2014/main" id="{36CC6658-E3A1-4E2D-B28A-6EDB97DE4499}"/>
                </a:ext>
              </a:extLst>
            </p:cNvPr>
            <p:cNvSpPr/>
            <p:nvPr/>
          </p:nvSpPr>
          <p:spPr>
            <a:xfrm>
              <a:off x="2970810" y="574879"/>
              <a:ext cx="69523" cy="69523"/>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Oval 368">
              <a:extLst>
                <a:ext uri="{FF2B5EF4-FFF2-40B4-BE49-F238E27FC236}">
                  <a16:creationId xmlns:a16="http://schemas.microsoft.com/office/drawing/2014/main" id="{F9C73430-75BD-4FE9-83F5-1950A89CF092}"/>
                </a:ext>
              </a:extLst>
            </p:cNvPr>
            <p:cNvSpPr/>
            <p:nvPr/>
          </p:nvSpPr>
          <p:spPr>
            <a:xfrm>
              <a:off x="2162133" y="1488674"/>
              <a:ext cx="69523" cy="69523"/>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Oval 369">
              <a:extLst>
                <a:ext uri="{FF2B5EF4-FFF2-40B4-BE49-F238E27FC236}">
                  <a16:creationId xmlns:a16="http://schemas.microsoft.com/office/drawing/2014/main" id="{412FE466-711E-4453-9DB5-AC49A943E90C}"/>
                </a:ext>
              </a:extLst>
            </p:cNvPr>
            <p:cNvSpPr/>
            <p:nvPr/>
          </p:nvSpPr>
          <p:spPr>
            <a:xfrm>
              <a:off x="3279369" y="609557"/>
              <a:ext cx="128132" cy="128132"/>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Oval 370">
              <a:extLst>
                <a:ext uri="{FF2B5EF4-FFF2-40B4-BE49-F238E27FC236}">
                  <a16:creationId xmlns:a16="http://schemas.microsoft.com/office/drawing/2014/main" id="{B81B01B7-4827-4CE8-BA4C-A094DCF8E3B4}"/>
                </a:ext>
              </a:extLst>
            </p:cNvPr>
            <p:cNvSpPr/>
            <p:nvPr/>
          </p:nvSpPr>
          <p:spPr>
            <a:xfrm>
              <a:off x="3279369" y="54005"/>
              <a:ext cx="128132" cy="128132"/>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Oval 371">
              <a:extLst>
                <a:ext uri="{FF2B5EF4-FFF2-40B4-BE49-F238E27FC236}">
                  <a16:creationId xmlns:a16="http://schemas.microsoft.com/office/drawing/2014/main" id="{157E7078-400E-4466-B35F-F12C48DE6690}"/>
                </a:ext>
              </a:extLst>
            </p:cNvPr>
            <p:cNvSpPr/>
            <p:nvPr/>
          </p:nvSpPr>
          <p:spPr>
            <a:xfrm>
              <a:off x="3671103" y="118071"/>
              <a:ext cx="69523" cy="69523"/>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1317960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41CD1E2-A4FE-45EF-ACCE-E20EC2D9FE3D}"/>
              </a:ext>
            </a:extLst>
          </p:cNvPr>
          <p:cNvSpPr/>
          <p:nvPr/>
        </p:nvSpPr>
        <p:spPr>
          <a:xfrm>
            <a:off x="2850776" y="107576"/>
            <a:ext cx="1853849" cy="6589059"/>
          </a:xfrm>
          <a:prstGeom prst="rect">
            <a:avLst/>
          </a:prstGeom>
          <a:solidFill>
            <a:srgbClr val="FFC1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A35BD48B-F69A-455A-A038-EE3ACA19475F}"/>
              </a:ext>
            </a:extLst>
          </p:cNvPr>
          <p:cNvSpPr/>
          <p:nvPr/>
        </p:nvSpPr>
        <p:spPr>
          <a:xfrm>
            <a:off x="107576" y="107576"/>
            <a:ext cx="3939989" cy="6589059"/>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2" name="矩形 21">
            <a:extLst>
              <a:ext uri="{FF2B5EF4-FFF2-40B4-BE49-F238E27FC236}">
                <a16:creationId xmlns:a16="http://schemas.microsoft.com/office/drawing/2014/main" id="{F42F7024-E4E2-42FD-B513-493A8C5BB988}"/>
              </a:ext>
            </a:extLst>
          </p:cNvPr>
          <p:cNvSpPr/>
          <p:nvPr/>
        </p:nvSpPr>
        <p:spPr>
          <a:xfrm>
            <a:off x="6621182" y="3012284"/>
            <a:ext cx="4506679" cy="549693"/>
          </a:xfrm>
          <a:prstGeom prst="rect">
            <a:avLst/>
          </a:prstGeom>
          <a:noFill/>
          <a:ln w="28575">
            <a:solidFill>
              <a:srgbClr val="FFC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文本框 19">
            <a:extLst>
              <a:ext uri="{FF2B5EF4-FFF2-40B4-BE49-F238E27FC236}">
                <a16:creationId xmlns:a16="http://schemas.microsoft.com/office/drawing/2014/main" id="{9C34EFCA-7C9C-4BF5-AB02-9B2FB37B647F}"/>
              </a:ext>
            </a:extLst>
          </p:cNvPr>
          <p:cNvSpPr txBox="1"/>
          <p:nvPr/>
        </p:nvSpPr>
        <p:spPr>
          <a:xfrm>
            <a:off x="6971498" y="2689209"/>
            <a:ext cx="3851375" cy="525657"/>
          </a:xfrm>
          <a:prstGeom prst="rect">
            <a:avLst/>
          </a:prstGeom>
          <a:solidFill>
            <a:schemeClr val="bg1"/>
          </a:solidFill>
        </p:spPr>
        <p:txBody>
          <a:bodyPr wrap="none" rtlCol="0">
            <a:spAutoFit/>
          </a:bodyPr>
          <a:lstStyle/>
          <a:p>
            <a:pPr algn="just">
              <a:lnSpc>
                <a:spcPct val="130000"/>
              </a:lnSpc>
            </a:pPr>
            <a:r>
              <a:rPr lang="zh-CN" altLang="en-US" sz="2400" b="1" dirty="0">
                <a:solidFill>
                  <a:srgbClr val="FFC100"/>
                </a:solidFill>
                <a:effectLst>
                  <a:outerShdw blurRad="38100" dist="38100" dir="2700000" algn="tl">
                    <a:srgbClr val="000000">
                      <a:alpha val="43137"/>
                    </a:srgbClr>
                  </a:outerShdw>
                </a:effectLst>
                <a:latin typeface="+mj-ea"/>
                <a:ea typeface="+mj-ea"/>
              </a:rPr>
              <a:t>Click to replace the text</a:t>
            </a:r>
          </a:p>
        </p:txBody>
      </p:sp>
      <p:sp>
        <p:nvSpPr>
          <p:cNvPr id="21" name="文本框 20">
            <a:extLst>
              <a:ext uri="{FF2B5EF4-FFF2-40B4-BE49-F238E27FC236}">
                <a16:creationId xmlns:a16="http://schemas.microsoft.com/office/drawing/2014/main" id="{972A682A-FF37-4B14-9227-E05189B5E259}"/>
              </a:ext>
            </a:extLst>
          </p:cNvPr>
          <p:cNvSpPr txBox="1"/>
          <p:nvPr/>
        </p:nvSpPr>
        <p:spPr>
          <a:xfrm>
            <a:off x="6621182" y="3885052"/>
            <a:ext cx="4633679" cy="1255665"/>
          </a:xfrm>
          <a:prstGeom prst="rect">
            <a:avLst/>
          </a:prstGeom>
          <a:noFill/>
        </p:spPr>
        <p:txBody>
          <a:bodyPr wrap="square" rtlCol="0">
            <a:spAutoFit/>
          </a:bodyPr>
          <a:lstStyle/>
          <a:p>
            <a:pPr algn="just">
              <a:lnSpc>
                <a:spcPct val="130000"/>
              </a:lnSpc>
            </a:pPr>
            <a:r>
              <a:rPr lang="zh-CN" altLang="en-US" sz="2000" dirty="0">
                <a:solidFill>
                  <a:schemeClr val="tx1">
                    <a:lumMod val="85000"/>
                    <a:lumOff val="15000"/>
                  </a:schemeClr>
                </a:solidFill>
              </a:rPr>
              <a:t>Click here to replace text Click here to replace text Click here to replace text Click here to replace text Click here to replace text Click here to replace text</a:t>
            </a:r>
            <a:endParaRPr lang="zh-CN" altLang="en-US" sz="2000" b="1" dirty="0">
              <a:solidFill>
                <a:schemeClr val="bg1"/>
              </a:solidFill>
              <a:effectLst>
                <a:outerShdw blurRad="38100" dist="38100" dir="2700000" algn="tl">
                  <a:srgbClr val="000000">
                    <a:alpha val="43137"/>
                  </a:srgbClr>
                </a:outerShdw>
              </a:effectLst>
            </a:endParaRPr>
          </a:p>
        </p:txBody>
      </p:sp>
      <p:sp>
        <p:nvSpPr>
          <p:cNvPr id="23" name="椭圆 22">
            <a:extLst>
              <a:ext uri="{FF2B5EF4-FFF2-40B4-BE49-F238E27FC236}">
                <a16:creationId xmlns:a16="http://schemas.microsoft.com/office/drawing/2014/main" id="{168C6C34-FD8E-4E3A-8399-906EA99EE222}"/>
              </a:ext>
            </a:extLst>
          </p:cNvPr>
          <p:cNvSpPr/>
          <p:nvPr/>
        </p:nvSpPr>
        <p:spPr>
          <a:xfrm>
            <a:off x="11032611" y="3466727"/>
            <a:ext cx="190500" cy="190500"/>
          </a:xfrm>
          <a:prstGeom prst="ellipse">
            <a:avLst/>
          </a:prstGeom>
          <a:solidFill>
            <a:srgbClr val="D28244"/>
          </a:solidFill>
          <a:ln w="19050">
            <a:noFill/>
          </a:ln>
          <a:effectLst>
            <a:outerShdw blurRad="152400" dist="25400" dir="5400000" algn="ctr" rotWithShape="0">
              <a:srgbClr val="822505">
                <a:alpha val="8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10" name="Picture 355">
            <a:extLst>
              <a:ext uri="{FF2B5EF4-FFF2-40B4-BE49-F238E27FC236}">
                <a16:creationId xmlns:a16="http://schemas.microsoft.com/office/drawing/2014/main" id="{E0880BC0-5BB4-48E9-B9D0-35079E29DCB3}"/>
              </a:ext>
            </a:extLst>
          </p:cNvPr>
          <p:cNvPicPr>
            <a:picLocks noChangeAspect="1"/>
          </p:cNvPicPr>
          <p:nvPr/>
        </p:nvPicPr>
        <p:blipFill>
          <a:blip r:embed="rId3"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rot="10800000">
            <a:off x="-31498" y="1048876"/>
            <a:ext cx="1750011" cy="4759943"/>
          </a:xfrm>
          <a:prstGeom prst="rect">
            <a:avLst/>
          </a:prstGeom>
        </p:spPr>
      </p:pic>
      <p:sp>
        <p:nvSpPr>
          <p:cNvPr id="11" name="Rectangle 3">
            <a:extLst>
              <a:ext uri="{FF2B5EF4-FFF2-40B4-BE49-F238E27FC236}">
                <a16:creationId xmlns:a16="http://schemas.microsoft.com/office/drawing/2014/main" id="{868E15BD-5590-40AA-9FD2-1D675A786FD5}"/>
              </a:ext>
            </a:extLst>
          </p:cNvPr>
          <p:cNvSpPr/>
          <p:nvPr/>
        </p:nvSpPr>
        <p:spPr>
          <a:xfrm>
            <a:off x="363256" y="403112"/>
            <a:ext cx="11486366" cy="6160526"/>
          </a:xfrm>
          <a:prstGeom prst="rect">
            <a:avLst/>
          </a:prstGeom>
          <a:noFill/>
          <a:ln w="57150">
            <a:solidFill>
              <a:srgbClr val="B38E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esquinas redondeadas 1">
            <a:extLst>
              <a:ext uri="{FF2B5EF4-FFF2-40B4-BE49-F238E27FC236}">
                <a16:creationId xmlns:a16="http://schemas.microsoft.com/office/drawing/2014/main" id="{0E10E5DE-1047-4AE7-A802-193F36FB89FE}"/>
              </a:ext>
            </a:extLst>
          </p:cNvPr>
          <p:cNvSpPr/>
          <p:nvPr/>
        </p:nvSpPr>
        <p:spPr>
          <a:xfrm>
            <a:off x="1987963" y="1116904"/>
            <a:ext cx="4326475" cy="4890146"/>
          </a:xfrm>
          <a:prstGeom prst="roundRect">
            <a:avLst/>
          </a:prstGeom>
          <a:blipFill>
            <a:blip r:embed="rId4" cstate="email">
              <a:extLst>
                <a:ext uri="{28A0092B-C50C-407E-A947-70E740481C1C}">
                  <a14:useLocalDpi xmlns:a14="http://schemas.microsoft.com/office/drawing/2010/main"/>
                </a:ext>
              </a:extLst>
            </a:blip>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Elipse 13">
            <a:extLst>
              <a:ext uri="{FF2B5EF4-FFF2-40B4-BE49-F238E27FC236}">
                <a16:creationId xmlns:a16="http://schemas.microsoft.com/office/drawing/2014/main" id="{F666FCC4-DB5C-4AF3-B891-4F03E2A7576D}"/>
              </a:ext>
            </a:extLst>
          </p:cNvPr>
          <p:cNvSpPr/>
          <p:nvPr/>
        </p:nvSpPr>
        <p:spPr>
          <a:xfrm>
            <a:off x="7902406" y="976826"/>
            <a:ext cx="1664366" cy="1664366"/>
          </a:xfrm>
          <a:prstGeom prst="ellipse">
            <a:avLst/>
          </a:prstGeom>
          <a:solidFill>
            <a:srgbClr val="E5D9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5" name="Picture 24">
            <a:extLst>
              <a:ext uri="{FF2B5EF4-FFF2-40B4-BE49-F238E27FC236}">
                <a16:creationId xmlns:a16="http://schemas.microsoft.com/office/drawing/2014/main" id="{04DF5904-9E8C-4BE6-8A91-122DC5CD2765}"/>
              </a:ext>
            </a:extLst>
          </p:cNvPr>
          <p:cNvPicPr>
            <a:picLocks noChangeAspect="1"/>
          </p:cNvPicPr>
          <p:nvPr/>
        </p:nvPicPr>
        <p:blipFill>
          <a:blip r:embed="rId5"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8300794" y="1276058"/>
            <a:ext cx="867590" cy="1186073"/>
          </a:xfrm>
          <a:prstGeom prst="rect">
            <a:avLst/>
          </a:prstGeom>
        </p:spPr>
      </p:pic>
    </p:spTree>
    <p:extLst>
      <p:ext uri="{BB962C8B-B14F-4D97-AF65-F5344CB8AC3E}">
        <p14:creationId xmlns:p14="http://schemas.microsoft.com/office/powerpoint/2010/main" val="1287647711"/>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xmlns:a16="http://schemas.microsoft.com/office/drawing/2014/main" xmlns:a14="http://schemas.microsoft.com/office/drawing/2010/main">
      <p:transition spd="slow"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5E8"/>
        </a:solidFill>
        <a:effectLst/>
      </p:bgPr>
    </p:bg>
    <p:spTree>
      <p:nvGrpSpPr>
        <p:cNvPr id="1" name=""/>
        <p:cNvGrpSpPr/>
        <p:nvPr/>
      </p:nvGrpSpPr>
      <p:grpSpPr>
        <a:xfrm>
          <a:off x="0" y="0"/>
          <a:ext cx="0" cy="0"/>
          <a:chOff x="0" y="0"/>
          <a:chExt cx="0" cy="0"/>
        </a:xfrm>
      </p:grpSpPr>
      <p:grpSp>
        <p:nvGrpSpPr>
          <p:cNvPr id="178" name="Group 28">
            <a:extLst>
              <a:ext uri="{FF2B5EF4-FFF2-40B4-BE49-F238E27FC236}">
                <a16:creationId xmlns:a16="http://schemas.microsoft.com/office/drawing/2014/main" id="{B5007D75-8424-4619-8283-DD37F10730C1}"/>
              </a:ext>
            </a:extLst>
          </p:cNvPr>
          <p:cNvGrpSpPr>
            <a:grpSpLocks/>
          </p:cNvGrpSpPr>
          <p:nvPr/>
        </p:nvGrpSpPr>
        <p:grpSpPr bwMode="auto">
          <a:xfrm>
            <a:off x="-31499" y="-4426"/>
            <a:ext cx="12191999" cy="6858000"/>
            <a:chOff x="389475" y="404047"/>
            <a:chExt cx="12173953" cy="6392365"/>
          </a:xfrm>
        </p:grpSpPr>
        <p:grpSp>
          <p:nvGrpSpPr>
            <p:cNvPr id="179" name="Group 178">
              <a:extLst>
                <a:ext uri="{FF2B5EF4-FFF2-40B4-BE49-F238E27FC236}">
                  <a16:creationId xmlns:a16="http://schemas.microsoft.com/office/drawing/2014/main" id="{B00B6CF4-A197-4387-9D4D-F38963463078}"/>
                </a:ext>
              </a:extLst>
            </p:cNvPr>
            <p:cNvGrpSpPr>
              <a:grpSpLocks/>
            </p:cNvGrpSpPr>
            <p:nvPr/>
          </p:nvGrpSpPr>
          <p:grpSpPr bwMode="auto">
            <a:xfrm>
              <a:off x="400050" y="409573"/>
              <a:ext cx="6253487" cy="3321180"/>
              <a:chOff x="0" y="0"/>
              <a:chExt cx="12192000" cy="6858000"/>
            </a:xfrm>
          </p:grpSpPr>
          <p:grpSp>
            <p:nvGrpSpPr>
              <p:cNvPr id="294" name="Group 24">
                <a:extLst>
                  <a:ext uri="{FF2B5EF4-FFF2-40B4-BE49-F238E27FC236}">
                    <a16:creationId xmlns:a16="http://schemas.microsoft.com/office/drawing/2014/main" id="{F70B1E89-FEDF-47AF-90B3-5C01E4C087F2}"/>
                  </a:ext>
                </a:extLst>
              </p:cNvPr>
              <p:cNvGrpSpPr>
                <a:grpSpLocks/>
              </p:cNvGrpSpPr>
              <p:nvPr/>
            </p:nvGrpSpPr>
            <p:grpSpPr bwMode="auto">
              <a:xfrm>
                <a:off x="590550" y="0"/>
                <a:ext cx="10953750" cy="6858000"/>
                <a:chOff x="590550" y="0"/>
                <a:chExt cx="10953750" cy="6858000"/>
              </a:xfrm>
            </p:grpSpPr>
            <p:cxnSp>
              <p:nvCxnSpPr>
                <p:cNvPr id="307" name="Straight Connector 306">
                  <a:extLst>
                    <a:ext uri="{FF2B5EF4-FFF2-40B4-BE49-F238E27FC236}">
                      <a16:creationId xmlns:a16="http://schemas.microsoft.com/office/drawing/2014/main" id="{EFC9E005-7B4F-4066-BD88-178D208D7492}"/>
                    </a:ext>
                  </a:extLst>
                </p:cNvPr>
                <p:cNvCxnSpPr/>
                <p:nvPr/>
              </p:nvCxnSpPr>
              <p:spPr>
                <a:xfrm>
                  <a:off x="589923"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03F8BCBD-0E5E-43C7-B262-65EAF0EBEDBD}"/>
                    </a:ext>
                  </a:extLst>
                </p:cNvPr>
                <p:cNvCxnSpPr/>
                <p:nvPr/>
              </p:nvCxnSpPr>
              <p:spPr>
                <a:xfrm>
                  <a:off x="1162305"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2B4061FD-6E75-49E8-A0D6-FF33C2EF0677}"/>
                    </a:ext>
                  </a:extLst>
                </p:cNvPr>
                <p:cNvCxnSpPr/>
                <p:nvPr/>
              </p:nvCxnSpPr>
              <p:spPr>
                <a:xfrm>
                  <a:off x="1752031"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BE58299D-E3E8-4DDE-B985-3F5BE14D947E}"/>
                    </a:ext>
                  </a:extLst>
                </p:cNvPr>
                <p:cNvCxnSpPr/>
                <p:nvPr/>
              </p:nvCxnSpPr>
              <p:spPr>
                <a:xfrm>
                  <a:off x="2324411"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7C44A56F-3E78-4470-B7D3-B78EF4D5C9C6}"/>
                    </a:ext>
                  </a:extLst>
                </p:cNvPr>
                <p:cNvCxnSpPr/>
                <p:nvPr/>
              </p:nvCxnSpPr>
              <p:spPr>
                <a:xfrm>
                  <a:off x="2896793"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FEFC01DF-4EC1-4440-B118-6AA8219C8800}"/>
                    </a:ext>
                  </a:extLst>
                </p:cNvPr>
                <p:cNvCxnSpPr/>
                <p:nvPr/>
              </p:nvCxnSpPr>
              <p:spPr>
                <a:xfrm>
                  <a:off x="3465705"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B6B16949-C6C8-4FAC-A5AB-D66F68EBF876}"/>
                    </a:ext>
                  </a:extLst>
                </p:cNvPr>
                <p:cNvCxnSpPr/>
                <p:nvPr/>
              </p:nvCxnSpPr>
              <p:spPr>
                <a:xfrm>
                  <a:off x="4058899"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E747D026-D943-43F3-BA78-AE3F1DC82BDC}"/>
                    </a:ext>
                  </a:extLst>
                </p:cNvPr>
                <p:cNvCxnSpPr/>
                <p:nvPr/>
              </p:nvCxnSpPr>
              <p:spPr>
                <a:xfrm>
                  <a:off x="4627811"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FCE80490-3186-4BED-AA38-6064A6B61660}"/>
                    </a:ext>
                  </a:extLst>
                </p:cNvPr>
                <p:cNvCxnSpPr/>
                <p:nvPr/>
              </p:nvCxnSpPr>
              <p:spPr>
                <a:xfrm>
                  <a:off x="5182847"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B89842D4-3A5E-4114-84DD-D441F7FDC3B3}"/>
                    </a:ext>
                  </a:extLst>
                </p:cNvPr>
                <p:cNvCxnSpPr/>
                <p:nvPr/>
              </p:nvCxnSpPr>
              <p:spPr>
                <a:xfrm>
                  <a:off x="5751759"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BBD9457C-46F5-4567-BDCA-52E1A6987340}"/>
                    </a:ext>
                  </a:extLst>
                </p:cNvPr>
                <p:cNvCxnSpPr/>
                <p:nvPr/>
              </p:nvCxnSpPr>
              <p:spPr>
                <a:xfrm>
                  <a:off x="6344955"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7B07501-D1C2-438B-A3BF-EFBA7ACCC185}"/>
                    </a:ext>
                  </a:extLst>
                </p:cNvPr>
                <p:cNvCxnSpPr/>
                <p:nvPr/>
              </p:nvCxnSpPr>
              <p:spPr>
                <a:xfrm>
                  <a:off x="6913867"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019F4A9B-33FE-4B8B-AF53-B7C6D1DD61C5}"/>
                    </a:ext>
                  </a:extLst>
                </p:cNvPr>
                <p:cNvCxnSpPr/>
                <p:nvPr/>
              </p:nvCxnSpPr>
              <p:spPr>
                <a:xfrm>
                  <a:off x="7486247"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C42F81C2-1FED-4B59-9C22-49501A37392E}"/>
                    </a:ext>
                  </a:extLst>
                </p:cNvPr>
                <p:cNvCxnSpPr/>
                <p:nvPr/>
              </p:nvCxnSpPr>
              <p:spPr>
                <a:xfrm>
                  <a:off x="8058629"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3B815776-64E5-4FBB-8074-FEE9550A6852}"/>
                    </a:ext>
                  </a:extLst>
                </p:cNvPr>
                <p:cNvCxnSpPr/>
                <p:nvPr/>
              </p:nvCxnSpPr>
              <p:spPr>
                <a:xfrm>
                  <a:off x="8648355"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4DA33F1A-8104-4FB1-9255-F3B2624C26D2}"/>
                    </a:ext>
                  </a:extLst>
                </p:cNvPr>
                <p:cNvCxnSpPr/>
                <p:nvPr/>
              </p:nvCxnSpPr>
              <p:spPr>
                <a:xfrm>
                  <a:off x="9220735"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86474693-2FFC-420F-9D1B-45C14B99F891}"/>
                    </a:ext>
                  </a:extLst>
                </p:cNvPr>
                <p:cNvCxnSpPr/>
                <p:nvPr/>
              </p:nvCxnSpPr>
              <p:spPr>
                <a:xfrm>
                  <a:off x="9810461"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D9F0B7EC-2A9C-4DDB-9B73-28D11B501AA1}"/>
                    </a:ext>
                  </a:extLst>
                </p:cNvPr>
                <p:cNvCxnSpPr/>
                <p:nvPr/>
              </p:nvCxnSpPr>
              <p:spPr>
                <a:xfrm>
                  <a:off x="10382843"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65BB2DF9-4329-4192-BFB8-350820E25230}"/>
                    </a:ext>
                  </a:extLst>
                </p:cNvPr>
                <p:cNvCxnSpPr/>
                <p:nvPr/>
              </p:nvCxnSpPr>
              <p:spPr>
                <a:xfrm>
                  <a:off x="10972569"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06C788FF-6D55-42E0-A1FD-55F7A746789D}"/>
                    </a:ext>
                  </a:extLst>
                </p:cNvPr>
                <p:cNvCxnSpPr/>
                <p:nvPr/>
              </p:nvCxnSpPr>
              <p:spPr>
                <a:xfrm>
                  <a:off x="11544949"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nvGrpSpPr>
              <p:cNvPr id="295" name="Group 46">
                <a:extLst>
                  <a:ext uri="{FF2B5EF4-FFF2-40B4-BE49-F238E27FC236}">
                    <a16:creationId xmlns:a16="http://schemas.microsoft.com/office/drawing/2014/main" id="{C1778AF5-6999-4696-8FC1-96C61E9D7E24}"/>
                  </a:ext>
                </a:extLst>
              </p:cNvPr>
              <p:cNvGrpSpPr>
                <a:grpSpLocks/>
              </p:cNvGrpSpPr>
              <p:nvPr/>
            </p:nvGrpSpPr>
            <p:grpSpPr bwMode="auto">
              <a:xfrm>
                <a:off x="0" y="561974"/>
                <a:ext cx="12192000" cy="5791200"/>
                <a:chOff x="-285751" y="581024"/>
                <a:chExt cx="12706352" cy="5791200"/>
              </a:xfrm>
            </p:grpSpPr>
            <p:cxnSp>
              <p:nvCxnSpPr>
                <p:cNvPr id="296" name="Straight Connector 295">
                  <a:extLst>
                    <a:ext uri="{FF2B5EF4-FFF2-40B4-BE49-F238E27FC236}">
                      <a16:creationId xmlns:a16="http://schemas.microsoft.com/office/drawing/2014/main" id="{8C6F645F-EDCA-48CD-BC3A-1D78A51FA832}"/>
                    </a:ext>
                  </a:extLst>
                </p:cNvPr>
                <p:cNvCxnSpPr/>
                <p:nvPr/>
              </p:nvCxnSpPr>
              <p:spPr>
                <a:xfrm rot="16200000">
                  <a:off x="6068387" y="20311"/>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857F8C99-54AC-4F0B-99C7-61D1A4528D12}"/>
                    </a:ext>
                  </a:extLst>
                </p:cNvPr>
                <p:cNvCxnSpPr/>
                <p:nvPr/>
              </p:nvCxnSpPr>
              <p:spPr>
                <a:xfrm rot="16200000">
                  <a:off x="6068387" y="-571161"/>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11B8A76B-C19B-4029-BA97-B970264B5E38}"/>
                    </a:ext>
                  </a:extLst>
                </p:cNvPr>
                <p:cNvCxnSpPr/>
                <p:nvPr/>
              </p:nvCxnSpPr>
              <p:spPr>
                <a:xfrm rot="16200000">
                  <a:off x="6068387" y="-1140594"/>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29324A1C-406F-464C-9909-95DE896AFBAE}"/>
                    </a:ext>
                  </a:extLst>
                </p:cNvPr>
                <p:cNvCxnSpPr/>
                <p:nvPr/>
              </p:nvCxnSpPr>
              <p:spPr>
                <a:xfrm rot="16200000">
                  <a:off x="6068387" y="-1713698"/>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466AF29B-F4E9-44D5-936E-C3A09E43E1B1}"/>
                    </a:ext>
                  </a:extLst>
                </p:cNvPr>
                <p:cNvCxnSpPr/>
                <p:nvPr/>
              </p:nvCxnSpPr>
              <p:spPr>
                <a:xfrm rot="16200000">
                  <a:off x="6068387" y="-2286803"/>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EFC7317B-E1EA-4F75-8DA4-0F4EEBC4415B}"/>
                    </a:ext>
                  </a:extLst>
                </p:cNvPr>
                <p:cNvCxnSpPr/>
                <p:nvPr/>
              </p:nvCxnSpPr>
              <p:spPr>
                <a:xfrm rot="16200000">
                  <a:off x="6068387" y="-2874603"/>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68D2184E-0B08-4681-92B1-E8668D1582C0}"/>
                    </a:ext>
                  </a:extLst>
                </p:cNvPr>
                <p:cNvCxnSpPr/>
                <p:nvPr/>
              </p:nvCxnSpPr>
              <p:spPr>
                <a:xfrm rot="16200000">
                  <a:off x="6068387" y="-3447708"/>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EBF316AE-751B-45F9-A897-CEF9398D1AF0}"/>
                    </a:ext>
                  </a:extLst>
                </p:cNvPr>
                <p:cNvCxnSpPr/>
                <p:nvPr/>
              </p:nvCxnSpPr>
              <p:spPr>
                <a:xfrm rot="16200000">
                  <a:off x="6068387" y="-4039180"/>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3D13770E-6B31-4079-A594-73068646A3F7}"/>
                    </a:ext>
                  </a:extLst>
                </p:cNvPr>
                <p:cNvCxnSpPr/>
                <p:nvPr/>
              </p:nvCxnSpPr>
              <p:spPr>
                <a:xfrm rot="16200000">
                  <a:off x="6068387" y="-4612285"/>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71D4025B-30D1-4257-A920-4DD51A7600AE}"/>
                    </a:ext>
                  </a:extLst>
                </p:cNvPr>
                <p:cNvCxnSpPr/>
                <p:nvPr/>
              </p:nvCxnSpPr>
              <p:spPr>
                <a:xfrm rot="16200000">
                  <a:off x="6068387" y="-5200084"/>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5D3DA588-CD90-4BC0-85BA-88D8CFED6A07}"/>
                    </a:ext>
                  </a:extLst>
                </p:cNvPr>
                <p:cNvCxnSpPr/>
                <p:nvPr/>
              </p:nvCxnSpPr>
              <p:spPr>
                <a:xfrm rot="16200000">
                  <a:off x="6068387" y="-5773189"/>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grpSp>
          <p:nvGrpSpPr>
            <p:cNvPr id="180" name="Group 179">
              <a:extLst>
                <a:ext uri="{FF2B5EF4-FFF2-40B4-BE49-F238E27FC236}">
                  <a16:creationId xmlns:a16="http://schemas.microsoft.com/office/drawing/2014/main" id="{2C5E0FDF-E8EF-4427-B0E1-8EE38F3980D9}"/>
                </a:ext>
              </a:extLst>
            </p:cNvPr>
            <p:cNvGrpSpPr>
              <a:grpSpLocks/>
            </p:cNvGrpSpPr>
            <p:nvPr/>
          </p:nvGrpSpPr>
          <p:grpSpPr bwMode="auto">
            <a:xfrm>
              <a:off x="389475" y="3475232"/>
              <a:ext cx="6253487" cy="3321180"/>
              <a:chOff x="0" y="0"/>
              <a:chExt cx="12192000" cy="6858000"/>
            </a:xfrm>
          </p:grpSpPr>
          <p:grpSp>
            <p:nvGrpSpPr>
              <p:cNvPr id="261" name="Group 49">
                <a:extLst>
                  <a:ext uri="{FF2B5EF4-FFF2-40B4-BE49-F238E27FC236}">
                    <a16:creationId xmlns:a16="http://schemas.microsoft.com/office/drawing/2014/main" id="{251B150C-1261-426D-AEF6-D496B0EB5E55}"/>
                  </a:ext>
                </a:extLst>
              </p:cNvPr>
              <p:cNvGrpSpPr>
                <a:grpSpLocks/>
              </p:cNvGrpSpPr>
              <p:nvPr/>
            </p:nvGrpSpPr>
            <p:grpSpPr bwMode="auto">
              <a:xfrm>
                <a:off x="590550" y="0"/>
                <a:ext cx="10953750" cy="6858000"/>
                <a:chOff x="590550" y="0"/>
                <a:chExt cx="10953750" cy="6858000"/>
              </a:xfrm>
            </p:grpSpPr>
            <p:cxnSp>
              <p:nvCxnSpPr>
                <p:cNvPr id="274" name="Straight Connector 273">
                  <a:extLst>
                    <a:ext uri="{FF2B5EF4-FFF2-40B4-BE49-F238E27FC236}">
                      <a16:creationId xmlns:a16="http://schemas.microsoft.com/office/drawing/2014/main" id="{AA0B96A6-C43E-4647-9188-0FF19181DF05}"/>
                    </a:ext>
                  </a:extLst>
                </p:cNvPr>
                <p:cNvCxnSpPr/>
                <p:nvPr/>
              </p:nvCxnSpPr>
              <p:spPr>
                <a:xfrm>
                  <a:off x="589726"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76DFF414-3D02-4C6E-8CFB-C9AFB25B9413}"/>
                    </a:ext>
                  </a:extLst>
                </p:cNvPr>
                <p:cNvCxnSpPr/>
                <p:nvPr/>
              </p:nvCxnSpPr>
              <p:spPr>
                <a:xfrm>
                  <a:off x="1162108"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78C0D003-E8E1-4DA7-BE81-4FFA07C5848B}"/>
                    </a:ext>
                  </a:extLst>
                </p:cNvPr>
                <p:cNvCxnSpPr/>
                <p:nvPr/>
              </p:nvCxnSpPr>
              <p:spPr>
                <a:xfrm>
                  <a:off x="1751834"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52968199-D778-42F6-9D84-FA4D12DFE67E}"/>
                    </a:ext>
                  </a:extLst>
                </p:cNvPr>
                <p:cNvCxnSpPr/>
                <p:nvPr/>
              </p:nvCxnSpPr>
              <p:spPr>
                <a:xfrm>
                  <a:off x="2324214"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881D9988-1FC8-4CB2-A122-C4453491FA3D}"/>
                    </a:ext>
                  </a:extLst>
                </p:cNvPr>
                <p:cNvCxnSpPr/>
                <p:nvPr/>
              </p:nvCxnSpPr>
              <p:spPr>
                <a:xfrm>
                  <a:off x="2896596"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D00E162B-C196-46C8-935D-F14DC75CC8B1}"/>
                    </a:ext>
                  </a:extLst>
                </p:cNvPr>
                <p:cNvCxnSpPr/>
                <p:nvPr/>
              </p:nvCxnSpPr>
              <p:spPr>
                <a:xfrm>
                  <a:off x="3465508"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CF9BFF6F-E2F3-417F-A7E7-F04F6DBB5524}"/>
                    </a:ext>
                  </a:extLst>
                </p:cNvPr>
                <p:cNvCxnSpPr/>
                <p:nvPr/>
              </p:nvCxnSpPr>
              <p:spPr>
                <a:xfrm>
                  <a:off x="4058702"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E28A51FF-ACC3-4B1C-8236-2A0A8479E79C}"/>
                    </a:ext>
                  </a:extLst>
                </p:cNvPr>
                <p:cNvCxnSpPr/>
                <p:nvPr/>
              </p:nvCxnSpPr>
              <p:spPr>
                <a:xfrm>
                  <a:off x="4627614"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11AD395E-5C43-4F3D-ABAF-3BC2A67A7A8F}"/>
                    </a:ext>
                  </a:extLst>
                </p:cNvPr>
                <p:cNvCxnSpPr/>
                <p:nvPr/>
              </p:nvCxnSpPr>
              <p:spPr>
                <a:xfrm>
                  <a:off x="5182650"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0BA3DE35-E901-4B14-BB3A-3D410EACB289}"/>
                    </a:ext>
                  </a:extLst>
                </p:cNvPr>
                <p:cNvCxnSpPr/>
                <p:nvPr/>
              </p:nvCxnSpPr>
              <p:spPr>
                <a:xfrm>
                  <a:off x="5751562"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8487B843-B13F-4660-97AB-17E505E87B30}"/>
                    </a:ext>
                  </a:extLst>
                </p:cNvPr>
                <p:cNvCxnSpPr/>
                <p:nvPr/>
              </p:nvCxnSpPr>
              <p:spPr>
                <a:xfrm>
                  <a:off x="6344758"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2449A1E5-DD12-4CAC-9CE1-2192ECBD255E}"/>
                    </a:ext>
                  </a:extLst>
                </p:cNvPr>
                <p:cNvCxnSpPr/>
                <p:nvPr/>
              </p:nvCxnSpPr>
              <p:spPr>
                <a:xfrm>
                  <a:off x="6913670"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4CBBF5A8-AD19-474A-A76D-229E5D347B8B}"/>
                    </a:ext>
                  </a:extLst>
                </p:cNvPr>
                <p:cNvCxnSpPr/>
                <p:nvPr/>
              </p:nvCxnSpPr>
              <p:spPr>
                <a:xfrm>
                  <a:off x="7486050"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A40B22B6-BBBB-4120-9F4A-E0717FA551BE}"/>
                    </a:ext>
                  </a:extLst>
                </p:cNvPr>
                <p:cNvCxnSpPr/>
                <p:nvPr/>
              </p:nvCxnSpPr>
              <p:spPr>
                <a:xfrm>
                  <a:off x="8058433"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144A43B8-A8A4-47C3-99EE-5743DB8E8238}"/>
                    </a:ext>
                  </a:extLst>
                </p:cNvPr>
                <p:cNvCxnSpPr/>
                <p:nvPr/>
              </p:nvCxnSpPr>
              <p:spPr>
                <a:xfrm>
                  <a:off x="8648158"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53997F37-316D-451E-A8FB-E825B96C90E6}"/>
                    </a:ext>
                  </a:extLst>
                </p:cNvPr>
                <p:cNvCxnSpPr/>
                <p:nvPr/>
              </p:nvCxnSpPr>
              <p:spPr>
                <a:xfrm>
                  <a:off x="9220538"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EBF4F4EA-DEDD-48DA-A6F3-9B726AE5AABB}"/>
                    </a:ext>
                  </a:extLst>
                </p:cNvPr>
                <p:cNvCxnSpPr/>
                <p:nvPr/>
              </p:nvCxnSpPr>
              <p:spPr>
                <a:xfrm>
                  <a:off x="9810264"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67121340-B046-452C-B5ED-5BDE41B12B37}"/>
                    </a:ext>
                  </a:extLst>
                </p:cNvPr>
                <p:cNvCxnSpPr/>
                <p:nvPr/>
              </p:nvCxnSpPr>
              <p:spPr>
                <a:xfrm>
                  <a:off x="10382646"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80FAEF56-64CF-4207-A518-24275B9F572C}"/>
                    </a:ext>
                  </a:extLst>
                </p:cNvPr>
                <p:cNvCxnSpPr/>
                <p:nvPr/>
              </p:nvCxnSpPr>
              <p:spPr>
                <a:xfrm>
                  <a:off x="10972372"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0EAA34E6-40A3-4B27-8D11-2E3C83F3778C}"/>
                    </a:ext>
                  </a:extLst>
                </p:cNvPr>
                <p:cNvCxnSpPr/>
                <p:nvPr/>
              </p:nvCxnSpPr>
              <p:spPr>
                <a:xfrm>
                  <a:off x="11544752"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nvGrpSpPr>
              <p:cNvPr id="262" name="Group 50">
                <a:extLst>
                  <a:ext uri="{FF2B5EF4-FFF2-40B4-BE49-F238E27FC236}">
                    <a16:creationId xmlns:a16="http://schemas.microsoft.com/office/drawing/2014/main" id="{EEB3C296-45BB-469E-8230-5D48A9648D07}"/>
                  </a:ext>
                </a:extLst>
              </p:cNvPr>
              <p:cNvGrpSpPr>
                <a:grpSpLocks/>
              </p:cNvGrpSpPr>
              <p:nvPr/>
            </p:nvGrpSpPr>
            <p:grpSpPr bwMode="auto">
              <a:xfrm>
                <a:off x="0" y="561974"/>
                <a:ext cx="12192000" cy="5791200"/>
                <a:chOff x="-285751" y="581024"/>
                <a:chExt cx="12706352" cy="5791200"/>
              </a:xfrm>
            </p:grpSpPr>
            <p:cxnSp>
              <p:nvCxnSpPr>
                <p:cNvPr id="263" name="Straight Connector 262">
                  <a:extLst>
                    <a:ext uri="{FF2B5EF4-FFF2-40B4-BE49-F238E27FC236}">
                      <a16:creationId xmlns:a16="http://schemas.microsoft.com/office/drawing/2014/main" id="{0FD02603-DAC3-476F-BBD1-7DED32EB53EE}"/>
                    </a:ext>
                  </a:extLst>
                </p:cNvPr>
                <p:cNvCxnSpPr/>
                <p:nvPr/>
              </p:nvCxnSpPr>
              <p:spPr>
                <a:xfrm rot="16200000">
                  <a:off x="6068182" y="19813"/>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6FC5E98C-6A79-4713-8DF4-F9D08A9D8487}"/>
                    </a:ext>
                  </a:extLst>
                </p:cNvPr>
                <p:cNvCxnSpPr/>
                <p:nvPr/>
              </p:nvCxnSpPr>
              <p:spPr>
                <a:xfrm rot="16200000">
                  <a:off x="6068182" y="-571661"/>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8D8EFE73-BC01-49C4-A461-BA9CF157FEA8}"/>
                    </a:ext>
                  </a:extLst>
                </p:cNvPr>
                <p:cNvCxnSpPr/>
                <p:nvPr/>
              </p:nvCxnSpPr>
              <p:spPr>
                <a:xfrm rot="16200000">
                  <a:off x="6068182" y="-1141091"/>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14C19F3B-89D8-4CBB-B5A8-6450D938F2B5}"/>
                    </a:ext>
                  </a:extLst>
                </p:cNvPr>
                <p:cNvCxnSpPr/>
                <p:nvPr/>
              </p:nvCxnSpPr>
              <p:spPr>
                <a:xfrm rot="16200000">
                  <a:off x="6068182" y="-1714196"/>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F31B4037-A639-46ED-B081-8C6B37A1D4CC}"/>
                    </a:ext>
                  </a:extLst>
                </p:cNvPr>
                <p:cNvCxnSpPr/>
                <p:nvPr/>
              </p:nvCxnSpPr>
              <p:spPr>
                <a:xfrm rot="16200000">
                  <a:off x="6068182" y="-2287301"/>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2F2BFA2D-6E55-492C-ACFE-D53A08357017}"/>
                    </a:ext>
                  </a:extLst>
                </p:cNvPr>
                <p:cNvCxnSpPr/>
                <p:nvPr/>
              </p:nvCxnSpPr>
              <p:spPr>
                <a:xfrm rot="16200000">
                  <a:off x="6068182" y="-2875100"/>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E172B47A-CEC6-40BC-A251-DE357149C346}"/>
                    </a:ext>
                  </a:extLst>
                </p:cNvPr>
                <p:cNvCxnSpPr/>
                <p:nvPr/>
              </p:nvCxnSpPr>
              <p:spPr>
                <a:xfrm rot="16200000">
                  <a:off x="6068182" y="-3448205"/>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4C0D4126-A199-467D-B846-76567BE62E94}"/>
                    </a:ext>
                  </a:extLst>
                </p:cNvPr>
                <p:cNvCxnSpPr/>
                <p:nvPr/>
              </p:nvCxnSpPr>
              <p:spPr>
                <a:xfrm rot="16200000">
                  <a:off x="6068182" y="-4039680"/>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96902394-C3D2-4BE3-9DF5-470974B67C5F}"/>
                    </a:ext>
                  </a:extLst>
                </p:cNvPr>
                <p:cNvCxnSpPr/>
                <p:nvPr/>
              </p:nvCxnSpPr>
              <p:spPr>
                <a:xfrm rot="16200000">
                  <a:off x="6068182" y="-4612785"/>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8D9073FA-0109-4439-8DF4-EC6C20DF62D1}"/>
                    </a:ext>
                  </a:extLst>
                </p:cNvPr>
                <p:cNvCxnSpPr/>
                <p:nvPr/>
              </p:nvCxnSpPr>
              <p:spPr>
                <a:xfrm rot="16200000">
                  <a:off x="6068182" y="-5200584"/>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35260290-794B-40E6-A3BE-859EAAB9E0C1}"/>
                    </a:ext>
                  </a:extLst>
                </p:cNvPr>
                <p:cNvCxnSpPr/>
                <p:nvPr/>
              </p:nvCxnSpPr>
              <p:spPr>
                <a:xfrm rot="16200000">
                  <a:off x="6068182" y="-5773689"/>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grpSp>
          <p:nvGrpSpPr>
            <p:cNvPr id="181" name="Group 82">
              <a:extLst>
                <a:ext uri="{FF2B5EF4-FFF2-40B4-BE49-F238E27FC236}">
                  <a16:creationId xmlns:a16="http://schemas.microsoft.com/office/drawing/2014/main" id="{6785AE9D-0A0A-4369-912E-C3FBE7F91F2C}"/>
                </a:ext>
              </a:extLst>
            </p:cNvPr>
            <p:cNvGrpSpPr>
              <a:grpSpLocks/>
            </p:cNvGrpSpPr>
            <p:nvPr/>
          </p:nvGrpSpPr>
          <p:grpSpPr bwMode="auto">
            <a:xfrm>
              <a:off x="6309941" y="404047"/>
              <a:ext cx="6253487" cy="3321180"/>
              <a:chOff x="0" y="0"/>
              <a:chExt cx="12192000" cy="6858000"/>
            </a:xfrm>
          </p:grpSpPr>
          <p:grpSp>
            <p:nvGrpSpPr>
              <p:cNvPr id="228" name="Group 83">
                <a:extLst>
                  <a:ext uri="{FF2B5EF4-FFF2-40B4-BE49-F238E27FC236}">
                    <a16:creationId xmlns:a16="http://schemas.microsoft.com/office/drawing/2014/main" id="{69C5F7AA-983F-4E9D-A73D-15794C32DAA6}"/>
                  </a:ext>
                </a:extLst>
              </p:cNvPr>
              <p:cNvGrpSpPr>
                <a:grpSpLocks/>
              </p:cNvGrpSpPr>
              <p:nvPr/>
            </p:nvGrpSpPr>
            <p:grpSpPr bwMode="auto">
              <a:xfrm>
                <a:off x="590550" y="0"/>
                <a:ext cx="10953750" cy="6858000"/>
                <a:chOff x="590550" y="0"/>
                <a:chExt cx="10953750" cy="6858000"/>
              </a:xfrm>
            </p:grpSpPr>
            <p:cxnSp>
              <p:nvCxnSpPr>
                <p:cNvPr id="241" name="Straight Connector 240">
                  <a:extLst>
                    <a:ext uri="{FF2B5EF4-FFF2-40B4-BE49-F238E27FC236}">
                      <a16:creationId xmlns:a16="http://schemas.microsoft.com/office/drawing/2014/main" id="{7974690D-925A-4E5E-A8B7-FD0299A97970}"/>
                    </a:ext>
                  </a:extLst>
                </p:cNvPr>
                <p:cNvCxnSpPr/>
                <p:nvPr/>
              </p:nvCxnSpPr>
              <p:spPr>
                <a:xfrm>
                  <a:off x="588277"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8E468115-7033-4B41-82DB-822656926D28}"/>
                    </a:ext>
                  </a:extLst>
                </p:cNvPr>
                <p:cNvCxnSpPr/>
                <p:nvPr/>
              </p:nvCxnSpPr>
              <p:spPr>
                <a:xfrm>
                  <a:off x="1160657"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607193B4-258B-433A-B247-AFFEBB050539}"/>
                    </a:ext>
                  </a:extLst>
                </p:cNvPr>
                <p:cNvCxnSpPr/>
                <p:nvPr/>
              </p:nvCxnSpPr>
              <p:spPr>
                <a:xfrm>
                  <a:off x="1750383"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CF2E8006-138A-496D-93A1-CB83ADEBC079}"/>
                    </a:ext>
                  </a:extLst>
                </p:cNvPr>
                <p:cNvCxnSpPr/>
                <p:nvPr/>
              </p:nvCxnSpPr>
              <p:spPr>
                <a:xfrm>
                  <a:off x="2322765"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DB271608-D365-4C69-BBAD-11C0E54A4F01}"/>
                    </a:ext>
                  </a:extLst>
                </p:cNvPr>
                <p:cNvCxnSpPr/>
                <p:nvPr/>
              </p:nvCxnSpPr>
              <p:spPr>
                <a:xfrm>
                  <a:off x="2895145"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39A75B83-8460-4251-A22B-A75E3F572801}"/>
                    </a:ext>
                  </a:extLst>
                </p:cNvPr>
                <p:cNvCxnSpPr/>
                <p:nvPr/>
              </p:nvCxnSpPr>
              <p:spPr>
                <a:xfrm>
                  <a:off x="3464057"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A27BAAE4-EB09-4A52-89B8-315E8AF290F3}"/>
                    </a:ext>
                  </a:extLst>
                </p:cNvPr>
                <p:cNvCxnSpPr/>
                <p:nvPr/>
              </p:nvCxnSpPr>
              <p:spPr>
                <a:xfrm>
                  <a:off x="4057253"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D18F4964-A2AE-4AE4-840D-6255E5CCFFBB}"/>
                    </a:ext>
                  </a:extLst>
                </p:cNvPr>
                <p:cNvCxnSpPr/>
                <p:nvPr/>
              </p:nvCxnSpPr>
              <p:spPr>
                <a:xfrm>
                  <a:off x="4626165"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978F9438-24F3-47E4-BFC9-C60701898506}"/>
                    </a:ext>
                  </a:extLst>
                </p:cNvPr>
                <p:cNvCxnSpPr/>
                <p:nvPr/>
              </p:nvCxnSpPr>
              <p:spPr>
                <a:xfrm>
                  <a:off x="5181202"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771F7BFB-4A4B-46F2-A418-DBA93DF47CC0}"/>
                    </a:ext>
                  </a:extLst>
                </p:cNvPr>
                <p:cNvCxnSpPr/>
                <p:nvPr/>
              </p:nvCxnSpPr>
              <p:spPr>
                <a:xfrm>
                  <a:off x="5750114"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326D7D99-3703-462D-8CEE-982513AF2AA5}"/>
                    </a:ext>
                  </a:extLst>
                </p:cNvPr>
                <p:cNvCxnSpPr/>
                <p:nvPr/>
              </p:nvCxnSpPr>
              <p:spPr>
                <a:xfrm>
                  <a:off x="6343307"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5BDD93AA-0985-4171-A951-FDC6D71A3608}"/>
                    </a:ext>
                  </a:extLst>
                </p:cNvPr>
                <p:cNvCxnSpPr/>
                <p:nvPr/>
              </p:nvCxnSpPr>
              <p:spPr>
                <a:xfrm>
                  <a:off x="6912220"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9B484A73-292D-499E-896A-5CDADEA00D1E}"/>
                    </a:ext>
                  </a:extLst>
                </p:cNvPr>
                <p:cNvCxnSpPr/>
                <p:nvPr/>
              </p:nvCxnSpPr>
              <p:spPr>
                <a:xfrm>
                  <a:off x="7484602"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CA89AB00-9B69-4C4C-9519-F7A345E9B975}"/>
                    </a:ext>
                  </a:extLst>
                </p:cNvPr>
                <p:cNvCxnSpPr/>
                <p:nvPr/>
              </p:nvCxnSpPr>
              <p:spPr>
                <a:xfrm>
                  <a:off x="8056982"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57DC5B3A-27DB-4AA5-B144-291A9ECAE37E}"/>
                    </a:ext>
                  </a:extLst>
                </p:cNvPr>
                <p:cNvCxnSpPr/>
                <p:nvPr/>
              </p:nvCxnSpPr>
              <p:spPr>
                <a:xfrm>
                  <a:off x="8646708"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B45FF5CF-368C-43F6-8481-DFA7DAF16B4C}"/>
                    </a:ext>
                  </a:extLst>
                </p:cNvPr>
                <p:cNvCxnSpPr/>
                <p:nvPr/>
              </p:nvCxnSpPr>
              <p:spPr>
                <a:xfrm>
                  <a:off x="9219090"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966367EE-4CED-4880-8554-60D4AD700E5E}"/>
                    </a:ext>
                  </a:extLst>
                </p:cNvPr>
                <p:cNvCxnSpPr/>
                <p:nvPr/>
              </p:nvCxnSpPr>
              <p:spPr>
                <a:xfrm>
                  <a:off x="9808816"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1CB65DC2-DFA3-4A39-8BC0-A17787BB1C1F}"/>
                    </a:ext>
                  </a:extLst>
                </p:cNvPr>
                <p:cNvCxnSpPr/>
                <p:nvPr/>
              </p:nvCxnSpPr>
              <p:spPr>
                <a:xfrm>
                  <a:off x="10381196"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AA66FA21-4CAC-4C1F-A3C3-4349FB099A91}"/>
                    </a:ext>
                  </a:extLst>
                </p:cNvPr>
                <p:cNvCxnSpPr/>
                <p:nvPr/>
              </p:nvCxnSpPr>
              <p:spPr>
                <a:xfrm>
                  <a:off x="10970921"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B9211804-6B31-4DFE-BA06-2FF7842CC26C}"/>
                    </a:ext>
                  </a:extLst>
                </p:cNvPr>
                <p:cNvCxnSpPr/>
                <p:nvPr/>
              </p:nvCxnSpPr>
              <p:spPr>
                <a:xfrm>
                  <a:off x="11543304"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nvGrpSpPr>
              <p:cNvPr id="229" name="Group 84">
                <a:extLst>
                  <a:ext uri="{FF2B5EF4-FFF2-40B4-BE49-F238E27FC236}">
                    <a16:creationId xmlns:a16="http://schemas.microsoft.com/office/drawing/2014/main" id="{A14ED6FA-0749-4BAE-84E2-14B67A6776BC}"/>
                  </a:ext>
                </a:extLst>
              </p:cNvPr>
              <p:cNvGrpSpPr>
                <a:grpSpLocks/>
              </p:cNvGrpSpPr>
              <p:nvPr/>
            </p:nvGrpSpPr>
            <p:grpSpPr bwMode="auto">
              <a:xfrm>
                <a:off x="0" y="561974"/>
                <a:ext cx="12192000" cy="5791200"/>
                <a:chOff x="-285751" y="581024"/>
                <a:chExt cx="12706352" cy="5791200"/>
              </a:xfrm>
            </p:grpSpPr>
            <p:cxnSp>
              <p:nvCxnSpPr>
                <p:cNvPr id="230" name="Straight Connector 229">
                  <a:extLst>
                    <a:ext uri="{FF2B5EF4-FFF2-40B4-BE49-F238E27FC236}">
                      <a16:creationId xmlns:a16="http://schemas.microsoft.com/office/drawing/2014/main" id="{1BE132F9-EEB9-4D59-8617-FDC7DC777D0A}"/>
                    </a:ext>
                  </a:extLst>
                </p:cNvPr>
                <p:cNvCxnSpPr/>
                <p:nvPr/>
              </p:nvCxnSpPr>
              <p:spPr>
                <a:xfrm rot="16200000">
                  <a:off x="6066670" y="20704"/>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A9AEFDF9-7403-4F5C-8626-3D9FCF789BC6}"/>
                    </a:ext>
                  </a:extLst>
                </p:cNvPr>
                <p:cNvCxnSpPr/>
                <p:nvPr/>
              </p:nvCxnSpPr>
              <p:spPr>
                <a:xfrm rot="16200000">
                  <a:off x="6066670" y="-570770"/>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AC716C45-A559-4FDC-897D-29D3230F2A49}"/>
                    </a:ext>
                  </a:extLst>
                </p:cNvPr>
                <p:cNvCxnSpPr/>
                <p:nvPr/>
              </p:nvCxnSpPr>
              <p:spPr>
                <a:xfrm rot="16200000">
                  <a:off x="6066670" y="-1140200"/>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9FBC95A1-10F9-428E-B02D-C6987FF62C52}"/>
                    </a:ext>
                  </a:extLst>
                </p:cNvPr>
                <p:cNvCxnSpPr/>
                <p:nvPr/>
              </p:nvCxnSpPr>
              <p:spPr>
                <a:xfrm rot="16200000">
                  <a:off x="6066670" y="-1713305"/>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AA10A51E-D144-4479-B062-519EFCF89E12}"/>
                    </a:ext>
                  </a:extLst>
                </p:cNvPr>
                <p:cNvCxnSpPr/>
                <p:nvPr/>
              </p:nvCxnSpPr>
              <p:spPr>
                <a:xfrm rot="16200000">
                  <a:off x="6066670" y="-2286410"/>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1C037FE9-8525-49B0-989A-34506F16F12B}"/>
                    </a:ext>
                  </a:extLst>
                </p:cNvPr>
                <p:cNvCxnSpPr/>
                <p:nvPr/>
              </p:nvCxnSpPr>
              <p:spPr>
                <a:xfrm rot="16200000">
                  <a:off x="6066670" y="-2874209"/>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9D876843-EA14-4FD6-829D-627540B0625D}"/>
                    </a:ext>
                  </a:extLst>
                </p:cNvPr>
                <p:cNvCxnSpPr/>
                <p:nvPr/>
              </p:nvCxnSpPr>
              <p:spPr>
                <a:xfrm rot="16200000">
                  <a:off x="6066670" y="-3447314"/>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F1793B29-AAD2-46D0-938D-07B13F4FD925}"/>
                    </a:ext>
                  </a:extLst>
                </p:cNvPr>
                <p:cNvCxnSpPr/>
                <p:nvPr/>
              </p:nvCxnSpPr>
              <p:spPr>
                <a:xfrm rot="16200000">
                  <a:off x="6066670" y="-4038789"/>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4B648030-D7D2-4B9C-A7D0-15C6116178B2}"/>
                    </a:ext>
                  </a:extLst>
                </p:cNvPr>
                <p:cNvCxnSpPr/>
                <p:nvPr/>
              </p:nvCxnSpPr>
              <p:spPr>
                <a:xfrm rot="16200000">
                  <a:off x="6066670" y="-4611894"/>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A327DA5F-C4F3-47BE-8A31-32FFA6F8FF57}"/>
                    </a:ext>
                  </a:extLst>
                </p:cNvPr>
                <p:cNvCxnSpPr/>
                <p:nvPr/>
              </p:nvCxnSpPr>
              <p:spPr>
                <a:xfrm rot="16200000">
                  <a:off x="6066670" y="-5199693"/>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A517C961-5964-4806-8BCB-67330090AA94}"/>
                    </a:ext>
                  </a:extLst>
                </p:cNvPr>
                <p:cNvCxnSpPr/>
                <p:nvPr/>
              </p:nvCxnSpPr>
              <p:spPr>
                <a:xfrm rot="16200000">
                  <a:off x="6066670" y="-5772798"/>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grpSp>
          <p:nvGrpSpPr>
            <p:cNvPr id="182" name="Group 116">
              <a:extLst>
                <a:ext uri="{FF2B5EF4-FFF2-40B4-BE49-F238E27FC236}">
                  <a16:creationId xmlns:a16="http://schemas.microsoft.com/office/drawing/2014/main" id="{754672D0-C1FF-414E-BB75-DB0381D20DBA}"/>
                </a:ext>
              </a:extLst>
            </p:cNvPr>
            <p:cNvGrpSpPr>
              <a:grpSpLocks/>
            </p:cNvGrpSpPr>
            <p:nvPr/>
          </p:nvGrpSpPr>
          <p:grpSpPr bwMode="auto">
            <a:xfrm>
              <a:off x="6299366" y="3469706"/>
              <a:ext cx="6253487" cy="3321180"/>
              <a:chOff x="0" y="0"/>
              <a:chExt cx="12192000" cy="6858000"/>
            </a:xfrm>
          </p:grpSpPr>
          <p:grpSp>
            <p:nvGrpSpPr>
              <p:cNvPr id="183" name="Group 117">
                <a:extLst>
                  <a:ext uri="{FF2B5EF4-FFF2-40B4-BE49-F238E27FC236}">
                    <a16:creationId xmlns:a16="http://schemas.microsoft.com/office/drawing/2014/main" id="{F520703F-D2E2-4EF5-9F96-1C8D795C468E}"/>
                  </a:ext>
                </a:extLst>
              </p:cNvPr>
              <p:cNvGrpSpPr>
                <a:grpSpLocks/>
              </p:cNvGrpSpPr>
              <p:nvPr/>
            </p:nvGrpSpPr>
            <p:grpSpPr bwMode="auto">
              <a:xfrm>
                <a:off x="590550" y="0"/>
                <a:ext cx="10953750" cy="6858000"/>
                <a:chOff x="590550" y="0"/>
                <a:chExt cx="10953750" cy="6858000"/>
              </a:xfrm>
            </p:grpSpPr>
            <p:cxnSp>
              <p:nvCxnSpPr>
                <p:cNvPr id="208" name="Straight Connector 207">
                  <a:extLst>
                    <a:ext uri="{FF2B5EF4-FFF2-40B4-BE49-F238E27FC236}">
                      <a16:creationId xmlns:a16="http://schemas.microsoft.com/office/drawing/2014/main" id="{9ABD76C5-50B9-4572-909B-B695DDE1862E}"/>
                    </a:ext>
                  </a:extLst>
                </p:cNvPr>
                <p:cNvCxnSpPr/>
                <p:nvPr/>
              </p:nvCxnSpPr>
              <p:spPr>
                <a:xfrm>
                  <a:off x="588081"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11EB41AD-EB5B-4010-A14B-33D905CC0713}"/>
                    </a:ext>
                  </a:extLst>
                </p:cNvPr>
                <p:cNvCxnSpPr/>
                <p:nvPr/>
              </p:nvCxnSpPr>
              <p:spPr>
                <a:xfrm>
                  <a:off x="1160461"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97F0B763-4A68-456C-8D51-A542D15AB831}"/>
                    </a:ext>
                  </a:extLst>
                </p:cNvPr>
                <p:cNvCxnSpPr/>
                <p:nvPr/>
              </p:nvCxnSpPr>
              <p:spPr>
                <a:xfrm>
                  <a:off x="1750187"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0B9792D3-B6C4-4DA6-A005-B7A93480F13E}"/>
                    </a:ext>
                  </a:extLst>
                </p:cNvPr>
                <p:cNvCxnSpPr/>
                <p:nvPr/>
              </p:nvCxnSpPr>
              <p:spPr>
                <a:xfrm>
                  <a:off x="2322569"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D25545C0-E75E-46C8-AAC1-4D3C33CD990C}"/>
                    </a:ext>
                  </a:extLst>
                </p:cNvPr>
                <p:cNvCxnSpPr/>
                <p:nvPr/>
              </p:nvCxnSpPr>
              <p:spPr>
                <a:xfrm>
                  <a:off x="2894949"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931518EA-5E5B-4323-BCB5-B4B797368F63}"/>
                    </a:ext>
                  </a:extLst>
                </p:cNvPr>
                <p:cNvCxnSpPr/>
                <p:nvPr/>
              </p:nvCxnSpPr>
              <p:spPr>
                <a:xfrm>
                  <a:off x="3463861"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8260B6E6-00AF-420B-AEBF-0FAEEC1EBFE2}"/>
                    </a:ext>
                  </a:extLst>
                </p:cNvPr>
                <p:cNvCxnSpPr/>
                <p:nvPr/>
              </p:nvCxnSpPr>
              <p:spPr>
                <a:xfrm>
                  <a:off x="4057057"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FB760CD7-2303-43B1-8C82-D80752C20E66}"/>
                    </a:ext>
                  </a:extLst>
                </p:cNvPr>
                <p:cNvCxnSpPr/>
                <p:nvPr/>
              </p:nvCxnSpPr>
              <p:spPr>
                <a:xfrm>
                  <a:off x="4625969"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10CA2607-6DAD-4163-9265-DE3375AAA4EE}"/>
                    </a:ext>
                  </a:extLst>
                </p:cNvPr>
                <p:cNvCxnSpPr/>
                <p:nvPr/>
              </p:nvCxnSpPr>
              <p:spPr>
                <a:xfrm>
                  <a:off x="5181005"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9D79352D-6377-4062-B819-F48DD2C9017D}"/>
                    </a:ext>
                  </a:extLst>
                </p:cNvPr>
                <p:cNvCxnSpPr/>
                <p:nvPr/>
              </p:nvCxnSpPr>
              <p:spPr>
                <a:xfrm>
                  <a:off x="5749917"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E6B05330-94D7-4530-A859-6D3791B22DA0}"/>
                    </a:ext>
                  </a:extLst>
                </p:cNvPr>
                <p:cNvCxnSpPr/>
                <p:nvPr/>
              </p:nvCxnSpPr>
              <p:spPr>
                <a:xfrm>
                  <a:off x="6343111"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98883AD1-C0F7-422B-8EFE-4146FE6A3DA3}"/>
                    </a:ext>
                  </a:extLst>
                </p:cNvPr>
                <p:cNvCxnSpPr/>
                <p:nvPr/>
              </p:nvCxnSpPr>
              <p:spPr>
                <a:xfrm>
                  <a:off x="6912023"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ED917CFB-B435-4124-8C24-71D48A0A4203}"/>
                    </a:ext>
                  </a:extLst>
                </p:cNvPr>
                <p:cNvCxnSpPr/>
                <p:nvPr/>
              </p:nvCxnSpPr>
              <p:spPr>
                <a:xfrm>
                  <a:off x="7484405"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2DF96E54-C703-43D6-A42C-BC97056E61CF}"/>
                    </a:ext>
                  </a:extLst>
                </p:cNvPr>
                <p:cNvCxnSpPr/>
                <p:nvPr/>
              </p:nvCxnSpPr>
              <p:spPr>
                <a:xfrm>
                  <a:off x="8056785"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E2828BBA-7FF2-47F5-BAB6-4B1AF1603861}"/>
                    </a:ext>
                  </a:extLst>
                </p:cNvPr>
                <p:cNvCxnSpPr/>
                <p:nvPr/>
              </p:nvCxnSpPr>
              <p:spPr>
                <a:xfrm>
                  <a:off x="8646511"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E2F0A2DC-95F7-4B8F-8011-2F376994F51B}"/>
                    </a:ext>
                  </a:extLst>
                </p:cNvPr>
                <p:cNvCxnSpPr/>
                <p:nvPr/>
              </p:nvCxnSpPr>
              <p:spPr>
                <a:xfrm>
                  <a:off x="9218893"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3D854175-A14B-4AF9-A370-E036F5D5E2A6}"/>
                    </a:ext>
                  </a:extLst>
                </p:cNvPr>
                <p:cNvCxnSpPr/>
                <p:nvPr/>
              </p:nvCxnSpPr>
              <p:spPr>
                <a:xfrm>
                  <a:off x="9808619"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127A2794-7347-42FA-ABCC-39FCA1B09648}"/>
                    </a:ext>
                  </a:extLst>
                </p:cNvPr>
                <p:cNvCxnSpPr/>
                <p:nvPr/>
              </p:nvCxnSpPr>
              <p:spPr>
                <a:xfrm>
                  <a:off x="10380999"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CA159C0F-208A-4CDD-B500-CC5DD44CD0C8}"/>
                    </a:ext>
                  </a:extLst>
                </p:cNvPr>
                <p:cNvCxnSpPr/>
                <p:nvPr/>
              </p:nvCxnSpPr>
              <p:spPr>
                <a:xfrm>
                  <a:off x="10970725"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CE3320A9-32B8-49EE-90C6-E1696D034242}"/>
                    </a:ext>
                  </a:extLst>
                </p:cNvPr>
                <p:cNvCxnSpPr/>
                <p:nvPr/>
              </p:nvCxnSpPr>
              <p:spPr>
                <a:xfrm>
                  <a:off x="11543107"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nvGrpSpPr>
              <p:cNvPr id="184" name="Group 118">
                <a:extLst>
                  <a:ext uri="{FF2B5EF4-FFF2-40B4-BE49-F238E27FC236}">
                    <a16:creationId xmlns:a16="http://schemas.microsoft.com/office/drawing/2014/main" id="{17ED8157-AC9F-47CD-8F46-04E5B511039F}"/>
                  </a:ext>
                </a:extLst>
              </p:cNvPr>
              <p:cNvGrpSpPr>
                <a:grpSpLocks/>
              </p:cNvGrpSpPr>
              <p:nvPr/>
            </p:nvGrpSpPr>
            <p:grpSpPr bwMode="auto">
              <a:xfrm>
                <a:off x="0" y="561974"/>
                <a:ext cx="12192000" cy="5791200"/>
                <a:chOff x="-285751" y="581024"/>
                <a:chExt cx="12706352" cy="5791200"/>
              </a:xfrm>
            </p:grpSpPr>
            <p:cxnSp>
              <p:nvCxnSpPr>
                <p:cNvPr id="185" name="Straight Connector 184">
                  <a:extLst>
                    <a:ext uri="{FF2B5EF4-FFF2-40B4-BE49-F238E27FC236}">
                      <a16:creationId xmlns:a16="http://schemas.microsoft.com/office/drawing/2014/main" id="{979C3F27-EB6D-4627-AAD2-0695527371B8}"/>
                    </a:ext>
                  </a:extLst>
                </p:cNvPr>
                <p:cNvCxnSpPr/>
                <p:nvPr/>
              </p:nvCxnSpPr>
              <p:spPr>
                <a:xfrm rot="16200000">
                  <a:off x="6066465" y="20205"/>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1454CA35-9191-45FC-B73F-3E171AD27C0D}"/>
                    </a:ext>
                  </a:extLst>
                </p:cNvPr>
                <p:cNvCxnSpPr/>
                <p:nvPr/>
              </p:nvCxnSpPr>
              <p:spPr>
                <a:xfrm rot="16200000">
                  <a:off x="6066465" y="-571268"/>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4CA8DB6A-6C74-4FEA-9BBD-BD3654D093C3}"/>
                    </a:ext>
                  </a:extLst>
                </p:cNvPr>
                <p:cNvCxnSpPr/>
                <p:nvPr/>
              </p:nvCxnSpPr>
              <p:spPr>
                <a:xfrm rot="16200000">
                  <a:off x="6066465" y="-1140700"/>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6EF76A98-8591-4E85-8FF9-8F038FFDEEDD}"/>
                    </a:ext>
                  </a:extLst>
                </p:cNvPr>
                <p:cNvCxnSpPr/>
                <p:nvPr/>
              </p:nvCxnSpPr>
              <p:spPr>
                <a:xfrm rot="16200000">
                  <a:off x="6066465" y="-1713805"/>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7D2AEC01-6F96-43AE-B6EE-36E0F10C7490}"/>
                    </a:ext>
                  </a:extLst>
                </p:cNvPr>
                <p:cNvCxnSpPr/>
                <p:nvPr/>
              </p:nvCxnSpPr>
              <p:spPr>
                <a:xfrm rot="16200000">
                  <a:off x="6066465" y="-2286910"/>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9122F5D-67DE-4C6D-B3E4-97A01FFF6DA6}"/>
                    </a:ext>
                  </a:extLst>
                </p:cNvPr>
                <p:cNvCxnSpPr/>
                <p:nvPr/>
              </p:nvCxnSpPr>
              <p:spPr>
                <a:xfrm rot="16200000">
                  <a:off x="6066465" y="-2874709"/>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6E9863D0-4411-4608-9ADD-405722EACE94}"/>
                    </a:ext>
                  </a:extLst>
                </p:cNvPr>
                <p:cNvCxnSpPr/>
                <p:nvPr/>
              </p:nvCxnSpPr>
              <p:spPr>
                <a:xfrm rot="16200000">
                  <a:off x="6066465" y="-3447814"/>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E066EB40-E56C-4B48-B7DF-00C4634B5799}"/>
                    </a:ext>
                  </a:extLst>
                </p:cNvPr>
                <p:cNvCxnSpPr/>
                <p:nvPr/>
              </p:nvCxnSpPr>
              <p:spPr>
                <a:xfrm rot="16200000">
                  <a:off x="6066465" y="-4039286"/>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923690ED-2D30-4D5D-BF51-E56A2E5B594F}"/>
                    </a:ext>
                  </a:extLst>
                </p:cNvPr>
                <p:cNvCxnSpPr/>
                <p:nvPr/>
              </p:nvCxnSpPr>
              <p:spPr>
                <a:xfrm rot="16200000">
                  <a:off x="6066465" y="-4612391"/>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EDA19F2D-DD08-4057-B56F-A6CD60F8CC40}"/>
                    </a:ext>
                  </a:extLst>
                </p:cNvPr>
                <p:cNvCxnSpPr/>
                <p:nvPr/>
              </p:nvCxnSpPr>
              <p:spPr>
                <a:xfrm rot="16200000">
                  <a:off x="6066465" y="-5200191"/>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F0C43231-B12B-4321-A71A-72137925053F}"/>
                    </a:ext>
                  </a:extLst>
                </p:cNvPr>
                <p:cNvCxnSpPr/>
                <p:nvPr/>
              </p:nvCxnSpPr>
              <p:spPr>
                <a:xfrm rot="16200000">
                  <a:off x="6066465" y="-5773296"/>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grpSp>
      <p:sp>
        <p:nvSpPr>
          <p:cNvPr id="2" name="Rectangle: Rounded Corners 1">
            <a:extLst>
              <a:ext uri="{FF2B5EF4-FFF2-40B4-BE49-F238E27FC236}">
                <a16:creationId xmlns:a16="http://schemas.microsoft.com/office/drawing/2014/main" id="{978ED5A5-9195-4F4C-B84D-C81DF93C5766}"/>
              </a:ext>
            </a:extLst>
          </p:cNvPr>
          <p:cNvSpPr/>
          <p:nvPr/>
        </p:nvSpPr>
        <p:spPr>
          <a:xfrm>
            <a:off x="846994" y="594910"/>
            <a:ext cx="10594182" cy="5677726"/>
          </a:xfrm>
          <a:prstGeom prst="roundRect">
            <a:avLst>
              <a:gd name="adj" fmla="val 6886"/>
            </a:avLst>
          </a:prstGeom>
          <a:solidFill>
            <a:srgbClr val="CFB8A1"/>
          </a:solidFill>
          <a:ln>
            <a:solidFill>
              <a:srgbClr val="CFB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A4A4169-805D-400C-855C-524F667B2E17}"/>
              </a:ext>
            </a:extLst>
          </p:cNvPr>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ackgroundRemoval t="10000" b="90000" l="10000" r="90000">
                        <a14:foregroundMark x1="40625" y1="17500" x2="51042" y2="36389"/>
                        <a14:foregroundMark x1="51042" y1="36389" x2="51458" y2="18333"/>
                        <a14:foregroundMark x1="51458" y1="18333" x2="51042" y2="18056"/>
                        <a14:foregroundMark x1="40000" y1="13611" x2="56042" y2="17222"/>
                        <a14:foregroundMark x1="56042" y1="17222" x2="52083" y2="44722"/>
                        <a14:foregroundMark x1="52083" y1="44722" x2="42083" y2="31944"/>
                        <a14:foregroundMark x1="42083" y1="31944" x2="41875" y2="49722"/>
                        <a14:foregroundMark x1="41875" y1="49722" x2="43333" y2="55278"/>
                        <a14:foregroundMark x1="52708" y1="43333" x2="55000" y2="61111"/>
                        <a14:foregroundMark x1="50625" y1="34444" x2="59583" y2="48611"/>
                        <a14:foregroundMark x1="59583" y1="48611" x2="57708" y2="52222"/>
                        <a14:foregroundMark x1="41667" y1="44167" x2="51667" y2="48056"/>
                        <a14:foregroundMark x1="51667" y1="48056" x2="51667" y2="51389"/>
                        <a14:foregroundMark x1="43958" y1="43333" x2="41667" y2="42500"/>
                        <a14:foregroundMark x1="41667" y1="42500" x2="41667" y2="42500"/>
                        <a14:foregroundMark x1="41667" y1="42500" x2="37292" y2="48611"/>
                        <a14:foregroundMark x1="41667" y1="46944" x2="46042" y2="53056"/>
                        <a14:foregroundMark x1="40625" y1="12222" x2="50625" y2="11389"/>
                        <a14:foregroundMark x1="47708" y1="16667" x2="55625" y2="34167"/>
                        <a14:foregroundMark x1="55625" y1="34167" x2="56042" y2="51389"/>
                        <a14:foregroundMark x1="56042" y1="51389" x2="56042" y2="51389"/>
                        <a14:foregroundMark x1="56042" y1="51389" x2="56042" y2="51389"/>
                        <a14:foregroundMark x1="56042" y1="51389" x2="56042" y2="51389"/>
                        <a14:foregroundMark x1="42708" y1="16667" x2="54375" y2="36667"/>
                        <a14:foregroundMark x1="57708" y1="13611" x2="59375" y2="21944"/>
                        <a14:foregroundMark x1="58333" y1="13611" x2="57292" y2="28611"/>
                        <a14:foregroundMark x1="57292" y1="28611" x2="57292" y2="28611"/>
                      </a14:backgroundRemoval>
                    </a14:imgEffect>
                  </a14:imgLayer>
                </a14:imgProps>
              </a:ext>
            </a:extLst>
          </a:blip>
          <a:stretch>
            <a:fillRect/>
          </a:stretch>
        </p:blipFill>
        <p:spPr>
          <a:xfrm>
            <a:off x="551681" y="2982180"/>
            <a:ext cx="5379707" cy="4034781"/>
          </a:xfrm>
          <a:prstGeom prst="rect">
            <a:avLst/>
          </a:prstGeom>
        </p:spPr>
      </p:pic>
      <p:pic>
        <p:nvPicPr>
          <p:cNvPr id="173" name="Picture 2">
            <a:extLst>
              <a:ext uri="{FF2B5EF4-FFF2-40B4-BE49-F238E27FC236}">
                <a16:creationId xmlns:a16="http://schemas.microsoft.com/office/drawing/2014/main" id="{27A1099A-4352-4E35-9D2D-CFA61B71459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rot="20176373">
            <a:off x="2114680" y="2204602"/>
            <a:ext cx="2053783" cy="789933"/>
          </a:xfrm>
          <a:prstGeom prst="rect">
            <a:avLst/>
          </a:prstGeom>
        </p:spPr>
      </p:pic>
      <p:sp>
        <p:nvSpPr>
          <p:cNvPr id="168" name="Freeform: Shape 167">
            <a:extLst>
              <a:ext uri="{FF2B5EF4-FFF2-40B4-BE49-F238E27FC236}">
                <a16:creationId xmlns:a16="http://schemas.microsoft.com/office/drawing/2014/main" id="{EE0D7141-4971-4804-A46C-C025D45E691B}"/>
              </a:ext>
            </a:extLst>
          </p:cNvPr>
          <p:cNvSpPr/>
          <p:nvPr/>
        </p:nvSpPr>
        <p:spPr>
          <a:xfrm rot="10800000">
            <a:off x="8256837" y="4238072"/>
            <a:ext cx="3686380" cy="2519498"/>
          </a:xfrm>
          <a:custGeom>
            <a:avLst/>
            <a:gdLst>
              <a:gd name="connsiteX0" fmla="*/ 604307 w 5908166"/>
              <a:gd name="connsiteY0" fmla="*/ 3971392 h 4044544"/>
              <a:gd name="connsiteX1" fmla="*/ 2103923 w 5908166"/>
              <a:gd name="connsiteY1" fmla="*/ 3623920 h 4044544"/>
              <a:gd name="connsiteX2" fmla="*/ 3128051 w 5908166"/>
              <a:gd name="connsiteY2" fmla="*/ 2416912 h 4044544"/>
              <a:gd name="connsiteX3" fmla="*/ 4737395 w 5908166"/>
              <a:gd name="connsiteY3" fmla="*/ 2032864 h 4044544"/>
              <a:gd name="connsiteX4" fmla="*/ 5907827 w 5908166"/>
              <a:gd name="connsiteY4" fmla="*/ 917296 h 4044544"/>
              <a:gd name="connsiteX5" fmla="*/ 4627667 w 5908166"/>
              <a:gd name="connsiteY5" fmla="*/ 2896 h 4044544"/>
              <a:gd name="connsiteX6" fmla="*/ 201971 w 5908166"/>
              <a:gd name="connsiteY6" fmla="*/ 770992 h 4044544"/>
              <a:gd name="connsiteX7" fmla="*/ 695747 w 5908166"/>
              <a:gd name="connsiteY7" fmla="*/ 4044544 h 4044544"/>
              <a:gd name="connsiteX8" fmla="*/ 695747 w 5908166"/>
              <a:gd name="connsiteY8" fmla="*/ 4044544 h 4044544"/>
              <a:gd name="connsiteX0" fmla="*/ 604307 w 5908149"/>
              <a:gd name="connsiteY0" fmla="*/ 3971392 h 4044544"/>
              <a:gd name="connsiteX1" fmla="*/ 2103923 w 5908149"/>
              <a:gd name="connsiteY1" fmla="*/ 3623920 h 4044544"/>
              <a:gd name="connsiteX2" fmla="*/ 3365795 w 5908149"/>
              <a:gd name="connsiteY2" fmla="*/ 2398624 h 4044544"/>
              <a:gd name="connsiteX3" fmla="*/ 4737395 w 5908149"/>
              <a:gd name="connsiteY3" fmla="*/ 2032864 h 4044544"/>
              <a:gd name="connsiteX4" fmla="*/ 5907827 w 5908149"/>
              <a:gd name="connsiteY4" fmla="*/ 917296 h 4044544"/>
              <a:gd name="connsiteX5" fmla="*/ 4627667 w 5908149"/>
              <a:gd name="connsiteY5" fmla="*/ 2896 h 4044544"/>
              <a:gd name="connsiteX6" fmla="*/ 201971 w 5908149"/>
              <a:gd name="connsiteY6" fmla="*/ 770992 h 4044544"/>
              <a:gd name="connsiteX7" fmla="*/ 695747 w 5908149"/>
              <a:gd name="connsiteY7" fmla="*/ 4044544 h 4044544"/>
              <a:gd name="connsiteX8" fmla="*/ 695747 w 5908149"/>
              <a:gd name="connsiteY8" fmla="*/ 4044544 h 4044544"/>
              <a:gd name="connsiteX0" fmla="*/ 604307 w 5917737"/>
              <a:gd name="connsiteY0" fmla="*/ 3971392 h 4044544"/>
              <a:gd name="connsiteX1" fmla="*/ 2103923 w 5917737"/>
              <a:gd name="connsiteY1" fmla="*/ 3623920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 name="connsiteX0" fmla="*/ 604307 w 5917737"/>
              <a:gd name="connsiteY0" fmla="*/ 3971392 h 4044544"/>
              <a:gd name="connsiteX1" fmla="*/ 1921043 w 5917737"/>
              <a:gd name="connsiteY1" fmla="*/ 3788512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7737" h="4044544">
                <a:moveTo>
                  <a:pt x="604307" y="3971392"/>
                </a:moveTo>
                <a:cubicBezTo>
                  <a:pt x="1143803" y="3927196"/>
                  <a:pt x="1460795" y="4050640"/>
                  <a:pt x="1921043" y="3788512"/>
                </a:cubicBezTo>
                <a:cubicBezTo>
                  <a:pt x="2381291" y="3526384"/>
                  <a:pt x="2832395" y="2694280"/>
                  <a:pt x="3365795" y="2398624"/>
                </a:cubicBezTo>
                <a:cubicBezTo>
                  <a:pt x="3899195" y="2102968"/>
                  <a:pt x="4697771" y="2261464"/>
                  <a:pt x="5121443" y="2014576"/>
                </a:cubicBezTo>
                <a:cubicBezTo>
                  <a:pt x="5545115" y="1767688"/>
                  <a:pt x="5990123" y="1252576"/>
                  <a:pt x="5907827" y="917296"/>
                </a:cubicBezTo>
                <a:cubicBezTo>
                  <a:pt x="5825531" y="582016"/>
                  <a:pt x="5578643" y="27280"/>
                  <a:pt x="4627667" y="2896"/>
                </a:cubicBezTo>
                <a:cubicBezTo>
                  <a:pt x="3676691" y="-21488"/>
                  <a:pt x="857291" y="97384"/>
                  <a:pt x="201971" y="770992"/>
                </a:cubicBezTo>
                <a:cubicBezTo>
                  <a:pt x="-453349" y="1444600"/>
                  <a:pt x="695747" y="4044544"/>
                  <a:pt x="695747" y="4044544"/>
                </a:cubicBezTo>
                <a:lnTo>
                  <a:pt x="695747" y="4044544"/>
                </a:lnTo>
              </a:path>
            </a:pathLst>
          </a:custGeom>
          <a:solidFill>
            <a:srgbClr val="D4C5AC"/>
          </a:solidFill>
          <a:ln>
            <a:solidFill>
              <a:srgbClr val="D4C5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BC1CBA5A-CD9D-438B-9AE1-A4AB4759F9F6}"/>
              </a:ext>
            </a:extLst>
          </p:cNvPr>
          <p:cNvSpPr/>
          <p:nvPr/>
        </p:nvSpPr>
        <p:spPr>
          <a:xfrm rot="10800000">
            <a:off x="8278199" y="4036808"/>
            <a:ext cx="3686380" cy="2519498"/>
          </a:xfrm>
          <a:custGeom>
            <a:avLst/>
            <a:gdLst>
              <a:gd name="connsiteX0" fmla="*/ 604307 w 5908166"/>
              <a:gd name="connsiteY0" fmla="*/ 3971392 h 4044544"/>
              <a:gd name="connsiteX1" fmla="*/ 2103923 w 5908166"/>
              <a:gd name="connsiteY1" fmla="*/ 3623920 h 4044544"/>
              <a:gd name="connsiteX2" fmla="*/ 3128051 w 5908166"/>
              <a:gd name="connsiteY2" fmla="*/ 2416912 h 4044544"/>
              <a:gd name="connsiteX3" fmla="*/ 4737395 w 5908166"/>
              <a:gd name="connsiteY3" fmla="*/ 2032864 h 4044544"/>
              <a:gd name="connsiteX4" fmla="*/ 5907827 w 5908166"/>
              <a:gd name="connsiteY4" fmla="*/ 917296 h 4044544"/>
              <a:gd name="connsiteX5" fmla="*/ 4627667 w 5908166"/>
              <a:gd name="connsiteY5" fmla="*/ 2896 h 4044544"/>
              <a:gd name="connsiteX6" fmla="*/ 201971 w 5908166"/>
              <a:gd name="connsiteY6" fmla="*/ 770992 h 4044544"/>
              <a:gd name="connsiteX7" fmla="*/ 695747 w 5908166"/>
              <a:gd name="connsiteY7" fmla="*/ 4044544 h 4044544"/>
              <a:gd name="connsiteX8" fmla="*/ 695747 w 5908166"/>
              <a:gd name="connsiteY8" fmla="*/ 4044544 h 4044544"/>
              <a:gd name="connsiteX0" fmla="*/ 604307 w 5908149"/>
              <a:gd name="connsiteY0" fmla="*/ 3971392 h 4044544"/>
              <a:gd name="connsiteX1" fmla="*/ 2103923 w 5908149"/>
              <a:gd name="connsiteY1" fmla="*/ 3623920 h 4044544"/>
              <a:gd name="connsiteX2" fmla="*/ 3365795 w 5908149"/>
              <a:gd name="connsiteY2" fmla="*/ 2398624 h 4044544"/>
              <a:gd name="connsiteX3" fmla="*/ 4737395 w 5908149"/>
              <a:gd name="connsiteY3" fmla="*/ 2032864 h 4044544"/>
              <a:gd name="connsiteX4" fmla="*/ 5907827 w 5908149"/>
              <a:gd name="connsiteY4" fmla="*/ 917296 h 4044544"/>
              <a:gd name="connsiteX5" fmla="*/ 4627667 w 5908149"/>
              <a:gd name="connsiteY5" fmla="*/ 2896 h 4044544"/>
              <a:gd name="connsiteX6" fmla="*/ 201971 w 5908149"/>
              <a:gd name="connsiteY6" fmla="*/ 770992 h 4044544"/>
              <a:gd name="connsiteX7" fmla="*/ 695747 w 5908149"/>
              <a:gd name="connsiteY7" fmla="*/ 4044544 h 4044544"/>
              <a:gd name="connsiteX8" fmla="*/ 695747 w 5908149"/>
              <a:gd name="connsiteY8" fmla="*/ 4044544 h 4044544"/>
              <a:gd name="connsiteX0" fmla="*/ 604307 w 5917737"/>
              <a:gd name="connsiteY0" fmla="*/ 3971392 h 4044544"/>
              <a:gd name="connsiteX1" fmla="*/ 2103923 w 5917737"/>
              <a:gd name="connsiteY1" fmla="*/ 3623920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 name="connsiteX0" fmla="*/ 604307 w 5917737"/>
              <a:gd name="connsiteY0" fmla="*/ 3971392 h 4044544"/>
              <a:gd name="connsiteX1" fmla="*/ 1921043 w 5917737"/>
              <a:gd name="connsiteY1" fmla="*/ 3788512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7737" h="4044544">
                <a:moveTo>
                  <a:pt x="604307" y="3971392"/>
                </a:moveTo>
                <a:cubicBezTo>
                  <a:pt x="1143803" y="3927196"/>
                  <a:pt x="1460795" y="4050640"/>
                  <a:pt x="1921043" y="3788512"/>
                </a:cubicBezTo>
                <a:cubicBezTo>
                  <a:pt x="2381291" y="3526384"/>
                  <a:pt x="2832395" y="2694280"/>
                  <a:pt x="3365795" y="2398624"/>
                </a:cubicBezTo>
                <a:cubicBezTo>
                  <a:pt x="3899195" y="2102968"/>
                  <a:pt x="4697771" y="2261464"/>
                  <a:pt x="5121443" y="2014576"/>
                </a:cubicBezTo>
                <a:cubicBezTo>
                  <a:pt x="5545115" y="1767688"/>
                  <a:pt x="5990123" y="1252576"/>
                  <a:pt x="5907827" y="917296"/>
                </a:cubicBezTo>
                <a:cubicBezTo>
                  <a:pt x="5825531" y="582016"/>
                  <a:pt x="5578643" y="27280"/>
                  <a:pt x="4627667" y="2896"/>
                </a:cubicBezTo>
                <a:cubicBezTo>
                  <a:pt x="3676691" y="-21488"/>
                  <a:pt x="857291" y="97384"/>
                  <a:pt x="201971" y="770992"/>
                </a:cubicBezTo>
                <a:cubicBezTo>
                  <a:pt x="-453349" y="1444600"/>
                  <a:pt x="695747" y="4044544"/>
                  <a:pt x="695747" y="4044544"/>
                </a:cubicBezTo>
                <a:lnTo>
                  <a:pt x="695747" y="4044544"/>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62AEF2BF-01D1-4FC7-B1D4-5615F4B029B1}"/>
              </a:ext>
            </a:extLst>
          </p:cNvPr>
          <p:cNvSpPr/>
          <p:nvPr/>
        </p:nvSpPr>
        <p:spPr>
          <a:xfrm rot="10800000">
            <a:off x="8299562" y="4095763"/>
            <a:ext cx="3686380" cy="2519498"/>
          </a:xfrm>
          <a:custGeom>
            <a:avLst/>
            <a:gdLst>
              <a:gd name="connsiteX0" fmla="*/ 604307 w 5908166"/>
              <a:gd name="connsiteY0" fmla="*/ 3971392 h 4044544"/>
              <a:gd name="connsiteX1" fmla="*/ 2103923 w 5908166"/>
              <a:gd name="connsiteY1" fmla="*/ 3623920 h 4044544"/>
              <a:gd name="connsiteX2" fmla="*/ 3128051 w 5908166"/>
              <a:gd name="connsiteY2" fmla="*/ 2416912 h 4044544"/>
              <a:gd name="connsiteX3" fmla="*/ 4737395 w 5908166"/>
              <a:gd name="connsiteY3" fmla="*/ 2032864 h 4044544"/>
              <a:gd name="connsiteX4" fmla="*/ 5907827 w 5908166"/>
              <a:gd name="connsiteY4" fmla="*/ 917296 h 4044544"/>
              <a:gd name="connsiteX5" fmla="*/ 4627667 w 5908166"/>
              <a:gd name="connsiteY5" fmla="*/ 2896 h 4044544"/>
              <a:gd name="connsiteX6" fmla="*/ 201971 w 5908166"/>
              <a:gd name="connsiteY6" fmla="*/ 770992 h 4044544"/>
              <a:gd name="connsiteX7" fmla="*/ 695747 w 5908166"/>
              <a:gd name="connsiteY7" fmla="*/ 4044544 h 4044544"/>
              <a:gd name="connsiteX8" fmla="*/ 695747 w 5908166"/>
              <a:gd name="connsiteY8" fmla="*/ 4044544 h 4044544"/>
              <a:gd name="connsiteX0" fmla="*/ 604307 w 5908149"/>
              <a:gd name="connsiteY0" fmla="*/ 3971392 h 4044544"/>
              <a:gd name="connsiteX1" fmla="*/ 2103923 w 5908149"/>
              <a:gd name="connsiteY1" fmla="*/ 3623920 h 4044544"/>
              <a:gd name="connsiteX2" fmla="*/ 3365795 w 5908149"/>
              <a:gd name="connsiteY2" fmla="*/ 2398624 h 4044544"/>
              <a:gd name="connsiteX3" fmla="*/ 4737395 w 5908149"/>
              <a:gd name="connsiteY3" fmla="*/ 2032864 h 4044544"/>
              <a:gd name="connsiteX4" fmla="*/ 5907827 w 5908149"/>
              <a:gd name="connsiteY4" fmla="*/ 917296 h 4044544"/>
              <a:gd name="connsiteX5" fmla="*/ 4627667 w 5908149"/>
              <a:gd name="connsiteY5" fmla="*/ 2896 h 4044544"/>
              <a:gd name="connsiteX6" fmla="*/ 201971 w 5908149"/>
              <a:gd name="connsiteY6" fmla="*/ 770992 h 4044544"/>
              <a:gd name="connsiteX7" fmla="*/ 695747 w 5908149"/>
              <a:gd name="connsiteY7" fmla="*/ 4044544 h 4044544"/>
              <a:gd name="connsiteX8" fmla="*/ 695747 w 5908149"/>
              <a:gd name="connsiteY8" fmla="*/ 4044544 h 4044544"/>
              <a:gd name="connsiteX0" fmla="*/ 604307 w 5917737"/>
              <a:gd name="connsiteY0" fmla="*/ 3971392 h 4044544"/>
              <a:gd name="connsiteX1" fmla="*/ 2103923 w 5917737"/>
              <a:gd name="connsiteY1" fmla="*/ 3623920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 name="connsiteX0" fmla="*/ 604307 w 5917737"/>
              <a:gd name="connsiteY0" fmla="*/ 3971392 h 4044544"/>
              <a:gd name="connsiteX1" fmla="*/ 1921043 w 5917737"/>
              <a:gd name="connsiteY1" fmla="*/ 3788512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7737" h="4044544">
                <a:moveTo>
                  <a:pt x="604307" y="3971392"/>
                </a:moveTo>
                <a:cubicBezTo>
                  <a:pt x="1143803" y="3927196"/>
                  <a:pt x="1460795" y="4050640"/>
                  <a:pt x="1921043" y="3788512"/>
                </a:cubicBezTo>
                <a:cubicBezTo>
                  <a:pt x="2381291" y="3526384"/>
                  <a:pt x="2832395" y="2694280"/>
                  <a:pt x="3365795" y="2398624"/>
                </a:cubicBezTo>
                <a:cubicBezTo>
                  <a:pt x="3899195" y="2102968"/>
                  <a:pt x="4697771" y="2261464"/>
                  <a:pt x="5121443" y="2014576"/>
                </a:cubicBezTo>
                <a:cubicBezTo>
                  <a:pt x="5545115" y="1767688"/>
                  <a:pt x="5990123" y="1252576"/>
                  <a:pt x="5907827" y="917296"/>
                </a:cubicBezTo>
                <a:cubicBezTo>
                  <a:pt x="5825531" y="582016"/>
                  <a:pt x="5578643" y="27280"/>
                  <a:pt x="4627667" y="2896"/>
                </a:cubicBezTo>
                <a:cubicBezTo>
                  <a:pt x="3676691" y="-21488"/>
                  <a:pt x="857291" y="97384"/>
                  <a:pt x="201971" y="770992"/>
                </a:cubicBezTo>
                <a:cubicBezTo>
                  <a:pt x="-453349" y="1444600"/>
                  <a:pt x="695747" y="4044544"/>
                  <a:pt x="695747" y="4044544"/>
                </a:cubicBezTo>
                <a:lnTo>
                  <a:pt x="695747" y="4044544"/>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8D2279-A750-47E6-ACCD-7FA20AA5DF5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37204" y="3687059"/>
            <a:ext cx="912478" cy="2142340"/>
          </a:xfrm>
          <a:prstGeom prst="rect">
            <a:avLst/>
          </a:prstGeom>
        </p:spPr>
      </p:pic>
      <p:sp>
        <p:nvSpPr>
          <p:cNvPr id="10" name="Rectangle: Rounded Corners 9">
            <a:extLst>
              <a:ext uri="{FF2B5EF4-FFF2-40B4-BE49-F238E27FC236}">
                <a16:creationId xmlns:a16="http://schemas.microsoft.com/office/drawing/2014/main" id="{0E72E4EA-0EDF-4E5B-9497-910E9529415D}"/>
              </a:ext>
            </a:extLst>
          </p:cNvPr>
          <p:cNvSpPr/>
          <p:nvPr/>
        </p:nvSpPr>
        <p:spPr>
          <a:xfrm>
            <a:off x="2876306" y="265993"/>
            <a:ext cx="6725338" cy="794605"/>
          </a:xfrm>
          <a:prstGeom prst="roundRect">
            <a:avLst>
              <a:gd name="adj" fmla="val 26257"/>
            </a:avLst>
          </a:prstGeom>
          <a:solidFill>
            <a:srgbClr val="E5D9C5"/>
          </a:solidFill>
          <a:ln>
            <a:solidFill>
              <a:srgbClr val="E5D9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TextBox 334">
            <a:extLst>
              <a:ext uri="{FF2B5EF4-FFF2-40B4-BE49-F238E27FC236}">
                <a16:creationId xmlns:a16="http://schemas.microsoft.com/office/drawing/2014/main" id="{C6419ECB-249D-45D5-B634-0F6E3319258E}"/>
              </a:ext>
            </a:extLst>
          </p:cNvPr>
          <p:cNvSpPr txBox="1"/>
          <p:nvPr/>
        </p:nvSpPr>
        <p:spPr>
          <a:xfrm>
            <a:off x="3583168" y="223597"/>
            <a:ext cx="5521643" cy="923330"/>
          </a:xfrm>
          <a:prstGeom prst="rect">
            <a:avLst/>
          </a:prstGeom>
          <a:noFill/>
        </p:spPr>
        <p:txBody>
          <a:bodyPr wrap="square" rtlCol="0">
            <a:spAutoFit/>
          </a:bodyPr>
          <a:lstStyle/>
          <a:p>
            <a:pPr algn="ctr"/>
            <a:r>
              <a:rPr lang="en-US" sz="5400" b="1" dirty="0">
                <a:solidFill>
                  <a:schemeClr val="bg1"/>
                </a:solidFill>
                <a:latin typeface="Priscilla" pitchFamily="2" charset="0"/>
              </a:rPr>
              <a:t>Free Template</a:t>
            </a:r>
          </a:p>
        </p:txBody>
      </p:sp>
      <p:sp>
        <p:nvSpPr>
          <p:cNvPr id="160" name="Oval 159">
            <a:extLst>
              <a:ext uri="{FF2B5EF4-FFF2-40B4-BE49-F238E27FC236}">
                <a16:creationId xmlns:a16="http://schemas.microsoft.com/office/drawing/2014/main" id="{AC3A4745-26C7-4DB8-9F95-074D953C4284}"/>
              </a:ext>
            </a:extLst>
          </p:cNvPr>
          <p:cNvSpPr/>
          <p:nvPr/>
        </p:nvSpPr>
        <p:spPr>
          <a:xfrm>
            <a:off x="799992" y="875461"/>
            <a:ext cx="266769" cy="266769"/>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1" name="Oval 160">
            <a:extLst>
              <a:ext uri="{FF2B5EF4-FFF2-40B4-BE49-F238E27FC236}">
                <a16:creationId xmlns:a16="http://schemas.microsoft.com/office/drawing/2014/main" id="{A1A21FF8-0762-4B81-BFC7-10BBACFC69B1}"/>
              </a:ext>
            </a:extLst>
          </p:cNvPr>
          <p:cNvSpPr/>
          <p:nvPr/>
        </p:nvSpPr>
        <p:spPr>
          <a:xfrm>
            <a:off x="116924" y="1333105"/>
            <a:ext cx="266769" cy="266769"/>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2" name="Oval 161">
            <a:extLst>
              <a:ext uri="{FF2B5EF4-FFF2-40B4-BE49-F238E27FC236}">
                <a16:creationId xmlns:a16="http://schemas.microsoft.com/office/drawing/2014/main" id="{3540FD19-13A5-4098-A0AA-579987117773}"/>
              </a:ext>
            </a:extLst>
          </p:cNvPr>
          <p:cNvSpPr/>
          <p:nvPr/>
        </p:nvSpPr>
        <p:spPr>
          <a:xfrm>
            <a:off x="1002695" y="1499333"/>
            <a:ext cx="128132" cy="128132"/>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3" name="Oval 162">
            <a:extLst>
              <a:ext uri="{FF2B5EF4-FFF2-40B4-BE49-F238E27FC236}">
                <a16:creationId xmlns:a16="http://schemas.microsoft.com/office/drawing/2014/main" id="{0EE56455-AD57-47C0-988F-4E2CBB6E11D4}"/>
              </a:ext>
            </a:extLst>
          </p:cNvPr>
          <p:cNvSpPr/>
          <p:nvPr/>
        </p:nvSpPr>
        <p:spPr>
          <a:xfrm>
            <a:off x="399644" y="925832"/>
            <a:ext cx="128132" cy="128132"/>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4" name="Oval 163">
            <a:extLst>
              <a:ext uri="{FF2B5EF4-FFF2-40B4-BE49-F238E27FC236}">
                <a16:creationId xmlns:a16="http://schemas.microsoft.com/office/drawing/2014/main" id="{56232D6E-BE03-4DA5-85EB-83B0D0F3AB14}"/>
              </a:ext>
            </a:extLst>
          </p:cNvPr>
          <p:cNvSpPr/>
          <p:nvPr/>
        </p:nvSpPr>
        <p:spPr>
          <a:xfrm>
            <a:off x="1338977" y="966389"/>
            <a:ext cx="128132" cy="128132"/>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5" name="Oval 164">
            <a:extLst>
              <a:ext uri="{FF2B5EF4-FFF2-40B4-BE49-F238E27FC236}">
                <a16:creationId xmlns:a16="http://schemas.microsoft.com/office/drawing/2014/main" id="{5F4A14F1-C30F-4450-A632-B86ABDB7B7D7}"/>
              </a:ext>
            </a:extLst>
          </p:cNvPr>
          <p:cNvSpPr/>
          <p:nvPr/>
        </p:nvSpPr>
        <p:spPr>
          <a:xfrm>
            <a:off x="1683200" y="900304"/>
            <a:ext cx="69523" cy="69523"/>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6" name="Oval 165">
            <a:extLst>
              <a:ext uri="{FF2B5EF4-FFF2-40B4-BE49-F238E27FC236}">
                <a16:creationId xmlns:a16="http://schemas.microsoft.com/office/drawing/2014/main" id="{3ECA9F93-1471-443D-BA23-0AFFEDA1C537}"/>
              </a:ext>
            </a:extLst>
          </p:cNvPr>
          <p:cNvSpPr/>
          <p:nvPr/>
        </p:nvSpPr>
        <p:spPr>
          <a:xfrm>
            <a:off x="1397586" y="535065"/>
            <a:ext cx="69523" cy="69523"/>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7" name="Oval 166">
            <a:extLst>
              <a:ext uri="{FF2B5EF4-FFF2-40B4-BE49-F238E27FC236}">
                <a16:creationId xmlns:a16="http://schemas.microsoft.com/office/drawing/2014/main" id="{235DA12C-D885-4964-B033-11554F753C8C}"/>
              </a:ext>
            </a:extLst>
          </p:cNvPr>
          <p:cNvSpPr/>
          <p:nvPr/>
        </p:nvSpPr>
        <p:spPr>
          <a:xfrm>
            <a:off x="588909" y="1448860"/>
            <a:ext cx="69523" cy="69523"/>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1" name="Oval 170">
            <a:extLst>
              <a:ext uri="{FF2B5EF4-FFF2-40B4-BE49-F238E27FC236}">
                <a16:creationId xmlns:a16="http://schemas.microsoft.com/office/drawing/2014/main" id="{7457E198-0B1F-41A3-9A8D-EE6FEC2C571D}"/>
              </a:ext>
            </a:extLst>
          </p:cNvPr>
          <p:cNvSpPr/>
          <p:nvPr/>
        </p:nvSpPr>
        <p:spPr>
          <a:xfrm>
            <a:off x="1706145" y="569743"/>
            <a:ext cx="128132" cy="128132"/>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2" name="Oval 171">
            <a:extLst>
              <a:ext uri="{FF2B5EF4-FFF2-40B4-BE49-F238E27FC236}">
                <a16:creationId xmlns:a16="http://schemas.microsoft.com/office/drawing/2014/main" id="{212FDD40-007A-49BE-AB8F-052741AD1130}"/>
              </a:ext>
            </a:extLst>
          </p:cNvPr>
          <p:cNvSpPr/>
          <p:nvPr/>
        </p:nvSpPr>
        <p:spPr>
          <a:xfrm>
            <a:off x="1706145" y="14191"/>
            <a:ext cx="128132" cy="128132"/>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4" name="Oval 173">
            <a:extLst>
              <a:ext uri="{FF2B5EF4-FFF2-40B4-BE49-F238E27FC236}">
                <a16:creationId xmlns:a16="http://schemas.microsoft.com/office/drawing/2014/main" id="{9CDE19FB-6745-4880-9625-2F111F3E1971}"/>
              </a:ext>
            </a:extLst>
          </p:cNvPr>
          <p:cNvSpPr/>
          <p:nvPr/>
        </p:nvSpPr>
        <p:spPr>
          <a:xfrm>
            <a:off x="2097879" y="78257"/>
            <a:ext cx="69523" cy="69523"/>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5" name="Rectangle 6">
            <a:extLst>
              <a:ext uri="{FF2B5EF4-FFF2-40B4-BE49-F238E27FC236}">
                <a16:creationId xmlns:a16="http://schemas.microsoft.com/office/drawing/2014/main" id="{D4DAD789-1F6F-48ED-A9D5-F0B2D30699FF}"/>
              </a:ext>
            </a:extLst>
          </p:cNvPr>
          <p:cNvSpPr/>
          <p:nvPr/>
        </p:nvSpPr>
        <p:spPr>
          <a:xfrm>
            <a:off x="5388485" y="1627654"/>
            <a:ext cx="3760796" cy="4154984"/>
          </a:xfrm>
          <a:prstGeom prst="rect">
            <a:avLst/>
          </a:prstGeom>
        </p:spPr>
        <p:txBody>
          <a:bodyPr wrap="square">
            <a:spAutoFit/>
          </a:bodyPr>
          <a:lstStyle/>
          <a:p>
            <a:r>
              <a:rPr lang="en-US" sz="2400" dirty="0">
                <a:solidFill>
                  <a:srgbClr val="000000"/>
                </a:solidFill>
                <a:latin typeface="Open Sans" panose="020B0606030504020204" pitchFamily="34" charset="0"/>
              </a:rPr>
              <a:t>It is a long established fact that a reader will be distracted by the readable content of a page when looking at its layout. The point of using Lorem Ipsum is that it has a more-or-less normal distribution of letters, as opposed to using 'Content here,</a:t>
            </a:r>
            <a:endParaRPr lang="en-US" sz="2400" dirty="0"/>
          </a:p>
        </p:txBody>
      </p:sp>
    </p:spTree>
    <p:extLst>
      <p:ext uri="{BB962C8B-B14F-4D97-AF65-F5344CB8AC3E}">
        <p14:creationId xmlns:p14="http://schemas.microsoft.com/office/powerpoint/2010/main" val="28572043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35">
                                            <p:txEl>
                                              <p:pRg st="0" end="0"/>
                                            </p:txEl>
                                          </p:spTgt>
                                        </p:tgtEl>
                                        <p:attrNameLst>
                                          <p:attrName>style.visibility</p:attrName>
                                        </p:attrNameLst>
                                      </p:cBhvr>
                                      <p:to>
                                        <p:strVal val="visible"/>
                                      </p:to>
                                    </p:set>
                                    <p:animEffect transition="in" filter="circle(in)">
                                      <p:cBhvr>
                                        <p:cTn id="7" dur="500"/>
                                        <p:tgtEl>
                                          <p:spTgt spid="335">
                                            <p:txEl>
                                              <p:pRg st="0" end="0"/>
                                            </p:txEl>
                                          </p:spTgt>
                                        </p:tgtEl>
                                      </p:cBhvr>
                                    </p:animEffect>
                                  </p:childTnLst>
                                </p:cTn>
                              </p:par>
                              <p:par>
                                <p:cTn id="8" presetID="32" presetClass="emph" presetSubtype="0" repeatCount="indefinite" fill="hold" nodeType="withEffect">
                                  <p:stCondLst>
                                    <p:cond delay="0"/>
                                  </p:stCondLst>
                                  <p:childTnLst>
                                    <p:animRot by="120000">
                                      <p:cBhvr>
                                        <p:cTn id="9" dur="200" fill="hold">
                                          <p:stCondLst>
                                            <p:cond delay="0"/>
                                          </p:stCondLst>
                                        </p:cTn>
                                        <p:tgtEl>
                                          <p:spTgt spid="3"/>
                                        </p:tgtEl>
                                        <p:attrNameLst>
                                          <p:attrName>r</p:attrName>
                                        </p:attrNameLst>
                                      </p:cBhvr>
                                    </p:animRot>
                                    <p:animRot by="-240000">
                                      <p:cBhvr>
                                        <p:cTn id="10" dur="400" fill="hold">
                                          <p:stCondLst>
                                            <p:cond delay="400"/>
                                          </p:stCondLst>
                                        </p:cTn>
                                        <p:tgtEl>
                                          <p:spTgt spid="3"/>
                                        </p:tgtEl>
                                        <p:attrNameLst>
                                          <p:attrName>r</p:attrName>
                                        </p:attrNameLst>
                                      </p:cBhvr>
                                    </p:animRot>
                                    <p:animRot by="240000">
                                      <p:cBhvr>
                                        <p:cTn id="11" dur="400" fill="hold">
                                          <p:stCondLst>
                                            <p:cond delay="800"/>
                                          </p:stCondLst>
                                        </p:cTn>
                                        <p:tgtEl>
                                          <p:spTgt spid="3"/>
                                        </p:tgtEl>
                                        <p:attrNameLst>
                                          <p:attrName>r</p:attrName>
                                        </p:attrNameLst>
                                      </p:cBhvr>
                                    </p:animRot>
                                    <p:animRot by="-240000">
                                      <p:cBhvr>
                                        <p:cTn id="12" dur="400" fill="hold">
                                          <p:stCondLst>
                                            <p:cond delay="1200"/>
                                          </p:stCondLst>
                                        </p:cTn>
                                        <p:tgtEl>
                                          <p:spTgt spid="3"/>
                                        </p:tgtEl>
                                        <p:attrNameLst>
                                          <p:attrName>r</p:attrName>
                                        </p:attrNameLst>
                                      </p:cBhvr>
                                    </p:animRot>
                                    <p:animRot by="120000">
                                      <p:cBhvr>
                                        <p:cTn id="13" dur="400" fill="hold">
                                          <p:stCondLst>
                                            <p:cond delay="1600"/>
                                          </p:stCondLst>
                                        </p:cTn>
                                        <p:tgtEl>
                                          <p:spTgt spid="3"/>
                                        </p:tgtEl>
                                        <p:attrNameLst>
                                          <p:attrName>r</p:attrName>
                                        </p:attrNameLst>
                                      </p:cBhvr>
                                    </p:animRot>
                                  </p:childTnLst>
                                </p:cTn>
                              </p:par>
                              <p:par>
                                <p:cTn id="14" presetID="1" presetClass="entr" presetSubtype="0" fill="hold" grpId="0" nodeType="withEffect">
                                  <p:stCondLst>
                                    <p:cond delay="500"/>
                                  </p:stCondLst>
                                  <p:childTnLst>
                                    <p:set>
                                      <p:cBhvr>
                                        <p:cTn id="15" dur="1" fill="hold">
                                          <p:stCondLst>
                                            <p:cond delay="0"/>
                                          </p:stCondLst>
                                        </p:cTn>
                                        <p:tgtEl>
                                          <p:spTgt spid="160"/>
                                        </p:tgtEl>
                                        <p:attrNameLst>
                                          <p:attrName>style.visibility</p:attrName>
                                        </p:attrNameLst>
                                      </p:cBhvr>
                                      <p:to>
                                        <p:strVal val="visible"/>
                                      </p:to>
                                    </p:set>
                                  </p:childTnLst>
                                </p:cTn>
                              </p:par>
                              <p:par>
                                <p:cTn id="16" presetID="35" presetClass="emph" presetSubtype="0" repeatCount="indefinite" fill="hold" grpId="1" nodeType="withEffect">
                                  <p:stCondLst>
                                    <p:cond delay="500"/>
                                  </p:stCondLst>
                                  <p:childTnLst>
                                    <p:anim calcmode="discrete" valueType="str">
                                      <p:cBhvr>
                                        <p:cTn id="17" dur="2200" fill="hold"/>
                                        <p:tgtEl>
                                          <p:spTgt spid="160"/>
                                        </p:tgtEl>
                                        <p:attrNameLst>
                                          <p:attrName>style.visibility</p:attrName>
                                        </p:attrNameLst>
                                      </p:cBhvr>
                                      <p:tavLst>
                                        <p:tav tm="0">
                                          <p:val>
                                            <p:strVal val="hidden"/>
                                          </p:val>
                                        </p:tav>
                                        <p:tav tm="50000">
                                          <p:val>
                                            <p:strVal val="visible"/>
                                          </p:val>
                                        </p:tav>
                                      </p:tavLst>
                                    </p:anim>
                                  </p:childTnLst>
                                </p:cTn>
                              </p:par>
                              <p:par>
                                <p:cTn id="18" presetID="1" presetClass="entr" presetSubtype="0" fill="hold" grpId="0" nodeType="withEffect">
                                  <p:stCondLst>
                                    <p:cond delay="500"/>
                                  </p:stCondLst>
                                  <p:childTnLst>
                                    <p:set>
                                      <p:cBhvr>
                                        <p:cTn id="19" dur="1" fill="hold">
                                          <p:stCondLst>
                                            <p:cond delay="0"/>
                                          </p:stCondLst>
                                        </p:cTn>
                                        <p:tgtEl>
                                          <p:spTgt spid="161"/>
                                        </p:tgtEl>
                                        <p:attrNameLst>
                                          <p:attrName>style.visibility</p:attrName>
                                        </p:attrNameLst>
                                      </p:cBhvr>
                                      <p:to>
                                        <p:strVal val="visible"/>
                                      </p:to>
                                    </p:set>
                                  </p:childTnLst>
                                </p:cTn>
                              </p:par>
                              <p:par>
                                <p:cTn id="20" presetID="35" presetClass="emph" presetSubtype="0" repeatCount="indefinite" fill="hold" grpId="1" nodeType="withEffect">
                                  <p:stCondLst>
                                    <p:cond delay="500"/>
                                  </p:stCondLst>
                                  <p:childTnLst>
                                    <p:anim calcmode="discrete" valueType="str">
                                      <p:cBhvr>
                                        <p:cTn id="21" dur="2200" fill="hold"/>
                                        <p:tgtEl>
                                          <p:spTgt spid="161"/>
                                        </p:tgtEl>
                                        <p:attrNameLst>
                                          <p:attrName>style.visibility</p:attrName>
                                        </p:attrNameLst>
                                      </p:cBhvr>
                                      <p:tavLst>
                                        <p:tav tm="0">
                                          <p:val>
                                            <p:strVal val="hidden"/>
                                          </p:val>
                                        </p:tav>
                                        <p:tav tm="50000">
                                          <p:val>
                                            <p:strVal val="visible"/>
                                          </p:val>
                                        </p:tav>
                                      </p:tavLst>
                                    </p:anim>
                                  </p:childTnLst>
                                </p:cTn>
                              </p:par>
                              <p:par>
                                <p:cTn id="22" presetID="1" presetClass="entr" presetSubtype="0" fill="hold" grpId="0" nodeType="withEffect">
                                  <p:stCondLst>
                                    <p:cond delay="250"/>
                                  </p:stCondLst>
                                  <p:childTnLst>
                                    <p:set>
                                      <p:cBhvr>
                                        <p:cTn id="23" dur="1" fill="hold">
                                          <p:stCondLst>
                                            <p:cond delay="0"/>
                                          </p:stCondLst>
                                        </p:cTn>
                                        <p:tgtEl>
                                          <p:spTgt spid="162"/>
                                        </p:tgtEl>
                                        <p:attrNameLst>
                                          <p:attrName>style.visibility</p:attrName>
                                        </p:attrNameLst>
                                      </p:cBhvr>
                                      <p:to>
                                        <p:strVal val="visible"/>
                                      </p:to>
                                    </p:set>
                                  </p:childTnLst>
                                </p:cTn>
                              </p:par>
                              <p:par>
                                <p:cTn id="24" presetID="35" presetClass="emph" presetSubtype="0" repeatCount="indefinite" fill="hold" grpId="1" nodeType="withEffect">
                                  <p:stCondLst>
                                    <p:cond delay="250"/>
                                  </p:stCondLst>
                                  <p:childTnLst>
                                    <p:anim calcmode="discrete" valueType="str">
                                      <p:cBhvr>
                                        <p:cTn id="25" dur="1000" fill="hold"/>
                                        <p:tgtEl>
                                          <p:spTgt spid="162"/>
                                        </p:tgtEl>
                                        <p:attrNameLst>
                                          <p:attrName>style.visibility</p:attrName>
                                        </p:attrNameLst>
                                      </p:cBhvr>
                                      <p:tavLst>
                                        <p:tav tm="0">
                                          <p:val>
                                            <p:strVal val="hidden"/>
                                          </p:val>
                                        </p:tav>
                                        <p:tav tm="50000">
                                          <p:val>
                                            <p:strVal val="visible"/>
                                          </p:val>
                                        </p:tav>
                                      </p:tavLst>
                                    </p:anim>
                                  </p:childTnLst>
                                </p:cTn>
                              </p:par>
                              <p:par>
                                <p:cTn id="26" presetID="1" presetClass="entr" presetSubtype="0" fill="hold" grpId="0" nodeType="withEffect">
                                  <p:stCondLst>
                                    <p:cond delay="250"/>
                                  </p:stCondLst>
                                  <p:childTnLst>
                                    <p:set>
                                      <p:cBhvr>
                                        <p:cTn id="27" dur="1" fill="hold">
                                          <p:stCondLst>
                                            <p:cond delay="0"/>
                                          </p:stCondLst>
                                        </p:cTn>
                                        <p:tgtEl>
                                          <p:spTgt spid="163"/>
                                        </p:tgtEl>
                                        <p:attrNameLst>
                                          <p:attrName>style.visibility</p:attrName>
                                        </p:attrNameLst>
                                      </p:cBhvr>
                                      <p:to>
                                        <p:strVal val="visible"/>
                                      </p:to>
                                    </p:set>
                                  </p:childTnLst>
                                </p:cTn>
                              </p:par>
                              <p:par>
                                <p:cTn id="28" presetID="35" presetClass="emph" presetSubtype="0" repeatCount="indefinite" fill="hold" grpId="1" nodeType="withEffect">
                                  <p:stCondLst>
                                    <p:cond delay="250"/>
                                  </p:stCondLst>
                                  <p:childTnLst>
                                    <p:anim calcmode="discrete" valueType="str">
                                      <p:cBhvr>
                                        <p:cTn id="29" dur="1000" fill="hold"/>
                                        <p:tgtEl>
                                          <p:spTgt spid="163"/>
                                        </p:tgtEl>
                                        <p:attrNameLst>
                                          <p:attrName>style.visibility</p:attrName>
                                        </p:attrNameLst>
                                      </p:cBhvr>
                                      <p:tavLst>
                                        <p:tav tm="0">
                                          <p:val>
                                            <p:strVal val="hidden"/>
                                          </p:val>
                                        </p:tav>
                                        <p:tav tm="50000">
                                          <p:val>
                                            <p:strVal val="visible"/>
                                          </p:val>
                                        </p:tav>
                                      </p:tavLst>
                                    </p:anim>
                                  </p:childTnLst>
                                </p:cTn>
                              </p:par>
                              <p:par>
                                <p:cTn id="30" presetID="1" presetClass="entr" presetSubtype="0" fill="hold" grpId="0" nodeType="withEffect">
                                  <p:stCondLst>
                                    <p:cond delay="250"/>
                                  </p:stCondLst>
                                  <p:childTnLst>
                                    <p:set>
                                      <p:cBhvr>
                                        <p:cTn id="31" dur="1" fill="hold">
                                          <p:stCondLst>
                                            <p:cond delay="0"/>
                                          </p:stCondLst>
                                        </p:cTn>
                                        <p:tgtEl>
                                          <p:spTgt spid="164"/>
                                        </p:tgtEl>
                                        <p:attrNameLst>
                                          <p:attrName>style.visibility</p:attrName>
                                        </p:attrNameLst>
                                      </p:cBhvr>
                                      <p:to>
                                        <p:strVal val="visible"/>
                                      </p:to>
                                    </p:set>
                                  </p:childTnLst>
                                </p:cTn>
                              </p:par>
                              <p:par>
                                <p:cTn id="32" presetID="35" presetClass="emph" presetSubtype="0" repeatCount="indefinite" fill="hold" grpId="1" nodeType="withEffect">
                                  <p:stCondLst>
                                    <p:cond delay="250"/>
                                  </p:stCondLst>
                                  <p:childTnLst>
                                    <p:anim calcmode="discrete" valueType="str">
                                      <p:cBhvr>
                                        <p:cTn id="33" dur="1000" fill="hold"/>
                                        <p:tgtEl>
                                          <p:spTgt spid="164"/>
                                        </p:tgtEl>
                                        <p:attrNameLst>
                                          <p:attrName>style.visibility</p:attrName>
                                        </p:attrNameLst>
                                      </p:cBhvr>
                                      <p:tavLst>
                                        <p:tav tm="0">
                                          <p:val>
                                            <p:strVal val="hidden"/>
                                          </p:val>
                                        </p:tav>
                                        <p:tav tm="50000">
                                          <p:val>
                                            <p:strVal val="visible"/>
                                          </p:val>
                                        </p:tav>
                                      </p:tavLst>
                                    </p:anim>
                                  </p:childTnLst>
                                </p:cTn>
                              </p:par>
                              <p:par>
                                <p:cTn id="34" presetID="1" presetClass="entr" presetSubtype="0" fill="hold" grpId="0" nodeType="withEffect">
                                  <p:stCondLst>
                                    <p:cond delay="250"/>
                                  </p:stCondLst>
                                  <p:childTnLst>
                                    <p:set>
                                      <p:cBhvr>
                                        <p:cTn id="35" dur="1" fill="hold">
                                          <p:stCondLst>
                                            <p:cond delay="0"/>
                                          </p:stCondLst>
                                        </p:cTn>
                                        <p:tgtEl>
                                          <p:spTgt spid="165"/>
                                        </p:tgtEl>
                                        <p:attrNameLst>
                                          <p:attrName>style.visibility</p:attrName>
                                        </p:attrNameLst>
                                      </p:cBhvr>
                                      <p:to>
                                        <p:strVal val="visible"/>
                                      </p:to>
                                    </p:set>
                                  </p:childTnLst>
                                </p:cTn>
                              </p:par>
                              <p:par>
                                <p:cTn id="36" presetID="35" presetClass="emph" presetSubtype="0" repeatCount="indefinite" fill="hold" grpId="1" nodeType="withEffect">
                                  <p:stCondLst>
                                    <p:cond delay="250"/>
                                  </p:stCondLst>
                                  <p:childTnLst>
                                    <p:anim calcmode="discrete" valueType="str">
                                      <p:cBhvr>
                                        <p:cTn id="37" dur="1200" fill="hold"/>
                                        <p:tgtEl>
                                          <p:spTgt spid="165"/>
                                        </p:tgtEl>
                                        <p:attrNameLst>
                                          <p:attrName>style.visibility</p:attrName>
                                        </p:attrNameLst>
                                      </p:cBhvr>
                                      <p:tavLst>
                                        <p:tav tm="0">
                                          <p:val>
                                            <p:strVal val="hidden"/>
                                          </p:val>
                                        </p:tav>
                                        <p:tav tm="50000">
                                          <p:val>
                                            <p:strVal val="visible"/>
                                          </p:val>
                                        </p:tav>
                                      </p:tavLst>
                                    </p:anim>
                                  </p:childTnLst>
                                </p:cTn>
                              </p:par>
                              <p:par>
                                <p:cTn id="38" presetID="1" presetClass="entr" presetSubtype="0" fill="hold" grpId="0" nodeType="withEffect">
                                  <p:stCondLst>
                                    <p:cond delay="250"/>
                                  </p:stCondLst>
                                  <p:childTnLst>
                                    <p:set>
                                      <p:cBhvr>
                                        <p:cTn id="39" dur="1" fill="hold">
                                          <p:stCondLst>
                                            <p:cond delay="0"/>
                                          </p:stCondLst>
                                        </p:cTn>
                                        <p:tgtEl>
                                          <p:spTgt spid="166"/>
                                        </p:tgtEl>
                                        <p:attrNameLst>
                                          <p:attrName>style.visibility</p:attrName>
                                        </p:attrNameLst>
                                      </p:cBhvr>
                                      <p:to>
                                        <p:strVal val="visible"/>
                                      </p:to>
                                    </p:set>
                                  </p:childTnLst>
                                </p:cTn>
                              </p:par>
                              <p:par>
                                <p:cTn id="40" presetID="35" presetClass="emph" presetSubtype="0" repeatCount="indefinite" fill="hold" grpId="1" nodeType="withEffect">
                                  <p:stCondLst>
                                    <p:cond delay="250"/>
                                  </p:stCondLst>
                                  <p:childTnLst>
                                    <p:anim calcmode="discrete" valueType="str">
                                      <p:cBhvr>
                                        <p:cTn id="41" dur="1200" fill="hold"/>
                                        <p:tgtEl>
                                          <p:spTgt spid="166"/>
                                        </p:tgtEl>
                                        <p:attrNameLst>
                                          <p:attrName>style.visibility</p:attrName>
                                        </p:attrNameLst>
                                      </p:cBhvr>
                                      <p:tavLst>
                                        <p:tav tm="0">
                                          <p:val>
                                            <p:strVal val="hidden"/>
                                          </p:val>
                                        </p:tav>
                                        <p:tav tm="50000">
                                          <p:val>
                                            <p:strVal val="visible"/>
                                          </p:val>
                                        </p:tav>
                                      </p:tavLst>
                                    </p:anim>
                                  </p:childTnLst>
                                </p:cTn>
                              </p:par>
                              <p:par>
                                <p:cTn id="42" presetID="1" presetClass="entr" presetSubtype="0" fill="hold" grpId="0" nodeType="withEffect">
                                  <p:stCondLst>
                                    <p:cond delay="250"/>
                                  </p:stCondLst>
                                  <p:childTnLst>
                                    <p:set>
                                      <p:cBhvr>
                                        <p:cTn id="43" dur="1" fill="hold">
                                          <p:stCondLst>
                                            <p:cond delay="0"/>
                                          </p:stCondLst>
                                        </p:cTn>
                                        <p:tgtEl>
                                          <p:spTgt spid="167"/>
                                        </p:tgtEl>
                                        <p:attrNameLst>
                                          <p:attrName>style.visibility</p:attrName>
                                        </p:attrNameLst>
                                      </p:cBhvr>
                                      <p:to>
                                        <p:strVal val="visible"/>
                                      </p:to>
                                    </p:set>
                                  </p:childTnLst>
                                </p:cTn>
                              </p:par>
                              <p:par>
                                <p:cTn id="44" presetID="35" presetClass="emph" presetSubtype="0" repeatCount="indefinite" fill="hold" grpId="1" nodeType="withEffect">
                                  <p:stCondLst>
                                    <p:cond delay="250"/>
                                  </p:stCondLst>
                                  <p:childTnLst>
                                    <p:anim calcmode="discrete" valueType="str">
                                      <p:cBhvr>
                                        <p:cTn id="45" dur="1200" fill="hold"/>
                                        <p:tgtEl>
                                          <p:spTgt spid="167"/>
                                        </p:tgtEl>
                                        <p:attrNameLst>
                                          <p:attrName>style.visibility</p:attrName>
                                        </p:attrNameLst>
                                      </p:cBhvr>
                                      <p:tavLst>
                                        <p:tav tm="0">
                                          <p:val>
                                            <p:strVal val="hidden"/>
                                          </p:val>
                                        </p:tav>
                                        <p:tav tm="50000">
                                          <p:val>
                                            <p:strVal val="visible"/>
                                          </p:val>
                                        </p:tav>
                                      </p:tavLst>
                                    </p:anim>
                                  </p:childTnLst>
                                </p:cTn>
                              </p:par>
                              <p:par>
                                <p:cTn id="46" presetID="1" presetClass="entr" presetSubtype="0" fill="hold" grpId="0" nodeType="withEffect">
                                  <p:stCondLst>
                                    <p:cond delay="250"/>
                                  </p:stCondLst>
                                  <p:childTnLst>
                                    <p:set>
                                      <p:cBhvr>
                                        <p:cTn id="47" dur="1" fill="hold">
                                          <p:stCondLst>
                                            <p:cond delay="0"/>
                                          </p:stCondLst>
                                        </p:cTn>
                                        <p:tgtEl>
                                          <p:spTgt spid="171"/>
                                        </p:tgtEl>
                                        <p:attrNameLst>
                                          <p:attrName>style.visibility</p:attrName>
                                        </p:attrNameLst>
                                      </p:cBhvr>
                                      <p:to>
                                        <p:strVal val="visible"/>
                                      </p:to>
                                    </p:set>
                                  </p:childTnLst>
                                </p:cTn>
                              </p:par>
                              <p:par>
                                <p:cTn id="48" presetID="35" presetClass="emph" presetSubtype="0" repeatCount="indefinite" fill="hold" grpId="1" nodeType="withEffect">
                                  <p:stCondLst>
                                    <p:cond delay="250"/>
                                  </p:stCondLst>
                                  <p:childTnLst>
                                    <p:anim calcmode="discrete" valueType="str">
                                      <p:cBhvr>
                                        <p:cTn id="49" dur="1000" fill="hold"/>
                                        <p:tgtEl>
                                          <p:spTgt spid="171"/>
                                        </p:tgtEl>
                                        <p:attrNameLst>
                                          <p:attrName>style.visibility</p:attrName>
                                        </p:attrNameLst>
                                      </p:cBhvr>
                                      <p:tavLst>
                                        <p:tav tm="0">
                                          <p:val>
                                            <p:strVal val="hidden"/>
                                          </p:val>
                                        </p:tav>
                                        <p:tav tm="50000">
                                          <p:val>
                                            <p:strVal val="visible"/>
                                          </p:val>
                                        </p:tav>
                                      </p:tavLst>
                                    </p:anim>
                                  </p:childTnLst>
                                </p:cTn>
                              </p:par>
                              <p:par>
                                <p:cTn id="50" presetID="1" presetClass="entr" presetSubtype="0" fill="hold" grpId="0" nodeType="withEffect">
                                  <p:stCondLst>
                                    <p:cond delay="250"/>
                                  </p:stCondLst>
                                  <p:childTnLst>
                                    <p:set>
                                      <p:cBhvr>
                                        <p:cTn id="51" dur="1" fill="hold">
                                          <p:stCondLst>
                                            <p:cond delay="0"/>
                                          </p:stCondLst>
                                        </p:cTn>
                                        <p:tgtEl>
                                          <p:spTgt spid="172"/>
                                        </p:tgtEl>
                                        <p:attrNameLst>
                                          <p:attrName>style.visibility</p:attrName>
                                        </p:attrNameLst>
                                      </p:cBhvr>
                                      <p:to>
                                        <p:strVal val="visible"/>
                                      </p:to>
                                    </p:set>
                                  </p:childTnLst>
                                </p:cTn>
                              </p:par>
                              <p:par>
                                <p:cTn id="52" presetID="35" presetClass="emph" presetSubtype="0" repeatCount="indefinite" fill="hold" grpId="1" nodeType="withEffect">
                                  <p:stCondLst>
                                    <p:cond delay="250"/>
                                  </p:stCondLst>
                                  <p:childTnLst>
                                    <p:anim calcmode="discrete" valueType="str">
                                      <p:cBhvr>
                                        <p:cTn id="53" dur="1000" fill="hold"/>
                                        <p:tgtEl>
                                          <p:spTgt spid="172"/>
                                        </p:tgtEl>
                                        <p:attrNameLst>
                                          <p:attrName>style.visibility</p:attrName>
                                        </p:attrNameLst>
                                      </p:cBhvr>
                                      <p:tavLst>
                                        <p:tav tm="0">
                                          <p:val>
                                            <p:strVal val="hidden"/>
                                          </p:val>
                                        </p:tav>
                                        <p:tav tm="50000">
                                          <p:val>
                                            <p:strVal val="visible"/>
                                          </p:val>
                                        </p:tav>
                                      </p:tavLst>
                                    </p:anim>
                                  </p:childTnLst>
                                </p:cTn>
                              </p:par>
                              <p:par>
                                <p:cTn id="54" presetID="1" presetClass="entr" presetSubtype="0" fill="hold" grpId="0" nodeType="withEffect">
                                  <p:stCondLst>
                                    <p:cond delay="250"/>
                                  </p:stCondLst>
                                  <p:childTnLst>
                                    <p:set>
                                      <p:cBhvr>
                                        <p:cTn id="55" dur="1" fill="hold">
                                          <p:stCondLst>
                                            <p:cond delay="0"/>
                                          </p:stCondLst>
                                        </p:cTn>
                                        <p:tgtEl>
                                          <p:spTgt spid="174"/>
                                        </p:tgtEl>
                                        <p:attrNameLst>
                                          <p:attrName>style.visibility</p:attrName>
                                        </p:attrNameLst>
                                      </p:cBhvr>
                                      <p:to>
                                        <p:strVal val="visible"/>
                                      </p:to>
                                    </p:set>
                                  </p:childTnLst>
                                </p:cTn>
                              </p:par>
                              <p:par>
                                <p:cTn id="56" presetID="35" presetClass="emph" presetSubtype="0" repeatCount="indefinite" fill="hold" grpId="1" nodeType="withEffect">
                                  <p:stCondLst>
                                    <p:cond delay="250"/>
                                  </p:stCondLst>
                                  <p:childTnLst>
                                    <p:anim calcmode="discrete" valueType="str">
                                      <p:cBhvr>
                                        <p:cTn id="57" dur="1200" fill="hold"/>
                                        <p:tgtEl>
                                          <p:spTgt spid="17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60" grpId="1" animBg="1"/>
      <p:bldP spid="161" grpId="0" animBg="1"/>
      <p:bldP spid="161" grpId="1" animBg="1"/>
      <p:bldP spid="162" grpId="0" animBg="1"/>
      <p:bldP spid="162" grpId="1" animBg="1"/>
      <p:bldP spid="163" grpId="0" animBg="1"/>
      <p:bldP spid="163" grpId="1" animBg="1"/>
      <p:bldP spid="164" grpId="0" animBg="1"/>
      <p:bldP spid="164" grpId="1" animBg="1"/>
      <p:bldP spid="165" grpId="0" animBg="1"/>
      <p:bldP spid="165" grpId="1" animBg="1"/>
      <p:bldP spid="166" grpId="0" animBg="1"/>
      <p:bldP spid="166" grpId="1" animBg="1"/>
      <p:bldP spid="167" grpId="0" animBg="1"/>
      <p:bldP spid="167" grpId="1" animBg="1"/>
      <p:bldP spid="171" grpId="0" animBg="1"/>
      <p:bldP spid="171" grpId="1" animBg="1"/>
      <p:bldP spid="172" grpId="0" animBg="1"/>
      <p:bldP spid="172" grpId="1" animBg="1"/>
      <p:bldP spid="174" grpId="0" animBg="1"/>
      <p:bldP spid="17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78" name="Group 28">
            <a:extLst>
              <a:ext uri="{FF2B5EF4-FFF2-40B4-BE49-F238E27FC236}">
                <a16:creationId xmlns:a16="http://schemas.microsoft.com/office/drawing/2014/main" id="{B5007D75-8424-4619-8283-DD37F10730C1}"/>
              </a:ext>
            </a:extLst>
          </p:cNvPr>
          <p:cNvGrpSpPr>
            <a:grpSpLocks/>
          </p:cNvGrpSpPr>
          <p:nvPr/>
        </p:nvGrpSpPr>
        <p:grpSpPr bwMode="auto">
          <a:xfrm>
            <a:off x="8954" y="0"/>
            <a:ext cx="12191999" cy="6858000"/>
            <a:chOff x="389475" y="404047"/>
            <a:chExt cx="12173953" cy="6392365"/>
          </a:xfrm>
        </p:grpSpPr>
        <p:grpSp>
          <p:nvGrpSpPr>
            <p:cNvPr id="179" name="Group 178">
              <a:extLst>
                <a:ext uri="{FF2B5EF4-FFF2-40B4-BE49-F238E27FC236}">
                  <a16:creationId xmlns:a16="http://schemas.microsoft.com/office/drawing/2014/main" id="{B00B6CF4-A197-4387-9D4D-F38963463078}"/>
                </a:ext>
              </a:extLst>
            </p:cNvPr>
            <p:cNvGrpSpPr>
              <a:grpSpLocks/>
            </p:cNvGrpSpPr>
            <p:nvPr/>
          </p:nvGrpSpPr>
          <p:grpSpPr bwMode="auto">
            <a:xfrm>
              <a:off x="400050" y="409573"/>
              <a:ext cx="6253487" cy="3321180"/>
              <a:chOff x="0" y="0"/>
              <a:chExt cx="12192000" cy="6858000"/>
            </a:xfrm>
          </p:grpSpPr>
          <p:grpSp>
            <p:nvGrpSpPr>
              <p:cNvPr id="294" name="Group 24">
                <a:extLst>
                  <a:ext uri="{FF2B5EF4-FFF2-40B4-BE49-F238E27FC236}">
                    <a16:creationId xmlns:a16="http://schemas.microsoft.com/office/drawing/2014/main" id="{F70B1E89-FEDF-47AF-90B3-5C01E4C087F2}"/>
                  </a:ext>
                </a:extLst>
              </p:cNvPr>
              <p:cNvGrpSpPr>
                <a:grpSpLocks/>
              </p:cNvGrpSpPr>
              <p:nvPr/>
            </p:nvGrpSpPr>
            <p:grpSpPr bwMode="auto">
              <a:xfrm>
                <a:off x="590550" y="0"/>
                <a:ext cx="10953750" cy="6858000"/>
                <a:chOff x="590550" y="0"/>
                <a:chExt cx="10953750" cy="6858000"/>
              </a:xfrm>
            </p:grpSpPr>
            <p:cxnSp>
              <p:nvCxnSpPr>
                <p:cNvPr id="307" name="Straight Connector 306">
                  <a:extLst>
                    <a:ext uri="{FF2B5EF4-FFF2-40B4-BE49-F238E27FC236}">
                      <a16:creationId xmlns:a16="http://schemas.microsoft.com/office/drawing/2014/main" id="{EFC9E005-7B4F-4066-BD88-178D208D7492}"/>
                    </a:ext>
                  </a:extLst>
                </p:cNvPr>
                <p:cNvCxnSpPr/>
                <p:nvPr/>
              </p:nvCxnSpPr>
              <p:spPr>
                <a:xfrm>
                  <a:off x="589923"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03F8BCBD-0E5E-43C7-B262-65EAF0EBEDBD}"/>
                    </a:ext>
                  </a:extLst>
                </p:cNvPr>
                <p:cNvCxnSpPr/>
                <p:nvPr/>
              </p:nvCxnSpPr>
              <p:spPr>
                <a:xfrm>
                  <a:off x="1162305"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2B4061FD-6E75-49E8-A0D6-FF33C2EF0677}"/>
                    </a:ext>
                  </a:extLst>
                </p:cNvPr>
                <p:cNvCxnSpPr/>
                <p:nvPr/>
              </p:nvCxnSpPr>
              <p:spPr>
                <a:xfrm>
                  <a:off x="1752031"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BE58299D-E3E8-4DDE-B985-3F5BE14D947E}"/>
                    </a:ext>
                  </a:extLst>
                </p:cNvPr>
                <p:cNvCxnSpPr/>
                <p:nvPr/>
              </p:nvCxnSpPr>
              <p:spPr>
                <a:xfrm>
                  <a:off x="2324411"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7C44A56F-3E78-4470-B7D3-B78EF4D5C9C6}"/>
                    </a:ext>
                  </a:extLst>
                </p:cNvPr>
                <p:cNvCxnSpPr/>
                <p:nvPr/>
              </p:nvCxnSpPr>
              <p:spPr>
                <a:xfrm>
                  <a:off x="2896793"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FEFC01DF-4EC1-4440-B118-6AA8219C8800}"/>
                    </a:ext>
                  </a:extLst>
                </p:cNvPr>
                <p:cNvCxnSpPr/>
                <p:nvPr/>
              </p:nvCxnSpPr>
              <p:spPr>
                <a:xfrm>
                  <a:off x="3465705"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B6B16949-C6C8-4FAC-A5AB-D66F68EBF876}"/>
                    </a:ext>
                  </a:extLst>
                </p:cNvPr>
                <p:cNvCxnSpPr/>
                <p:nvPr/>
              </p:nvCxnSpPr>
              <p:spPr>
                <a:xfrm>
                  <a:off x="4058899"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E747D026-D943-43F3-BA78-AE3F1DC82BDC}"/>
                    </a:ext>
                  </a:extLst>
                </p:cNvPr>
                <p:cNvCxnSpPr/>
                <p:nvPr/>
              </p:nvCxnSpPr>
              <p:spPr>
                <a:xfrm>
                  <a:off x="4627811"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FCE80490-3186-4BED-AA38-6064A6B61660}"/>
                    </a:ext>
                  </a:extLst>
                </p:cNvPr>
                <p:cNvCxnSpPr/>
                <p:nvPr/>
              </p:nvCxnSpPr>
              <p:spPr>
                <a:xfrm>
                  <a:off x="5182847"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B89842D4-3A5E-4114-84DD-D441F7FDC3B3}"/>
                    </a:ext>
                  </a:extLst>
                </p:cNvPr>
                <p:cNvCxnSpPr/>
                <p:nvPr/>
              </p:nvCxnSpPr>
              <p:spPr>
                <a:xfrm>
                  <a:off x="5751759"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BBD9457C-46F5-4567-BDCA-52E1A6987340}"/>
                    </a:ext>
                  </a:extLst>
                </p:cNvPr>
                <p:cNvCxnSpPr/>
                <p:nvPr/>
              </p:nvCxnSpPr>
              <p:spPr>
                <a:xfrm>
                  <a:off x="6344955"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7B07501-D1C2-438B-A3BF-EFBA7ACCC185}"/>
                    </a:ext>
                  </a:extLst>
                </p:cNvPr>
                <p:cNvCxnSpPr/>
                <p:nvPr/>
              </p:nvCxnSpPr>
              <p:spPr>
                <a:xfrm>
                  <a:off x="6913867"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019F4A9B-33FE-4B8B-AF53-B7C6D1DD61C5}"/>
                    </a:ext>
                  </a:extLst>
                </p:cNvPr>
                <p:cNvCxnSpPr/>
                <p:nvPr/>
              </p:nvCxnSpPr>
              <p:spPr>
                <a:xfrm>
                  <a:off x="7486247"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C42F81C2-1FED-4B59-9C22-49501A37392E}"/>
                    </a:ext>
                  </a:extLst>
                </p:cNvPr>
                <p:cNvCxnSpPr/>
                <p:nvPr/>
              </p:nvCxnSpPr>
              <p:spPr>
                <a:xfrm>
                  <a:off x="8058629"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3B815776-64E5-4FBB-8074-FEE9550A6852}"/>
                    </a:ext>
                  </a:extLst>
                </p:cNvPr>
                <p:cNvCxnSpPr/>
                <p:nvPr/>
              </p:nvCxnSpPr>
              <p:spPr>
                <a:xfrm>
                  <a:off x="8648355"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4DA33F1A-8104-4FB1-9255-F3B2624C26D2}"/>
                    </a:ext>
                  </a:extLst>
                </p:cNvPr>
                <p:cNvCxnSpPr/>
                <p:nvPr/>
              </p:nvCxnSpPr>
              <p:spPr>
                <a:xfrm>
                  <a:off x="9220735"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86474693-2FFC-420F-9D1B-45C14B99F891}"/>
                    </a:ext>
                  </a:extLst>
                </p:cNvPr>
                <p:cNvCxnSpPr/>
                <p:nvPr/>
              </p:nvCxnSpPr>
              <p:spPr>
                <a:xfrm>
                  <a:off x="9810461"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D9F0B7EC-2A9C-4DDB-9B73-28D11B501AA1}"/>
                    </a:ext>
                  </a:extLst>
                </p:cNvPr>
                <p:cNvCxnSpPr/>
                <p:nvPr/>
              </p:nvCxnSpPr>
              <p:spPr>
                <a:xfrm>
                  <a:off x="10382843"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65BB2DF9-4329-4192-BFB8-350820E25230}"/>
                    </a:ext>
                  </a:extLst>
                </p:cNvPr>
                <p:cNvCxnSpPr/>
                <p:nvPr/>
              </p:nvCxnSpPr>
              <p:spPr>
                <a:xfrm>
                  <a:off x="10972569"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06C788FF-6D55-42E0-A1FD-55F7A746789D}"/>
                    </a:ext>
                  </a:extLst>
                </p:cNvPr>
                <p:cNvCxnSpPr/>
                <p:nvPr/>
              </p:nvCxnSpPr>
              <p:spPr>
                <a:xfrm>
                  <a:off x="11544949"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nvGrpSpPr>
              <p:cNvPr id="295" name="Group 46">
                <a:extLst>
                  <a:ext uri="{FF2B5EF4-FFF2-40B4-BE49-F238E27FC236}">
                    <a16:creationId xmlns:a16="http://schemas.microsoft.com/office/drawing/2014/main" id="{C1778AF5-6999-4696-8FC1-96C61E9D7E24}"/>
                  </a:ext>
                </a:extLst>
              </p:cNvPr>
              <p:cNvGrpSpPr>
                <a:grpSpLocks/>
              </p:cNvGrpSpPr>
              <p:nvPr/>
            </p:nvGrpSpPr>
            <p:grpSpPr bwMode="auto">
              <a:xfrm>
                <a:off x="0" y="561974"/>
                <a:ext cx="12192000" cy="5791200"/>
                <a:chOff x="-285751" y="581024"/>
                <a:chExt cx="12706352" cy="5791200"/>
              </a:xfrm>
            </p:grpSpPr>
            <p:cxnSp>
              <p:nvCxnSpPr>
                <p:cNvPr id="296" name="Straight Connector 295">
                  <a:extLst>
                    <a:ext uri="{FF2B5EF4-FFF2-40B4-BE49-F238E27FC236}">
                      <a16:creationId xmlns:a16="http://schemas.microsoft.com/office/drawing/2014/main" id="{8C6F645F-EDCA-48CD-BC3A-1D78A51FA832}"/>
                    </a:ext>
                  </a:extLst>
                </p:cNvPr>
                <p:cNvCxnSpPr/>
                <p:nvPr/>
              </p:nvCxnSpPr>
              <p:spPr>
                <a:xfrm rot="16200000">
                  <a:off x="6068387" y="20311"/>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857F8C99-54AC-4F0B-99C7-61D1A4528D12}"/>
                    </a:ext>
                  </a:extLst>
                </p:cNvPr>
                <p:cNvCxnSpPr/>
                <p:nvPr/>
              </p:nvCxnSpPr>
              <p:spPr>
                <a:xfrm rot="16200000">
                  <a:off x="6068387" y="-571161"/>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11B8A76B-C19B-4029-BA97-B970264B5E38}"/>
                    </a:ext>
                  </a:extLst>
                </p:cNvPr>
                <p:cNvCxnSpPr/>
                <p:nvPr/>
              </p:nvCxnSpPr>
              <p:spPr>
                <a:xfrm rot="16200000">
                  <a:off x="6068387" y="-1140594"/>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29324A1C-406F-464C-9909-95DE896AFBAE}"/>
                    </a:ext>
                  </a:extLst>
                </p:cNvPr>
                <p:cNvCxnSpPr/>
                <p:nvPr/>
              </p:nvCxnSpPr>
              <p:spPr>
                <a:xfrm rot="16200000">
                  <a:off x="6068387" y="-1713698"/>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466AF29B-F4E9-44D5-936E-C3A09E43E1B1}"/>
                    </a:ext>
                  </a:extLst>
                </p:cNvPr>
                <p:cNvCxnSpPr/>
                <p:nvPr/>
              </p:nvCxnSpPr>
              <p:spPr>
                <a:xfrm rot="16200000">
                  <a:off x="6068387" y="-2286803"/>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EFC7317B-E1EA-4F75-8DA4-0F4EEBC4415B}"/>
                    </a:ext>
                  </a:extLst>
                </p:cNvPr>
                <p:cNvCxnSpPr/>
                <p:nvPr/>
              </p:nvCxnSpPr>
              <p:spPr>
                <a:xfrm rot="16200000">
                  <a:off x="6068387" y="-2874603"/>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68D2184E-0B08-4681-92B1-E8668D1582C0}"/>
                    </a:ext>
                  </a:extLst>
                </p:cNvPr>
                <p:cNvCxnSpPr/>
                <p:nvPr/>
              </p:nvCxnSpPr>
              <p:spPr>
                <a:xfrm rot="16200000">
                  <a:off x="6068387" y="-3447708"/>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EBF316AE-751B-45F9-A897-CEF9398D1AF0}"/>
                    </a:ext>
                  </a:extLst>
                </p:cNvPr>
                <p:cNvCxnSpPr/>
                <p:nvPr/>
              </p:nvCxnSpPr>
              <p:spPr>
                <a:xfrm rot="16200000">
                  <a:off x="6068387" y="-4039180"/>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3D13770E-6B31-4079-A594-73068646A3F7}"/>
                    </a:ext>
                  </a:extLst>
                </p:cNvPr>
                <p:cNvCxnSpPr/>
                <p:nvPr/>
              </p:nvCxnSpPr>
              <p:spPr>
                <a:xfrm rot="16200000">
                  <a:off x="6068387" y="-4612285"/>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71D4025B-30D1-4257-A920-4DD51A7600AE}"/>
                    </a:ext>
                  </a:extLst>
                </p:cNvPr>
                <p:cNvCxnSpPr/>
                <p:nvPr/>
              </p:nvCxnSpPr>
              <p:spPr>
                <a:xfrm rot="16200000">
                  <a:off x="6068387" y="-5200084"/>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5D3DA588-CD90-4BC0-85BA-88D8CFED6A07}"/>
                    </a:ext>
                  </a:extLst>
                </p:cNvPr>
                <p:cNvCxnSpPr/>
                <p:nvPr/>
              </p:nvCxnSpPr>
              <p:spPr>
                <a:xfrm rot="16200000">
                  <a:off x="6068387" y="-5773189"/>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grpSp>
          <p:nvGrpSpPr>
            <p:cNvPr id="180" name="Group 179">
              <a:extLst>
                <a:ext uri="{FF2B5EF4-FFF2-40B4-BE49-F238E27FC236}">
                  <a16:creationId xmlns:a16="http://schemas.microsoft.com/office/drawing/2014/main" id="{2C5E0FDF-E8EF-4427-B0E1-8EE38F3980D9}"/>
                </a:ext>
              </a:extLst>
            </p:cNvPr>
            <p:cNvGrpSpPr>
              <a:grpSpLocks/>
            </p:cNvGrpSpPr>
            <p:nvPr/>
          </p:nvGrpSpPr>
          <p:grpSpPr bwMode="auto">
            <a:xfrm>
              <a:off x="389475" y="3475232"/>
              <a:ext cx="6253487" cy="3321180"/>
              <a:chOff x="0" y="0"/>
              <a:chExt cx="12192000" cy="6858000"/>
            </a:xfrm>
          </p:grpSpPr>
          <p:grpSp>
            <p:nvGrpSpPr>
              <p:cNvPr id="261" name="Group 49">
                <a:extLst>
                  <a:ext uri="{FF2B5EF4-FFF2-40B4-BE49-F238E27FC236}">
                    <a16:creationId xmlns:a16="http://schemas.microsoft.com/office/drawing/2014/main" id="{251B150C-1261-426D-AEF6-D496B0EB5E55}"/>
                  </a:ext>
                </a:extLst>
              </p:cNvPr>
              <p:cNvGrpSpPr>
                <a:grpSpLocks/>
              </p:cNvGrpSpPr>
              <p:nvPr/>
            </p:nvGrpSpPr>
            <p:grpSpPr bwMode="auto">
              <a:xfrm>
                <a:off x="590550" y="0"/>
                <a:ext cx="10953750" cy="6858000"/>
                <a:chOff x="590550" y="0"/>
                <a:chExt cx="10953750" cy="6858000"/>
              </a:xfrm>
            </p:grpSpPr>
            <p:cxnSp>
              <p:nvCxnSpPr>
                <p:cNvPr id="274" name="Straight Connector 273">
                  <a:extLst>
                    <a:ext uri="{FF2B5EF4-FFF2-40B4-BE49-F238E27FC236}">
                      <a16:creationId xmlns:a16="http://schemas.microsoft.com/office/drawing/2014/main" id="{AA0B96A6-C43E-4647-9188-0FF19181DF05}"/>
                    </a:ext>
                  </a:extLst>
                </p:cNvPr>
                <p:cNvCxnSpPr/>
                <p:nvPr/>
              </p:nvCxnSpPr>
              <p:spPr>
                <a:xfrm>
                  <a:off x="589726"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76DFF414-3D02-4C6E-8CFB-C9AFB25B9413}"/>
                    </a:ext>
                  </a:extLst>
                </p:cNvPr>
                <p:cNvCxnSpPr/>
                <p:nvPr/>
              </p:nvCxnSpPr>
              <p:spPr>
                <a:xfrm>
                  <a:off x="1162108"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78C0D003-E8E1-4DA7-BE81-4FFA07C5848B}"/>
                    </a:ext>
                  </a:extLst>
                </p:cNvPr>
                <p:cNvCxnSpPr/>
                <p:nvPr/>
              </p:nvCxnSpPr>
              <p:spPr>
                <a:xfrm>
                  <a:off x="1751834"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52968199-D778-42F6-9D84-FA4D12DFE67E}"/>
                    </a:ext>
                  </a:extLst>
                </p:cNvPr>
                <p:cNvCxnSpPr/>
                <p:nvPr/>
              </p:nvCxnSpPr>
              <p:spPr>
                <a:xfrm>
                  <a:off x="2324214"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881D9988-1FC8-4CB2-A122-C4453491FA3D}"/>
                    </a:ext>
                  </a:extLst>
                </p:cNvPr>
                <p:cNvCxnSpPr/>
                <p:nvPr/>
              </p:nvCxnSpPr>
              <p:spPr>
                <a:xfrm>
                  <a:off x="2896596"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D00E162B-C196-46C8-935D-F14DC75CC8B1}"/>
                    </a:ext>
                  </a:extLst>
                </p:cNvPr>
                <p:cNvCxnSpPr/>
                <p:nvPr/>
              </p:nvCxnSpPr>
              <p:spPr>
                <a:xfrm>
                  <a:off x="3465508"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CF9BFF6F-E2F3-417F-A7E7-F04F6DBB5524}"/>
                    </a:ext>
                  </a:extLst>
                </p:cNvPr>
                <p:cNvCxnSpPr/>
                <p:nvPr/>
              </p:nvCxnSpPr>
              <p:spPr>
                <a:xfrm>
                  <a:off x="4058702"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E28A51FF-ACC3-4B1C-8236-2A0A8479E79C}"/>
                    </a:ext>
                  </a:extLst>
                </p:cNvPr>
                <p:cNvCxnSpPr/>
                <p:nvPr/>
              </p:nvCxnSpPr>
              <p:spPr>
                <a:xfrm>
                  <a:off x="4627614"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11AD395E-5C43-4F3D-ABAF-3BC2A67A7A8F}"/>
                    </a:ext>
                  </a:extLst>
                </p:cNvPr>
                <p:cNvCxnSpPr/>
                <p:nvPr/>
              </p:nvCxnSpPr>
              <p:spPr>
                <a:xfrm>
                  <a:off x="5182650"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0BA3DE35-E901-4B14-BB3A-3D410EACB289}"/>
                    </a:ext>
                  </a:extLst>
                </p:cNvPr>
                <p:cNvCxnSpPr/>
                <p:nvPr/>
              </p:nvCxnSpPr>
              <p:spPr>
                <a:xfrm>
                  <a:off x="5751562"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8487B843-B13F-4660-97AB-17E505E87B30}"/>
                    </a:ext>
                  </a:extLst>
                </p:cNvPr>
                <p:cNvCxnSpPr/>
                <p:nvPr/>
              </p:nvCxnSpPr>
              <p:spPr>
                <a:xfrm>
                  <a:off x="6344758"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2449A1E5-DD12-4CAC-9CE1-2192ECBD255E}"/>
                    </a:ext>
                  </a:extLst>
                </p:cNvPr>
                <p:cNvCxnSpPr/>
                <p:nvPr/>
              </p:nvCxnSpPr>
              <p:spPr>
                <a:xfrm>
                  <a:off x="6913670"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4CBBF5A8-AD19-474A-A76D-229E5D347B8B}"/>
                    </a:ext>
                  </a:extLst>
                </p:cNvPr>
                <p:cNvCxnSpPr/>
                <p:nvPr/>
              </p:nvCxnSpPr>
              <p:spPr>
                <a:xfrm>
                  <a:off x="7486050"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A40B22B6-BBBB-4120-9F4A-E0717FA551BE}"/>
                    </a:ext>
                  </a:extLst>
                </p:cNvPr>
                <p:cNvCxnSpPr/>
                <p:nvPr/>
              </p:nvCxnSpPr>
              <p:spPr>
                <a:xfrm>
                  <a:off x="8058433"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144A43B8-A8A4-47C3-99EE-5743DB8E8238}"/>
                    </a:ext>
                  </a:extLst>
                </p:cNvPr>
                <p:cNvCxnSpPr/>
                <p:nvPr/>
              </p:nvCxnSpPr>
              <p:spPr>
                <a:xfrm>
                  <a:off x="8648158"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53997F37-316D-451E-A8FB-E825B96C90E6}"/>
                    </a:ext>
                  </a:extLst>
                </p:cNvPr>
                <p:cNvCxnSpPr/>
                <p:nvPr/>
              </p:nvCxnSpPr>
              <p:spPr>
                <a:xfrm>
                  <a:off x="9220538"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EBF4F4EA-DEDD-48DA-A6F3-9B726AE5AABB}"/>
                    </a:ext>
                  </a:extLst>
                </p:cNvPr>
                <p:cNvCxnSpPr/>
                <p:nvPr/>
              </p:nvCxnSpPr>
              <p:spPr>
                <a:xfrm>
                  <a:off x="9810264"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67121340-B046-452C-B5ED-5BDE41B12B37}"/>
                    </a:ext>
                  </a:extLst>
                </p:cNvPr>
                <p:cNvCxnSpPr/>
                <p:nvPr/>
              </p:nvCxnSpPr>
              <p:spPr>
                <a:xfrm>
                  <a:off x="10382646"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80FAEF56-64CF-4207-A518-24275B9F572C}"/>
                    </a:ext>
                  </a:extLst>
                </p:cNvPr>
                <p:cNvCxnSpPr/>
                <p:nvPr/>
              </p:nvCxnSpPr>
              <p:spPr>
                <a:xfrm>
                  <a:off x="10972372"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0EAA34E6-40A3-4B27-8D11-2E3C83F3778C}"/>
                    </a:ext>
                  </a:extLst>
                </p:cNvPr>
                <p:cNvCxnSpPr/>
                <p:nvPr/>
              </p:nvCxnSpPr>
              <p:spPr>
                <a:xfrm>
                  <a:off x="11544752"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nvGrpSpPr>
              <p:cNvPr id="262" name="Group 50">
                <a:extLst>
                  <a:ext uri="{FF2B5EF4-FFF2-40B4-BE49-F238E27FC236}">
                    <a16:creationId xmlns:a16="http://schemas.microsoft.com/office/drawing/2014/main" id="{EEB3C296-45BB-469E-8230-5D48A9648D07}"/>
                  </a:ext>
                </a:extLst>
              </p:cNvPr>
              <p:cNvGrpSpPr>
                <a:grpSpLocks/>
              </p:cNvGrpSpPr>
              <p:nvPr/>
            </p:nvGrpSpPr>
            <p:grpSpPr bwMode="auto">
              <a:xfrm>
                <a:off x="0" y="561974"/>
                <a:ext cx="12192000" cy="5791200"/>
                <a:chOff x="-285751" y="581024"/>
                <a:chExt cx="12706352" cy="5791200"/>
              </a:xfrm>
            </p:grpSpPr>
            <p:cxnSp>
              <p:nvCxnSpPr>
                <p:cNvPr id="263" name="Straight Connector 262">
                  <a:extLst>
                    <a:ext uri="{FF2B5EF4-FFF2-40B4-BE49-F238E27FC236}">
                      <a16:creationId xmlns:a16="http://schemas.microsoft.com/office/drawing/2014/main" id="{0FD02603-DAC3-476F-BBD1-7DED32EB53EE}"/>
                    </a:ext>
                  </a:extLst>
                </p:cNvPr>
                <p:cNvCxnSpPr/>
                <p:nvPr/>
              </p:nvCxnSpPr>
              <p:spPr>
                <a:xfrm rot="16200000">
                  <a:off x="6068182" y="19813"/>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6FC5E98C-6A79-4713-8DF4-F9D08A9D8487}"/>
                    </a:ext>
                  </a:extLst>
                </p:cNvPr>
                <p:cNvCxnSpPr/>
                <p:nvPr/>
              </p:nvCxnSpPr>
              <p:spPr>
                <a:xfrm rot="16200000">
                  <a:off x="6068182" y="-571661"/>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8D8EFE73-BC01-49C4-A461-BA9CF157FEA8}"/>
                    </a:ext>
                  </a:extLst>
                </p:cNvPr>
                <p:cNvCxnSpPr/>
                <p:nvPr/>
              </p:nvCxnSpPr>
              <p:spPr>
                <a:xfrm rot="16200000">
                  <a:off x="6068182" y="-1141091"/>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14C19F3B-89D8-4CBB-B5A8-6450D938F2B5}"/>
                    </a:ext>
                  </a:extLst>
                </p:cNvPr>
                <p:cNvCxnSpPr/>
                <p:nvPr/>
              </p:nvCxnSpPr>
              <p:spPr>
                <a:xfrm rot="16200000">
                  <a:off x="6068182" y="-1714196"/>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F31B4037-A639-46ED-B081-8C6B37A1D4CC}"/>
                    </a:ext>
                  </a:extLst>
                </p:cNvPr>
                <p:cNvCxnSpPr/>
                <p:nvPr/>
              </p:nvCxnSpPr>
              <p:spPr>
                <a:xfrm rot="16200000">
                  <a:off x="6068182" y="-2287301"/>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2F2BFA2D-6E55-492C-ACFE-D53A08357017}"/>
                    </a:ext>
                  </a:extLst>
                </p:cNvPr>
                <p:cNvCxnSpPr/>
                <p:nvPr/>
              </p:nvCxnSpPr>
              <p:spPr>
                <a:xfrm rot="16200000">
                  <a:off x="6068182" y="-2875100"/>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E172B47A-CEC6-40BC-A251-DE357149C346}"/>
                    </a:ext>
                  </a:extLst>
                </p:cNvPr>
                <p:cNvCxnSpPr/>
                <p:nvPr/>
              </p:nvCxnSpPr>
              <p:spPr>
                <a:xfrm rot="16200000">
                  <a:off x="6068182" y="-3448205"/>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4C0D4126-A199-467D-B846-76567BE62E94}"/>
                    </a:ext>
                  </a:extLst>
                </p:cNvPr>
                <p:cNvCxnSpPr/>
                <p:nvPr/>
              </p:nvCxnSpPr>
              <p:spPr>
                <a:xfrm rot="16200000">
                  <a:off x="6068182" y="-4039680"/>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96902394-C3D2-4BE3-9DF5-470974B67C5F}"/>
                    </a:ext>
                  </a:extLst>
                </p:cNvPr>
                <p:cNvCxnSpPr/>
                <p:nvPr/>
              </p:nvCxnSpPr>
              <p:spPr>
                <a:xfrm rot="16200000">
                  <a:off x="6068182" y="-4612785"/>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8D9073FA-0109-4439-8DF4-EC6C20DF62D1}"/>
                    </a:ext>
                  </a:extLst>
                </p:cNvPr>
                <p:cNvCxnSpPr/>
                <p:nvPr/>
              </p:nvCxnSpPr>
              <p:spPr>
                <a:xfrm rot="16200000">
                  <a:off x="6068182" y="-5200584"/>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35260290-794B-40E6-A3BE-859EAAB9E0C1}"/>
                    </a:ext>
                  </a:extLst>
                </p:cNvPr>
                <p:cNvCxnSpPr/>
                <p:nvPr/>
              </p:nvCxnSpPr>
              <p:spPr>
                <a:xfrm rot="16200000">
                  <a:off x="6068182" y="-5773689"/>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grpSp>
          <p:nvGrpSpPr>
            <p:cNvPr id="181" name="Group 82">
              <a:extLst>
                <a:ext uri="{FF2B5EF4-FFF2-40B4-BE49-F238E27FC236}">
                  <a16:creationId xmlns:a16="http://schemas.microsoft.com/office/drawing/2014/main" id="{6785AE9D-0A0A-4369-912E-C3FBE7F91F2C}"/>
                </a:ext>
              </a:extLst>
            </p:cNvPr>
            <p:cNvGrpSpPr>
              <a:grpSpLocks/>
            </p:cNvGrpSpPr>
            <p:nvPr/>
          </p:nvGrpSpPr>
          <p:grpSpPr bwMode="auto">
            <a:xfrm>
              <a:off x="6309941" y="404047"/>
              <a:ext cx="6253487" cy="3321180"/>
              <a:chOff x="0" y="0"/>
              <a:chExt cx="12192000" cy="6858000"/>
            </a:xfrm>
          </p:grpSpPr>
          <p:grpSp>
            <p:nvGrpSpPr>
              <p:cNvPr id="228" name="Group 83">
                <a:extLst>
                  <a:ext uri="{FF2B5EF4-FFF2-40B4-BE49-F238E27FC236}">
                    <a16:creationId xmlns:a16="http://schemas.microsoft.com/office/drawing/2014/main" id="{69C5F7AA-983F-4E9D-A73D-15794C32DAA6}"/>
                  </a:ext>
                </a:extLst>
              </p:cNvPr>
              <p:cNvGrpSpPr>
                <a:grpSpLocks/>
              </p:cNvGrpSpPr>
              <p:nvPr/>
            </p:nvGrpSpPr>
            <p:grpSpPr bwMode="auto">
              <a:xfrm>
                <a:off x="590550" y="0"/>
                <a:ext cx="10953750" cy="6858000"/>
                <a:chOff x="590550" y="0"/>
                <a:chExt cx="10953750" cy="6858000"/>
              </a:xfrm>
            </p:grpSpPr>
            <p:cxnSp>
              <p:nvCxnSpPr>
                <p:cNvPr id="241" name="Straight Connector 240">
                  <a:extLst>
                    <a:ext uri="{FF2B5EF4-FFF2-40B4-BE49-F238E27FC236}">
                      <a16:creationId xmlns:a16="http://schemas.microsoft.com/office/drawing/2014/main" id="{7974690D-925A-4E5E-A8B7-FD0299A97970}"/>
                    </a:ext>
                  </a:extLst>
                </p:cNvPr>
                <p:cNvCxnSpPr/>
                <p:nvPr/>
              </p:nvCxnSpPr>
              <p:spPr>
                <a:xfrm>
                  <a:off x="588277"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8E468115-7033-4B41-82DB-822656926D28}"/>
                    </a:ext>
                  </a:extLst>
                </p:cNvPr>
                <p:cNvCxnSpPr/>
                <p:nvPr/>
              </p:nvCxnSpPr>
              <p:spPr>
                <a:xfrm>
                  <a:off x="1160657"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607193B4-258B-433A-B247-AFFEBB050539}"/>
                    </a:ext>
                  </a:extLst>
                </p:cNvPr>
                <p:cNvCxnSpPr/>
                <p:nvPr/>
              </p:nvCxnSpPr>
              <p:spPr>
                <a:xfrm>
                  <a:off x="1750383"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CF2E8006-138A-496D-93A1-CB83ADEBC079}"/>
                    </a:ext>
                  </a:extLst>
                </p:cNvPr>
                <p:cNvCxnSpPr/>
                <p:nvPr/>
              </p:nvCxnSpPr>
              <p:spPr>
                <a:xfrm>
                  <a:off x="2322765"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DB271608-D365-4C69-BBAD-11C0E54A4F01}"/>
                    </a:ext>
                  </a:extLst>
                </p:cNvPr>
                <p:cNvCxnSpPr/>
                <p:nvPr/>
              </p:nvCxnSpPr>
              <p:spPr>
                <a:xfrm>
                  <a:off x="2895145"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39A75B83-8460-4251-A22B-A75E3F572801}"/>
                    </a:ext>
                  </a:extLst>
                </p:cNvPr>
                <p:cNvCxnSpPr/>
                <p:nvPr/>
              </p:nvCxnSpPr>
              <p:spPr>
                <a:xfrm>
                  <a:off x="3464057"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A27BAAE4-EB09-4A52-89B8-315E8AF290F3}"/>
                    </a:ext>
                  </a:extLst>
                </p:cNvPr>
                <p:cNvCxnSpPr/>
                <p:nvPr/>
              </p:nvCxnSpPr>
              <p:spPr>
                <a:xfrm>
                  <a:off x="4057253"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D18F4964-A2AE-4AE4-840D-6255E5CCFFBB}"/>
                    </a:ext>
                  </a:extLst>
                </p:cNvPr>
                <p:cNvCxnSpPr/>
                <p:nvPr/>
              </p:nvCxnSpPr>
              <p:spPr>
                <a:xfrm>
                  <a:off x="4626165"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978F9438-24F3-47E4-BFC9-C60701898506}"/>
                    </a:ext>
                  </a:extLst>
                </p:cNvPr>
                <p:cNvCxnSpPr/>
                <p:nvPr/>
              </p:nvCxnSpPr>
              <p:spPr>
                <a:xfrm>
                  <a:off x="5181202"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771F7BFB-4A4B-46F2-A418-DBA93DF47CC0}"/>
                    </a:ext>
                  </a:extLst>
                </p:cNvPr>
                <p:cNvCxnSpPr/>
                <p:nvPr/>
              </p:nvCxnSpPr>
              <p:spPr>
                <a:xfrm>
                  <a:off x="5750114"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326D7D99-3703-462D-8CEE-982513AF2AA5}"/>
                    </a:ext>
                  </a:extLst>
                </p:cNvPr>
                <p:cNvCxnSpPr/>
                <p:nvPr/>
              </p:nvCxnSpPr>
              <p:spPr>
                <a:xfrm>
                  <a:off x="6343307"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5BDD93AA-0985-4171-A951-FDC6D71A3608}"/>
                    </a:ext>
                  </a:extLst>
                </p:cNvPr>
                <p:cNvCxnSpPr/>
                <p:nvPr/>
              </p:nvCxnSpPr>
              <p:spPr>
                <a:xfrm>
                  <a:off x="6912220"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9B484A73-292D-499E-896A-5CDADEA00D1E}"/>
                    </a:ext>
                  </a:extLst>
                </p:cNvPr>
                <p:cNvCxnSpPr/>
                <p:nvPr/>
              </p:nvCxnSpPr>
              <p:spPr>
                <a:xfrm>
                  <a:off x="7484602"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CA89AB00-9B69-4C4C-9519-F7A345E9B975}"/>
                    </a:ext>
                  </a:extLst>
                </p:cNvPr>
                <p:cNvCxnSpPr/>
                <p:nvPr/>
              </p:nvCxnSpPr>
              <p:spPr>
                <a:xfrm>
                  <a:off x="8056982"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57DC5B3A-27DB-4AA5-B144-291A9ECAE37E}"/>
                    </a:ext>
                  </a:extLst>
                </p:cNvPr>
                <p:cNvCxnSpPr/>
                <p:nvPr/>
              </p:nvCxnSpPr>
              <p:spPr>
                <a:xfrm>
                  <a:off x="8646708"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B45FF5CF-368C-43F6-8481-DFA7DAF16B4C}"/>
                    </a:ext>
                  </a:extLst>
                </p:cNvPr>
                <p:cNvCxnSpPr/>
                <p:nvPr/>
              </p:nvCxnSpPr>
              <p:spPr>
                <a:xfrm>
                  <a:off x="9219090"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966367EE-4CED-4880-8554-60D4AD700E5E}"/>
                    </a:ext>
                  </a:extLst>
                </p:cNvPr>
                <p:cNvCxnSpPr/>
                <p:nvPr/>
              </p:nvCxnSpPr>
              <p:spPr>
                <a:xfrm>
                  <a:off x="9808816"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1CB65DC2-DFA3-4A39-8BC0-A17787BB1C1F}"/>
                    </a:ext>
                  </a:extLst>
                </p:cNvPr>
                <p:cNvCxnSpPr/>
                <p:nvPr/>
              </p:nvCxnSpPr>
              <p:spPr>
                <a:xfrm>
                  <a:off x="10381196"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AA66FA21-4CAC-4C1F-A3C3-4349FB099A91}"/>
                    </a:ext>
                  </a:extLst>
                </p:cNvPr>
                <p:cNvCxnSpPr/>
                <p:nvPr/>
              </p:nvCxnSpPr>
              <p:spPr>
                <a:xfrm>
                  <a:off x="10970921"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B9211804-6B31-4DFE-BA06-2FF7842CC26C}"/>
                    </a:ext>
                  </a:extLst>
                </p:cNvPr>
                <p:cNvCxnSpPr/>
                <p:nvPr/>
              </p:nvCxnSpPr>
              <p:spPr>
                <a:xfrm>
                  <a:off x="11543304"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nvGrpSpPr>
              <p:cNvPr id="229" name="Group 84">
                <a:extLst>
                  <a:ext uri="{FF2B5EF4-FFF2-40B4-BE49-F238E27FC236}">
                    <a16:creationId xmlns:a16="http://schemas.microsoft.com/office/drawing/2014/main" id="{A14ED6FA-0749-4BAE-84E2-14B67A6776BC}"/>
                  </a:ext>
                </a:extLst>
              </p:cNvPr>
              <p:cNvGrpSpPr>
                <a:grpSpLocks/>
              </p:cNvGrpSpPr>
              <p:nvPr/>
            </p:nvGrpSpPr>
            <p:grpSpPr bwMode="auto">
              <a:xfrm>
                <a:off x="0" y="561974"/>
                <a:ext cx="12192000" cy="5791200"/>
                <a:chOff x="-285751" y="581024"/>
                <a:chExt cx="12706352" cy="5791200"/>
              </a:xfrm>
            </p:grpSpPr>
            <p:cxnSp>
              <p:nvCxnSpPr>
                <p:cNvPr id="230" name="Straight Connector 229">
                  <a:extLst>
                    <a:ext uri="{FF2B5EF4-FFF2-40B4-BE49-F238E27FC236}">
                      <a16:creationId xmlns:a16="http://schemas.microsoft.com/office/drawing/2014/main" id="{1BE132F9-EEB9-4D59-8617-FDC7DC777D0A}"/>
                    </a:ext>
                  </a:extLst>
                </p:cNvPr>
                <p:cNvCxnSpPr/>
                <p:nvPr/>
              </p:nvCxnSpPr>
              <p:spPr>
                <a:xfrm rot="16200000">
                  <a:off x="6066670" y="20704"/>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A9AEFDF9-7403-4F5C-8626-3D9FCF789BC6}"/>
                    </a:ext>
                  </a:extLst>
                </p:cNvPr>
                <p:cNvCxnSpPr/>
                <p:nvPr/>
              </p:nvCxnSpPr>
              <p:spPr>
                <a:xfrm rot="16200000">
                  <a:off x="6066670" y="-570770"/>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AC716C45-A559-4FDC-897D-29D3230F2A49}"/>
                    </a:ext>
                  </a:extLst>
                </p:cNvPr>
                <p:cNvCxnSpPr/>
                <p:nvPr/>
              </p:nvCxnSpPr>
              <p:spPr>
                <a:xfrm rot="16200000">
                  <a:off x="6066670" y="-1140200"/>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9FBC95A1-10F9-428E-B02D-C6987FF62C52}"/>
                    </a:ext>
                  </a:extLst>
                </p:cNvPr>
                <p:cNvCxnSpPr/>
                <p:nvPr/>
              </p:nvCxnSpPr>
              <p:spPr>
                <a:xfrm rot="16200000">
                  <a:off x="6066670" y="-1713305"/>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AA10A51E-D144-4479-B062-519EFCF89E12}"/>
                    </a:ext>
                  </a:extLst>
                </p:cNvPr>
                <p:cNvCxnSpPr/>
                <p:nvPr/>
              </p:nvCxnSpPr>
              <p:spPr>
                <a:xfrm rot="16200000">
                  <a:off x="6066670" y="-2286410"/>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1C037FE9-8525-49B0-989A-34506F16F12B}"/>
                    </a:ext>
                  </a:extLst>
                </p:cNvPr>
                <p:cNvCxnSpPr/>
                <p:nvPr/>
              </p:nvCxnSpPr>
              <p:spPr>
                <a:xfrm rot="16200000">
                  <a:off x="6066670" y="-2874209"/>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9D876843-EA14-4FD6-829D-627540B0625D}"/>
                    </a:ext>
                  </a:extLst>
                </p:cNvPr>
                <p:cNvCxnSpPr/>
                <p:nvPr/>
              </p:nvCxnSpPr>
              <p:spPr>
                <a:xfrm rot="16200000">
                  <a:off x="6066670" y="-3447314"/>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F1793B29-AAD2-46D0-938D-07B13F4FD925}"/>
                    </a:ext>
                  </a:extLst>
                </p:cNvPr>
                <p:cNvCxnSpPr/>
                <p:nvPr/>
              </p:nvCxnSpPr>
              <p:spPr>
                <a:xfrm rot="16200000">
                  <a:off x="6066670" y="-4038789"/>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4B648030-D7D2-4B9C-A7D0-15C6116178B2}"/>
                    </a:ext>
                  </a:extLst>
                </p:cNvPr>
                <p:cNvCxnSpPr/>
                <p:nvPr/>
              </p:nvCxnSpPr>
              <p:spPr>
                <a:xfrm rot="16200000">
                  <a:off x="6066670" y="-4611894"/>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A327DA5F-C4F3-47BE-8A31-32FFA6F8FF57}"/>
                    </a:ext>
                  </a:extLst>
                </p:cNvPr>
                <p:cNvCxnSpPr/>
                <p:nvPr/>
              </p:nvCxnSpPr>
              <p:spPr>
                <a:xfrm rot="16200000">
                  <a:off x="6066670" y="-5199693"/>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A517C961-5964-4806-8BCB-67330090AA94}"/>
                    </a:ext>
                  </a:extLst>
                </p:cNvPr>
                <p:cNvCxnSpPr/>
                <p:nvPr/>
              </p:nvCxnSpPr>
              <p:spPr>
                <a:xfrm rot="16200000">
                  <a:off x="6066670" y="-5772798"/>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grpSp>
          <p:nvGrpSpPr>
            <p:cNvPr id="182" name="Group 116">
              <a:extLst>
                <a:ext uri="{FF2B5EF4-FFF2-40B4-BE49-F238E27FC236}">
                  <a16:creationId xmlns:a16="http://schemas.microsoft.com/office/drawing/2014/main" id="{754672D0-C1FF-414E-BB75-DB0381D20DBA}"/>
                </a:ext>
              </a:extLst>
            </p:cNvPr>
            <p:cNvGrpSpPr>
              <a:grpSpLocks/>
            </p:cNvGrpSpPr>
            <p:nvPr/>
          </p:nvGrpSpPr>
          <p:grpSpPr bwMode="auto">
            <a:xfrm>
              <a:off x="6299366" y="3469706"/>
              <a:ext cx="6253487" cy="3321180"/>
              <a:chOff x="0" y="0"/>
              <a:chExt cx="12192000" cy="6858000"/>
            </a:xfrm>
          </p:grpSpPr>
          <p:grpSp>
            <p:nvGrpSpPr>
              <p:cNvPr id="183" name="Group 117">
                <a:extLst>
                  <a:ext uri="{FF2B5EF4-FFF2-40B4-BE49-F238E27FC236}">
                    <a16:creationId xmlns:a16="http://schemas.microsoft.com/office/drawing/2014/main" id="{F520703F-D2E2-4EF5-9F96-1C8D795C468E}"/>
                  </a:ext>
                </a:extLst>
              </p:cNvPr>
              <p:cNvGrpSpPr>
                <a:grpSpLocks/>
              </p:cNvGrpSpPr>
              <p:nvPr/>
            </p:nvGrpSpPr>
            <p:grpSpPr bwMode="auto">
              <a:xfrm>
                <a:off x="590550" y="0"/>
                <a:ext cx="10953750" cy="6858000"/>
                <a:chOff x="590550" y="0"/>
                <a:chExt cx="10953750" cy="6858000"/>
              </a:xfrm>
            </p:grpSpPr>
            <p:cxnSp>
              <p:nvCxnSpPr>
                <p:cNvPr id="208" name="Straight Connector 207">
                  <a:extLst>
                    <a:ext uri="{FF2B5EF4-FFF2-40B4-BE49-F238E27FC236}">
                      <a16:creationId xmlns:a16="http://schemas.microsoft.com/office/drawing/2014/main" id="{9ABD76C5-50B9-4572-909B-B695DDE1862E}"/>
                    </a:ext>
                  </a:extLst>
                </p:cNvPr>
                <p:cNvCxnSpPr/>
                <p:nvPr/>
              </p:nvCxnSpPr>
              <p:spPr>
                <a:xfrm>
                  <a:off x="588081"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11EB41AD-EB5B-4010-A14B-33D905CC0713}"/>
                    </a:ext>
                  </a:extLst>
                </p:cNvPr>
                <p:cNvCxnSpPr/>
                <p:nvPr/>
              </p:nvCxnSpPr>
              <p:spPr>
                <a:xfrm>
                  <a:off x="1160461"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97F0B763-4A68-456C-8D51-A542D15AB831}"/>
                    </a:ext>
                  </a:extLst>
                </p:cNvPr>
                <p:cNvCxnSpPr/>
                <p:nvPr/>
              </p:nvCxnSpPr>
              <p:spPr>
                <a:xfrm>
                  <a:off x="1750187"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0B9792D3-B6C4-4DA6-A005-B7A93480F13E}"/>
                    </a:ext>
                  </a:extLst>
                </p:cNvPr>
                <p:cNvCxnSpPr/>
                <p:nvPr/>
              </p:nvCxnSpPr>
              <p:spPr>
                <a:xfrm>
                  <a:off x="2322569"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D25545C0-E75E-46C8-AAC1-4D3C33CD990C}"/>
                    </a:ext>
                  </a:extLst>
                </p:cNvPr>
                <p:cNvCxnSpPr/>
                <p:nvPr/>
              </p:nvCxnSpPr>
              <p:spPr>
                <a:xfrm>
                  <a:off x="2894949"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931518EA-5E5B-4323-BCB5-B4B797368F63}"/>
                    </a:ext>
                  </a:extLst>
                </p:cNvPr>
                <p:cNvCxnSpPr/>
                <p:nvPr/>
              </p:nvCxnSpPr>
              <p:spPr>
                <a:xfrm>
                  <a:off x="3463861"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8260B6E6-00AF-420B-AEBF-0FAEEC1EBFE2}"/>
                    </a:ext>
                  </a:extLst>
                </p:cNvPr>
                <p:cNvCxnSpPr/>
                <p:nvPr/>
              </p:nvCxnSpPr>
              <p:spPr>
                <a:xfrm>
                  <a:off x="4057057"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FB760CD7-2303-43B1-8C82-D80752C20E66}"/>
                    </a:ext>
                  </a:extLst>
                </p:cNvPr>
                <p:cNvCxnSpPr/>
                <p:nvPr/>
              </p:nvCxnSpPr>
              <p:spPr>
                <a:xfrm>
                  <a:off x="4625969"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10CA2607-6DAD-4163-9265-DE3375AAA4EE}"/>
                    </a:ext>
                  </a:extLst>
                </p:cNvPr>
                <p:cNvCxnSpPr/>
                <p:nvPr/>
              </p:nvCxnSpPr>
              <p:spPr>
                <a:xfrm>
                  <a:off x="5181005"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9D79352D-6377-4062-B819-F48DD2C9017D}"/>
                    </a:ext>
                  </a:extLst>
                </p:cNvPr>
                <p:cNvCxnSpPr/>
                <p:nvPr/>
              </p:nvCxnSpPr>
              <p:spPr>
                <a:xfrm>
                  <a:off x="5749917"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E6B05330-94D7-4530-A859-6D3791B22DA0}"/>
                    </a:ext>
                  </a:extLst>
                </p:cNvPr>
                <p:cNvCxnSpPr/>
                <p:nvPr/>
              </p:nvCxnSpPr>
              <p:spPr>
                <a:xfrm>
                  <a:off x="6343111"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98883AD1-C0F7-422B-8EFE-4146FE6A3DA3}"/>
                    </a:ext>
                  </a:extLst>
                </p:cNvPr>
                <p:cNvCxnSpPr/>
                <p:nvPr/>
              </p:nvCxnSpPr>
              <p:spPr>
                <a:xfrm>
                  <a:off x="6912023"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ED917CFB-B435-4124-8C24-71D48A0A4203}"/>
                    </a:ext>
                  </a:extLst>
                </p:cNvPr>
                <p:cNvCxnSpPr/>
                <p:nvPr/>
              </p:nvCxnSpPr>
              <p:spPr>
                <a:xfrm>
                  <a:off x="7484405"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2DF96E54-C703-43D6-A42C-BC97056E61CF}"/>
                    </a:ext>
                  </a:extLst>
                </p:cNvPr>
                <p:cNvCxnSpPr/>
                <p:nvPr/>
              </p:nvCxnSpPr>
              <p:spPr>
                <a:xfrm>
                  <a:off x="8056785"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E2828BBA-7FF2-47F5-BAB6-4B1AF1603861}"/>
                    </a:ext>
                  </a:extLst>
                </p:cNvPr>
                <p:cNvCxnSpPr/>
                <p:nvPr/>
              </p:nvCxnSpPr>
              <p:spPr>
                <a:xfrm>
                  <a:off x="8646511"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E2F0A2DC-95F7-4B8F-8011-2F376994F51B}"/>
                    </a:ext>
                  </a:extLst>
                </p:cNvPr>
                <p:cNvCxnSpPr/>
                <p:nvPr/>
              </p:nvCxnSpPr>
              <p:spPr>
                <a:xfrm>
                  <a:off x="9218893"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3D854175-A14B-4AF9-A370-E036F5D5E2A6}"/>
                    </a:ext>
                  </a:extLst>
                </p:cNvPr>
                <p:cNvCxnSpPr/>
                <p:nvPr/>
              </p:nvCxnSpPr>
              <p:spPr>
                <a:xfrm>
                  <a:off x="9808619"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127A2794-7347-42FA-ABCC-39FCA1B09648}"/>
                    </a:ext>
                  </a:extLst>
                </p:cNvPr>
                <p:cNvCxnSpPr/>
                <p:nvPr/>
              </p:nvCxnSpPr>
              <p:spPr>
                <a:xfrm>
                  <a:off x="10380999"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CA159C0F-208A-4CDD-B500-CC5DD44CD0C8}"/>
                    </a:ext>
                  </a:extLst>
                </p:cNvPr>
                <p:cNvCxnSpPr/>
                <p:nvPr/>
              </p:nvCxnSpPr>
              <p:spPr>
                <a:xfrm>
                  <a:off x="10970725"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CE3320A9-32B8-49EE-90C6-E1696D034242}"/>
                    </a:ext>
                  </a:extLst>
                </p:cNvPr>
                <p:cNvCxnSpPr/>
                <p:nvPr/>
              </p:nvCxnSpPr>
              <p:spPr>
                <a:xfrm>
                  <a:off x="11543107"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nvGrpSpPr>
              <p:cNvPr id="184" name="Group 118">
                <a:extLst>
                  <a:ext uri="{FF2B5EF4-FFF2-40B4-BE49-F238E27FC236}">
                    <a16:creationId xmlns:a16="http://schemas.microsoft.com/office/drawing/2014/main" id="{17ED8157-AC9F-47CD-8F46-04E5B511039F}"/>
                  </a:ext>
                </a:extLst>
              </p:cNvPr>
              <p:cNvGrpSpPr>
                <a:grpSpLocks/>
              </p:cNvGrpSpPr>
              <p:nvPr/>
            </p:nvGrpSpPr>
            <p:grpSpPr bwMode="auto">
              <a:xfrm>
                <a:off x="0" y="561974"/>
                <a:ext cx="12192000" cy="5791200"/>
                <a:chOff x="-285751" y="581024"/>
                <a:chExt cx="12706352" cy="5791200"/>
              </a:xfrm>
            </p:grpSpPr>
            <p:cxnSp>
              <p:nvCxnSpPr>
                <p:cNvPr id="185" name="Straight Connector 184">
                  <a:extLst>
                    <a:ext uri="{FF2B5EF4-FFF2-40B4-BE49-F238E27FC236}">
                      <a16:creationId xmlns:a16="http://schemas.microsoft.com/office/drawing/2014/main" id="{979C3F27-EB6D-4627-AAD2-0695527371B8}"/>
                    </a:ext>
                  </a:extLst>
                </p:cNvPr>
                <p:cNvCxnSpPr/>
                <p:nvPr/>
              </p:nvCxnSpPr>
              <p:spPr>
                <a:xfrm rot="16200000">
                  <a:off x="6066465" y="20205"/>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1454CA35-9191-45FC-B73F-3E171AD27C0D}"/>
                    </a:ext>
                  </a:extLst>
                </p:cNvPr>
                <p:cNvCxnSpPr/>
                <p:nvPr/>
              </p:nvCxnSpPr>
              <p:spPr>
                <a:xfrm rot="16200000">
                  <a:off x="6066465" y="-571268"/>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4CA8DB6A-6C74-4FEA-9BBD-BD3654D093C3}"/>
                    </a:ext>
                  </a:extLst>
                </p:cNvPr>
                <p:cNvCxnSpPr/>
                <p:nvPr/>
              </p:nvCxnSpPr>
              <p:spPr>
                <a:xfrm rot="16200000">
                  <a:off x="6066465" y="-1140700"/>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6EF76A98-8591-4E85-8FF9-8F038FFDEEDD}"/>
                    </a:ext>
                  </a:extLst>
                </p:cNvPr>
                <p:cNvCxnSpPr/>
                <p:nvPr/>
              </p:nvCxnSpPr>
              <p:spPr>
                <a:xfrm rot="16200000">
                  <a:off x="6066465" y="-1713805"/>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7D2AEC01-6F96-43AE-B6EE-36E0F10C7490}"/>
                    </a:ext>
                  </a:extLst>
                </p:cNvPr>
                <p:cNvCxnSpPr/>
                <p:nvPr/>
              </p:nvCxnSpPr>
              <p:spPr>
                <a:xfrm rot="16200000">
                  <a:off x="6066465" y="-2286910"/>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9122F5D-67DE-4C6D-B3E4-97A01FFF6DA6}"/>
                    </a:ext>
                  </a:extLst>
                </p:cNvPr>
                <p:cNvCxnSpPr/>
                <p:nvPr/>
              </p:nvCxnSpPr>
              <p:spPr>
                <a:xfrm rot="16200000">
                  <a:off x="6066465" y="-2874709"/>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6E9863D0-4411-4608-9ADD-405722EACE94}"/>
                    </a:ext>
                  </a:extLst>
                </p:cNvPr>
                <p:cNvCxnSpPr/>
                <p:nvPr/>
              </p:nvCxnSpPr>
              <p:spPr>
                <a:xfrm rot="16200000">
                  <a:off x="6066465" y="-3447814"/>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E066EB40-E56C-4B48-B7DF-00C4634B5799}"/>
                    </a:ext>
                  </a:extLst>
                </p:cNvPr>
                <p:cNvCxnSpPr/>
                <p:nvPr/>
              </p:nvCxnSpPr>
              <p:spPr>
                <a:xfrm rot="16200000">
                  <a:off x="6066465" y="-4039286"/>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923690ED-2D30-4D5D-BF51-E56A2E5B594F}"/>
                    </a:ext>
                  </a:extLst>
                </p:cNvPr>
                <p:cNvCxnSpPr/>
                <p:nvPr/>
              </p:nvCxnSpPr>
              <p:spPr>
                <a:xfrm rot="16200000">
                  <a:off x="6066465" y="-4612391"/>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EDA19F2D-DD08-4057-B56F-A6CD60F8CC40}"/>
                    </a:ext>
                  </a:extLst>
                </p:cNvPr>
                <p:cNvCxnSpPr/>
                <p:nvPr/>
              </p:nvCxnSpPr>
              <p:spPr>
                <a:xfrm rot="16200000">
                  <a:off x="6066465" y="-5200191"/>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F0C43231-B12B-4321-A71A-72137925053F}"/>
                    </a:ext>
                  </a:extLst>
                </p:cNvPr>
                <p:cNvCxnSpPr/>
                <p:nvPr/>
              </p:nvCxnSpPr>
              <p:spPr>
                <a:xfrm rot="16200000">
                  <a:off x="6066465" y="-5773296"/>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grpSp>
      <p:pic>
        <p:nvPicPr>
          <p:cNvPr id="327" name="Picture 326">
            <a:extLst>
              <a:ext uri="{FF2B5EF4-FFF2-40B4-BE49-F238E27FC236}">
                <a16:creationId xmlns:a16="http://schemas.microsoft.com/office/drawing/2014/main" id="{BD0C543B-24DA-4726-BED7-CC0E5CBEA773}"/>
              </a:ext>
            </a:extLst>
          </p:cNvPr>
          <p:cNvPicPr>
            <a:picLocks noChangeAspect="1"/>
          </p:cNvPicPr>
          <p:nvPr/>
        </p:nvPicPr>
        <p:blipFill>
          <a:blip r:embed="rId4"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10251075" y="1803695"/>
            <a:ext cx="1750011" cy="4759943"/>
          </a:xfrm>
          <a:prstGeom prst="rect">
            <a:avLst/>
          </a:prstGeom>
        </p:spPr>
      </p:pic>
      <p:grpSp>
        <p:nvGrpSpPr>
          <p:cNvPr id="5" name="Grupo 4">
            <a:extLst>
              <a:ext uri="{FF2B5EF4-FFF2-40B4-BE49-F238E27FC236}">
                <a16:creationId xmlns:a16="http://schemas.microsoft.com/office/drawing/2014/main" id="{2391C81D-8A36-4ED7-BA2D-FFAFC09FEF5F}"/>
              </a:ext>
            </a:extLst>
          </p:cNvPr>
          <p:cNvGrpSpPr/>
          <p:nvPr/>
        </p:nvGrpSpPr>
        <p:grpSpPr>
          <a:xfrm>
            <a:off x="8317412" y="4058484"/>
            <a:ext cx="3869648" cy="2691046"/>
            <a:chOff x="7728925" y="4160672"/>
            <a:chExt cx="5952030" cy="4139184"/>
          </a:xfrm>
        </p:grpSpPr>
        <p:sp>
          <p:nvSpPr>
            <p:cNvPr id="329" name="Freeform: Shape 328">
              <a:extLst>
                <a:ext uri="{FF2B5EF4-FFF2-40B4-BE49-F238E27FC236}">
                  <a16:creationId xmlns:a16="http://schemas.microsoft.com/office/drawing/2014/main" id="{75A2F8EA-6335-4833-9C6F-682656FFCFD0}"/>
                </a:ext>
              </a:extLst>
            </p:cNvPr>
            <p:cNvSpPr/>
            <p:nvPr/>
          </p:nvSpPr>
          <p:spPr>
            <a:xfrm rot="10800000">
              <a:off x="7728925" y="4160672"/>
              <a:ext cx="5917737" cy="4044544"/>
            </a:xfrm>
            <a:custGeom>
              <a:avLst/>
              <a:gdLst>
                <a:gd name="connsiteX0" fmla="*/ 604307 w 5908166"/>
                <a:gd name="connsiteY0" fmla="*/ 3971392 h 4044544"/>
                <a:gd name="connsiteX1" fmla="*/ 2103923 w 5908166"/>
                <a:gd name="connsiteY1" fmla="*/ 3623920 h 4044544"/>
                <a:gd name="connsiteX2" fmla="*/ 3128051 w 5908166"/>
                <a:gd name="connsiteY2" fmla="*/ 2416912 h 4044544"/>
                <a:gd name="connsiteX3" fmla="*/ 4737395 w 5908166"/>
                <a:gd name="connsiteY3" fmla="*/ 2032864 h 4044544"/>
                <a:gd name="connsiteX4" fmla="*/ 5907827 w 5908166"/>
                <a:gd name="connsiteY4" fmla="*/ 917296 h 4044544"/>
                <a:gd name="connsiteX5" fmla="*/ 4627667 w 5908166"/>
                <a:gd name="connsiteY5" fmla="*/ 2896 h 4044544"/>
                <a:gd name="connsiteX6" fmla="*/ 201971 w 5908166"/>
                <a:gd name="connsiteY6" fmla="*/ 770992 h 4044544"/>
                <a:gd name="connsiteX7" fmla="*/ 695747 w 5908166"/>
                <a:gd name="connsiteY7" fmla="*/ 4044544 h 4044544"/>
                <a:gd name="connsiteX8" fmla="*/ 695747 w 5908166"/>
                <a:gd name="connsiteY8" fmla="*/ 4044544 h 4044544"/>
                <a:gd name="connsiteX0" fmla="*/ 604307 w 5908149"/>
                <a:gd name="connsiteY0" fmla="*/ 3971392 h 4044544"/>
                <a:gd name="connsiteX1" fmla="*/ 2103923 w 5908149"/>
                <a:gd name="connsiteY1" fmla="*/ 3623920 h 4044544"/>
                <a:gd name="connsiteX2" fmla="*/ 3365795 w 5908149"/>
                <a:gd name="connsiteY2" fmla="*/ 2398624 h 4044544"/>
                <a:gd name="connsiteX3" fmla="*/ 4737395 w 5908149"/>
                <a:gd name="connsiteY3" fmla="*/ 2032864 h 4044544"/>
                <a:gd name="connsiteX4" fmla="*/ 5907827 w 5908149"/>
                <a:gd name="connsiteY4" fmla="*/ 917296 h 4044544"/>
                <a:gd name="connsiteX5" fmla="*/ 4627667 w 5908149"/>
                <a:gd name="connsiteY5" fmla="*/ 2896 h 4044544"/>
                <a:gd name="connsiteX6" fmla="*/ 201971 w 5908149"/>
                <a:gd name="connsiteY6" fmla="*/ 770992 h 4044544"/>
                <a:gd name="connsiteX7" fmla="*/ 695747 w 5908149"/>
                <a:gd name="connsiteY7" fmla="*/ 4044544 h 4044544"/>
                <a:gd name="connsiteX8" fmla="*/ 695747 w 5908149"/>
                <a:gd name="connsiteY8" fmla="*/ 4044544 h 4044544"/>
                <a:gd name="connsiteX0" fmla="*/ 604307 w 5917737"/>
                <a:gd name="connsiteY0" fmla="*/ 3971392 h 4044544"/>
                <a:gd name="connsiteX1" fmla="*/ 2103923 w 5917737"/>
                <a:gd name="connsiteY1" fmla="*/ 3623920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 name="connsiteX0" fmla="*/ 604307 w 5917737"/>
                <a:gd name="connsiteY0" fmla="*/ 3971392 h 4044544"/>
                <a:gd name="connsiteX1" fmla="*/ 1921043 w 5917737"/>
                <a:gd name="connsiteY1" fmla="*/ 3788512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7737" h="4044544">
                  <a:moveTo>
                    <a:pt x="604307" y="3971392"/>
                  </a:moveTo>
                  <a:cubicBezTo>
                    <a:pt x="1143803" y="3927196"/>
                    <a:pt x="1460795" y="4050640"/>
                    <a:pt x="1921043" y="3788512"/>
                  </a:cubicBezTo>
                  <a:cubicBezTo>
                    <a:pt x="2381291" y="3526384"/>
                    <a:pt x="2832395" y="2694280"/>
                    <a:pt x="3365795" y="2398624"/>
                  </a:cubicBezTo>
                  <a:cubicBezTo>
                    <a:pt x="3899195" y="2102968"/>
                    <a:pt x="4697771" y="2261464"/>
                    <a:pt x="5121443" y="2014576"/>
                  </a:cubicBezTo>
                  <a:cubicBezTo>
                    <a:pt x="5545115" y="1767688"/>
                    <a:pt x="5990123" y="1252576"/>
                    <a:pt x="5907827" y="917296"/>
                  </a:cubicBezTo>
                  <a:cubicBezTo>
                    <a:pt x="5825531" y="582016"/>
                    <a:pt x="5578643" y="27280"/>
                    <a:pt x="4627667" y="2896"/>
                  </a:cubicBezTo>
                  <a:cubicBezTo>
                    <a:pt x="3676691" y="-21488"/>
                    <a:pt x="857291" y="97384"/>
                    <a:pt x="201971" y="770992"/>
                  </a:cubicBezTo>
                  <a:cubicBezTo>
                    <a:pt x="-453349" y="1444600"/>
                    <a:pt x="695747" y="4044544"/>
                    <a:pt x="695747" y="4044544"/>
                  </a:cubicBezTo>
                  <a:lnTo>
                    <a:pt x="695747" y="4044544"/>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FC64A1CB-3A3A-4E56-A514-70EBBFA8025B}"/>
                </a:ext>
              </a:extLst>
            </p:cNvPr>
            <p:cNvSpPr/>
            <p:nvPr/>
          </p:nvSpPr>
          <p:spPr>
            <a:xfrm rot="10800000">
              <a:off x="7763218" y="4255312"/>
              <a:ext cx="5917737" cy="4044544"/>
            </a:xfrm>
            <a:custGeom>
              <a:avLst/>
              <a:gdLst>
                <a:gd name="connsiteX0" fmla="*/ 604307 w 5908166"/>
                <a:gd name="connsiteY0" fmla="*/ 3971392 h 4044544"/>
                <a:gd name="connsiteX1" fmla="*/ 2103923 w 5908166"/>
                <a:gd name="connsiteY1" fmla="*/ 3623920 h 4044544"/>
                <a:gd name="connsiteX2" fmla="*/ 3128051 w 5908166"/>
                <a:gd name="connsiteY2" fmla="*/ 2416912 h 4044544"/>
                <a:gd name="connsiteX3" fmla="*/ 4737395 w 5908166"/>
                <a:gd name="connsiteY3" fmla="*/ 2032864 h 4044544"/>
                <a:gd name="connsiteX4" fmla="*/ 5907827 w 5908166"/>
                <a:gd name="connsiteY4" fmla="*/ 917296 h 4044544"/>
                <a:gd name="connsiteX5" fmla="*/ 4627667 w 5908166"/>
                <a:gd name="connsiteY5" fmla="*/ 2896 h 4044544"/>
                <a:gd name="connsiteX6" fmla="*/ 201971 w 5908166"/>
                <a:gd name="connsiteY6" fmla="*/ 770992 h 4044544"/>
                <a:gd name="connsiteX7" fmla="*/ 695747 w 5908166"/>
                <a:gd name="connsiteY7" fmla="*/ 4044544 h 4044544"/>
                <a:gd name="connsiteX8" fmla="*/ 695747 w 5908166"/>
                <a:gd name="connsiteY8" fmla="*/ 4044544 h 4044544"/>
                <a:gd name="connsiteX0" fmla="*/ 604307 w 5908149"/>
                <a:gd name="connsiteY0" fmla="*/ 3971392 h 4044544"/>
                <a:gd name="connsiteX1" fmla="*/ 2103923 w 5908149"/>
                <a:gd name="connsiteY1" fmla="*/ 3623920 h 4044544"/>
                <a:gd name="connsiteX2" fmla="*/ 3365795 w 5908149"/>
                <a:gd name="connsiteY2" fmla="*/ 2398624 h 4044544"/>
                <a:gd name="connsiteX3" fmla="*/ 4737395 w 5908149"/>
                <a:gd name="connsiteY3" fmla="*/ 2032864 h 4044544"/>
                <a:gd name="connsiteX4" fmla="*/ 5907827 w 5908149"/>
                <a:gd name="connsiteY4" fmla="*/ 917296 h 4044544"/>
                <a:gd name="connsiteX5" fmla="*/ 4627667 w 5908149"/>
                <a:gd name="connsiteY5" fmla="*/ 2896 h 4044544"/>
                <a:gd name="connsiteX6" fmla="*/ 201971 w 5908149"/>
                <a:gd name="connsiteY6" fmla="*/ 770992 h 4044544"/>
                <a:gd name="connsiteX7" fmla="*/ 695747 w 5908149"/>
                <a:gd name="connsiteY7" fmla="*/ 4044544 h 4044544"/>
                <a:gd name="connsiteX8" fmla="*/ 695747 w 5908149"/>
                <a:gd name="connsiteY8" fmla="*/ 4044544 h 4044544"/>
                <a:gd name="connsiteX0" fmla="*/ 604307 w 5917737"/>
                <a:gd name="connsiteY0" fmla="*/ 3971392 h 4044544"/>
                <a:gd name="connsiteX1" fmla="*/ 2103923 w 5917737"/>
                <a:gd name="connsiteY1" fmla="*/ 3623920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 name="connsiteX0" fmla="*/ 604307 w 5917737"/>
                <a:gd name="connsiteY0" fmla="*/ 3971392 h 4044544"/>
                <a:gd name="connsiteX1" fmla="*/ 1921043 w 5917737"/>
                <a:gd name="connsiteY1" fmla="*/ 3788512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7737" h="4044544">
                  <a:moveTo>
                    <a:pt x="604307" y="3971392"/>
                  </a:moveTo>
                  <a:cubicBezTo>
                    <a:pt x="1143803" y="3927196"/>
                    <a:pt x="1460795" y="4050640"/>
                    <a:pt x="1921043" y="3788512"/>
                  </a:cubicBezTo>
                  <a:cubicBezTo>
                    <a:pt x="2381291" y="3526384"/>
                    <a:pt x="2832395" y="2694280"/>
                    <a:pt x="3365795" y="2398624"/>
                  </a:cubicBezTo>
                  <a:cubicBezTo>
                    <a:pt x="3899195" y="2102968"/>
                    <a:pt x="4697771" y="2261464"/>
                    <a:pt x="5121443" y="2014576"/>
                  </a:cubicBezTo>
                  <a:cubicBezTo>
                    <a:pt x="5545115" y="1767688"/>
                    <a:pt x="5990123" y="1252576"/>
                    <a:pt x="5907827" y="917296"/>
                  </a:cubicBezTo>
                  <a:cubicBezTo>
                    <a:pt x="5825531" y="582016"/>
                    <a:pt x="5578643" y="27280"/>
                    <a:pt x="4627667" y="2896"/>
                  </a:cubicBezTo>
                  <a:cubicBezTo>
                    <a:pt x="3676691" y="-21488"/>
                    <a:pt x="857291" y="97384"/>
                    <a:pt x="201971" y="770992"/>
                  </a:cubicBezTo>
                  <a:cubicBezTo>
                    <a:pt x="-453349" y="1444600"/>
                    <a:pt x="695747" y="4044544"/>
                    <a:pt x="695747" y="4044544"/>
                  </a:cubicBezTo>
                  <a:lnTo>
                    <a:pt x="695747" y="4044544"/>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upo 5">
            <a:extLst>
              <a:ext uri="{FF2B5EF4-FFF2-40B4-BE49-F238E27FC236}">
                <a16:creationId xmlns:a16="http://schemas.microsoft.com/office/drawing/2014/main" id="{60570003-23D3-43EF-89F0-7E8D4A284236}"/>
              </a:ext>
            </a:extLst>
          </p:cNvPr>
          <p:cNvGrpSpPr/>
          <p:nvPr/>
        </p:nvGrpSpPr>
        <p:grpSpPr>
          <a:xfrm>
            <a:off x="8254958" y="4526779"/>
            <a:ext cx="2050478" cy="1613274"/>
            <a:chOff x="8591292" y="4366106"/>
            <a:chExt cx="2050478" cy="1613274"/>
          </a:xfrm>
          <a:solidFill>
            <a:srgbClr val="B38E69"/>
          </a:solidFill>
        </p:grpSpPr>
        <p:sp>
          <p:nvSpPr>
            <p:cNvPr id="331" name="Oval 330">
              <a:extLst>
                <a:ext uri="{FF2B5EF4-FFF2-40B4-BE49-F238E27FC236}">
                  <a16:creationId xmlns:a16="http://schemas.microsoft.com/office/drawing/2014/main" id="{BCFBF9BC-310A-465E-BFC7-57CB12B877D5}"/>
                </a:ext>
              </a:extLst>
            </p:cNvPr>
            <p:cNvSpPr/>
            <p:nvPr/>
          </p:nvSpPr>
          <p:spPr>
            <a:xfrm>
              <a:off x="9274360" y="5227376"/>
              <a:ext cx="266769" cy="266769"/>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2" name="Oval 331">
              <a:extLst>
                <a:ext uri="{FF2B5EF4-FFF2-40B4-BE49-F238E27FC236}">
                  <a16:creationId xmlns:a16="http://schemas.microsoft.com/office/drawing/2014/main" id="{9EEDE144-FAA0-44E4-BE31-F238F4B5D420}"/>
                </a:ext>
              </a:extLst>
            </p:cNvPr>
            <p:cNvSpPr/>
            <p:nvPr/>
          </p:nvSpPr>
          <p:spPr>
            <a:xfrm>
              <a:off x="8591292" y="5685020"/>
              <a:ext cx="266769" cy="266769"/>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3" name="Oval 332">
              <a:extLst>
                <a:ext uri="{FF2B5EF4-FFF2-40B4-BE49-F238E27FC236}">
                  <a16:creationId xmlns:a16="http://schemas.microsoft.com/office/drawing/2014/main" id="{8E7E4DB7-3243-41DA-B43D-108C114D5DA9}"/>
                </a:ext>
              </a:extLst>
            </p:cNvPr>
            <p:cNvSpPr/>
            <p:nvPr/>
          </p:nvSpPr>
          <p:spPr>
            <a:xfrm>
              <a:off x="9477063" y="5851248"/>
              <a:ext cx="128132" cy="128132"/>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4" name="Oval 333">
              <a:extLst>
                <a:ext uri="{FF2B5EF4-FFF2-40B4-BE49-F238E27FC236}">
                  <a16:creationId xmlns:a16="http://schemas.microsoft.com/office/drawing/2014/main" id="{819CDC1C-51E9-46D0-9FA0-64430B6B29CF}"/>
                </a:ext>
              </a:extLst>
            </p:cNvPr>
            <p:cNvSpPr/>
            <p:nvPr/>
          </p:nvSpPr>
          <p:spPr>
            <a:xfrm>
              <a:off x="8874012" y="5277747"/>
              <a:ext cx="128132" cy="128132"/>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5" name="Oval 334">
              <a:extLst>
                <a:ext uri="{FF2B5EF4-FFF2-40B4-BE49-F238E27FC236}">
                  <a16:creationId xmlns:a16="http://schemas.microsoft.com/office/drawing/2014/main" id="{E2B57039-A39B-4894-9861-AC8DB30E745B}"/>
                </a:ext>
              </a:extLst>
            </p:cNvPr>
            <p:cNvSpPr/>
            <p:nvPr/>
          </p:nvSpPr>
          <p:spPr>
            <a:xfrm>
              <a:off x="9813345" y="5318304"/>
              <a:ext cx="128132" cy="128132"/>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6" name="Oval 335">
              <a:extLst>
                <a:ext uri="{FF2B5EF4-FFF2-40B4-BE49-F238E27FC236}">
                  <a16:creationId xmlns:a16="http://schemas.microsoft.com/office/drawing/2014/main" id="{24D0CA2B-0B08-4B9A-A371-91C05B1076CC}"/>
                </a:ext>
              </a:extLst>
            </p:cNvPr>
            <p:cNvSpPr/>
            <p:nvPr/>
          </p:nvSpPr>
          <p:spPr>
            <a:xfrm>
              <a:off x="10157568" y="5252219"/>
              <a:ext cx="69523" cy="69523"/>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7" name="Oval 336">
              <a:extLst>
                <a:ext uri="{FF2B5EF4-FFF2-40B4-BE49-F238E27FC236}">
                  <a16:creationId xmlns:a16="http://schemas.microsoft.com/office/drawing/2014/main" id="{8328D423-6FF5-465F-BD50-0E69A93EBC94}"/>
                </a:ext>
              </a:extLst>
            </p:cNvPr>
            <p:cNvSpPr/>
            <p:nvPr/>
          </p:nvSpPr>
          <p:spPr>
            <a:xfrm>
              <a:off x="9871954" y="4886980"/>
              <a:ext cx="69523" cy="69523"/>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8" name="Oval 337">
              <a:extLst>
                <a:ext uri="{FF2B5EF4-FFF2-40B4-BE49-F238E27FC236}">
                  <a16:creationId xmlns:a16="http://schemas.microsoft.com/office/drawing/2014/main" id="{B9B40F74-83FD-4588-B917-0EA11CCDF4AC}"/>
                </a:ext>
              </a:extLst>
            </p:cNvPr>
            <p:cNvSpPr/>
            <p:nvPr/>
          </p:nvSpPr>
          <p:spPr>
            <a:xfrm>
              <a:off x="9063277" y="5800775"/>
              <a:ext cx="69523" cy="69523"/>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9" name="Oval 338">
              <a:extLst>
                <a:ext uri="{FF2B5EF4-FFF2-40B4-BE49-F238E27FC236}">
                  <a16:creationId xmlns:a16="http://schemas.microsoft.com/office/drawing/2014/main" id="{DFA3380F-4E90-4C70-A9F4-90A31776903E}"/>
                </a:ext>
              </a:extLst>
            </p:cNvPr>
            <p:cNvSpPr/>
            <p:nvPr/>
          </p:nvSpPr>
          <p:spPr>
            <a:xfrm>
              <a:off x="10180513" y="4921658"/>
              <a:ext cx="128132" cy="128132"/>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0" name="Oval 339">
              <a:extLst>
                <a:ext uri="{FF2B5EF4-FFF2-40B4-BE49-F238E27FC236}">
                  <a16:creationId xmlns:a16="http://schemas.microsoft.com/office/drawing/2014/main" id="{D24CBFF5-59D5-44B3-AC14-50C33D9970A5}"/>
                </a:ext>
              </a:extLst>
            </p:cNvPr>
            <p:cNvSpPr/>
            <p:nvPr/>
          </p:nvSpPr>
          <p:spPr>
            <a:xfrm>
              <a:off x="10180513" y="4366106"/>
              <a:ext cx="128132" cy="128132"/>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1" name="Oval 340">
              <a:extLst>
                <a:ext uri="{FF2B5EF4-FFF2-40B4-BE49-F238E27FC236}">
                  <a16:creationId xmlns:a16="http://schemas.microsoft.com/office/drawing/2014/main" id="{1B59AE93-DD79-46EE-84B9-7A4C68875F8E}"/>
                </a:ext>
              </a:extLst>
            </p:cNvPr>
            <p:cNvSpPr/>
            <p:nvPr/>
          </p:nvSpPr>
          <p:spPr>
            <a:xfrm>
              <a:off x="10572247" y="4430172"/>
              <a:ext cx="69523" cy="69523"/>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356" name="Picture 355">
            <a:extLst>
              <a:ext uri="{FF2B5EF4-FFF2-40B4-BE49-F238E27FC236}">
                <a16:creationId xmlns:a16="http://schemas.microsoft.com/office/drawing/2014/main" id="{E9419F0B-E734-4E20-909D-9BECD3C8ECBD}"/>
              </a:ext>
            </a:extLst>
          </p:cNvPr>
          <p:cNvPicPr>
            <a:picLocks noChangeAspect="1"/>
          </p:cNvPicPr>
          <p:nvPr/>
        </p:nvPicPr>
        <p:blipFill>
          <a:blip r:embed="rId4"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rot="10800000">
            <a:off x="168598" y="370996"/>
            <a:ext cx="1750011" cy="4759943"/>
          </a:xfrm>
          <a:prstGeom prst="rect">
            <a:avLst/>
          </a:prstGeom>
        </p:spPr>
      </p:pic>
      <p:grpSp>
        <p:nvGrpSpPr>
          <p:cNvPr id="3" name="Grupo 2">
            <a:extLst>
              <a:ext uri="{FF2B5EF4-FFF2-40B4-BE49-F238E27FC236}">
                <a16:creationId xmlns:a16="http://schemas.microsoft.com/office/drawing/2014/main" id="{2617FE6F-0142-4066-834B-3333B3143B93}"/>
              </a:ext>
            </a:extLst>
          </p:cNvPr>
          <p:cNvGrpSpPr/>
          <p:nvPr/>
        </p:nvGrpSpPr>
        <p:grpSpPr>
          <a:xfrm>
            <a:off x="47122" y="-4426"/>
            <a:ext cx="3625131" cy="2521003"/>
            <a:chOff x="-1933236" y="-1167232"/>
            <a:chExt cx="5952030" cy="4139184"/>
          </a:xfrm>
        </p:grpSpPr>
        <p:sp>
          <p:nvSpPr>
            <p:cNvPr id="358" name="Freeform: Shape 357">
              <a:extLst>
                <a:ext uri="{FF2B5EF4-FFF2-40B4-BE49-F238E27FC236}">
                  <a16:creationId xmlns:a16="http://schemas.microsoft.com/office/drawing/2014/main" id="{4EC7EDE1-42D3-435C-9571-EAB4043735FC}"/>
                </a:ext>
              </a:extLst>
            </p:cNvPr>
            <p:cNvSpPr/>
            <p:nvPr/>
          </p:nvSpPr>
          <p:spPr>
            <a:xfrm>
              <a:off x="-1933236" y="-1167232"/>
              <a:ext cx="5917737" cy="4044544"/>
            </a:xfrm>
            <a:custGeom>
              <a:avLst/>
              <a:gdLst>
                <a:gd name="connsiteX0" fmla="*/ 604307 w 5908166"/>
                <a:gd name="connsiteY0" fmla="*/ 3971392 h 4044544"/>
                <a:gd name="connsiteX1" fmla="*/ 2103923 w 5908166"/>
                <a:gd name="connsiteY1" fmla="*/ 3623920 h 4044544"/>
                <a:gd name="connsiteX2" fmla="*/ 3128051 w 5908166"/>
                <a:gd name="connsiteY2" fmla="*/ 2416912 h 4044544"/>
                <a:gd name="connsiteX3" fmla="*/ 4737395 w 5908166"/>
                <a:gd name="connsiteY3" fmla="*/ 2032864 h 4044544"/>
                <a:gd name="connsiteX4" fmla="*/ 5907827 w 5908166"/>
                <a:gd name="connsiteY4" fmla="*/ 917296 h 4044544"/>
                <a:gd name="connsiteX5" fmla="*/ 4627667 w 5908166"/>
                <a:gd name="connsiteY5" fmla="*/ 2896 h 4044544"/>
                <a:gd name="connsiteX6" fmla="*/ 201971 w 5908166"/>
                <a:gd name="connsiteY6" fmla="*/ 770992 h 4044544"/>
                <a:gd name="connsiteX7" fmla="*/ 695747 w 5908166"/>
                <a:gd name="connsiteY7" fmla="*/ 4044544 h 4044544"/>
                <a:gd name="connsiteX8" fmla="*/ 695747 w 5908166"/>
                <a:gd name="connsiteY8" fmla="*/ 4044544 h 4044544"/>
                <a:gd name="connsiteX0" fmla="*/ 604307 w 5908149"/>
                <a:gd name="connsiteY0" fmla="*/ 3971392 h 4044544"/>
                <a:gd name="connsiteX1" fmla="*/ 2103923 w 5908149"/>
                <a:gd name="connsiteY1" fmla="*/ 3623920 h 4044544"/>
                <a:gd name="connsiteX2" fmla="*/ 3365795 w 5908149"/>
                <a:gd name="connsiteY2" fmla="*/ 2398624 h 4044544"/>
                <a:gd name="connsiteX3" fmla="*/ 4737395 w 5908149"/>
                <a:gd name="connsiteY3" fmla="*/ 2032864 h 4044544"/>
                <a:gd name="connsiteX4" fmla="*/ 5907827 w 5908149"/>
                <a:gd name="connsiteY4" fmla="*/ 917296 h 4044544"/>
                <a:gd name="connsiteX5" fmla="*/ 4627667 w 5908149"/>
                <a:gd name="connsiteY5" fmla="*/ 2896 h 4044544"/>
                <a:gd name="connsiteX6" fmla="*/ 201971 w 5908149"/>
                <a:gd name="connsiteY6" fmla="*/ 770992 h 4044544"/>
                <a:gd name="connsiteX7" fmla="*/ 695747 w 5908149"/>
                <a:gd name="connsiteY7" fmla="*/ 4044544 h 4044544"/>
                <a:gd name="connsiteX8" fmla="*/ 695747 w 5908149"/>
                <a:gd name="connsiteY8" fmla="*/ 4044544 h 4044544"/>
                <a:gd name="connsiteX0" fmla="*/ 604307 w 5917737"/>
                <a:gd name="connsiteY0" fmla="*/ 3971392 h 4044544"/>
                <a:gd name="connsiteX1" fmla="*/ 2103923 w 5917737"/>
                <a:gd name="connsiteY1" fmla="*/ 3623920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 name="connsiteX0" fmla="*/ 604307 w 5917737"/>
                <a:gd name="connsiteY0" fmla="*/ 3971392 h 4044544"/>
                <a:gd name="connsiteX1" fmla="*/ 1921043 w 5917737"/>
                <a:gd name="connsiteY1" fmla="*/ 3788512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7737" h="4044544">
                  <a:moveTo>
                    <a:pt x="604307" y="3971392"/>
                  </a:moveTo>
                  <a:cubicBezTo>
                    <a:pt x="1143803" y="3927196"/>
                    <a:pt x="1460795" y="4050640"/>
                    <a:pt x="1921043" y="3788512"/>
                  </a:cubicBezTo>
                  <a:cubicBezTo>
                    <a:pt x="2381291" y="3526384"/>
                    <a:pt x="2832395" y="2694280"/>
                    <a:pt x="3365795" y="2398624"/>
                  </a:cubicBezTo>
                  <a:cubicBezTo>
                    <a:pt x="3899195" y="2102968"/>
                    <a:pt x="4697771" y="2261464"/>
                    <a:pt x="5121443" y="2014576"/>
                  </a:cubicBezTo>
                  <a:cubicBezTo>
                    <a:pt x="5545115" y="1767688"/>
                    <a:pt x="5990123" y="1252576"/>
                    <a:pt x="5907827" y="917296"/>
                  </a:cubicBezTo>
                  <a:cubicBezTo>
                    <a:pt x="5825531" y="582016"/>
                    <a:pt x="5578643" y="27280"/>
                    <a:pt x="4627667" y="2896"/>
                  </a:cubicBezTo>
                  <a:cubicBezTo>
                    <a:pt x="3676691" y="-21488"/>
                    <a:pt x="857291" y="97384"/>
                    <a:pt x="201971" y="770992"/>
                  </a:cubicBezTo>
                  <a:cubicBezTo>
                    <a:pt x="-453349" y="1444600"/>
                    <a:pt x="695747" y="4044544"/>
                    <a:pt x="695747" y="4044544"/>
                  </a:cubicBezTo>
                  <a:lnTo>
                    <a:pt x="695747" y="4044544"/>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reeform: Shape 358">
              <a:extLst>
                <a:ext uri="{FF2B5EF4-FFF2-40B4-BE49-F238E27FC236}">
                  <a16:creationId xmlns:a16="http://schemas.microsoft.com/office/drawing/2014/main" id="{EF78C496-EA77-4E74-9129-14A0CD3313E4}"/>
                </a:ext>
              </a:extLst>
            </p:cNvPr>
            <p:cNvSpPr/>
            <p:nvPr/>
          </p:nvSpPr>
          <p:spPr>
            <a:xfrm>
              <a:off x="-1898943" y="-1072592"/>
              <a:ext cx="5917737" cy="4044544"/>
            </a:xfrm>
            <a:custGeom>
              <a:avLst/>
              <a:gdLst>
                <a:gd name="connsiteX0" fmla="*/ 604307 w 5908166"/>
                <a:gd name="connsiteY0" fmla="*/ 3971392 h 4044544"/>
                <a:gd name="connsiteX1" fmla="*/ 2103923 w 5908166"/>
                <a:gd name="connsiteY1" fmla="*/ 3623920 h 4044544"/>
                <a:gd name="connsiteX2" fmla="*/ 3128051 w 5908166"/>
                <a:gd name="connsiteY2" fmla="*/ 2416912 h 4044544"/>
                <a:gd name="connsiteX3" fmla="*/ 4737395 w 5908166"/>
                <a:gd name="connsiteY3" fmla="*/ 2032864 h 4044544"/>
                <a:gd name="connsiteX4" fmla="*/ 5907827 w 5908166"/>
                <a:gd name="connsiteY4" fmla="*/ 917296 h 4044544"/>
                <a:gd name="connsiteX5" fmla="*/ 4627667 w 5908166"/>
                <a:gd name="connsiteY5" fmla="*/ 2896 h 4044544"/>
                <a:gd name="connsiteX6" fmla="*/ 201971 w 5908166"/>
                <a:gd name="connsiteY6" fmla="*/ 770992 h 4044544"/>
                <a:gd name="connsiteX7" fmla="*/ 695747 w 5908166"/>
                <a:gd name="connsiteY7" fmla="*/ 4044544 h 4044544"/>
                <a:gd name="connsiteX8" fmla="*/ 695747 w 5908166"/>
                <a:gd name="connsiteY8" fmla="*/ 4044544 h 4044544"/>
                <a:gd name="connsiteX0" fmla="*/ 604307 w 5908149"/>
                <a:gd name="connsiteY0" fmla="*/ 3971392 h 4044544"/>
                <a:gd name="connsiteX1" fmla="*/ 2103923 w 5908149"/>
                <a:gd name="connsiteY1" fmla="*/ 3623920 h 4044544"/>
                <a:gd name="connsiteX2" fmla="*/ 3365795 w 5908149"/>
                <a:gd name="connsiteY2" fmla="*/ 2398624 h 4044544"/>
                <a:gd name="connsiteX3" fmla="*/ 4737395 w 5908149"/>
                <a:gd name="connsiteY3" fmla="*/ 2032864 h 4044544"/>
                <a:gd name="connsiteX4" fmla="*/ 5907827 w 5908149"/>
                <a:gd name="connsiteY4" fmla="*/ 917296 h 4044544"/>
                <a:gd name="connsiteX5" fmla="*/ 4627667 w 5908149"/>
                <a:gd name="connsiteY5" fmla="*/ 2896 h 4044544"/>
                <a:gd name="connsiteX6" fmla="*/ 201971 w 5908149"/>
                <a:gd name="connsiteY6" fmla="*/ 770992 h 4044544"/>
                <a:gd name="connsiteX7" fmla="*/ 695747 w 5908149"/>
                <a:gd name="connsiteY7" fmla="*/ 4044544 h 4044544"/>
                <a:gd name="connsiteX8" fmla="*/ 695747 w 5908149"/>
                <a:gd name="connsiteY8" fmla="*/ 4044544 h 4044544"/>
                <a:gd name="connsiteX0" fmla="*/ 604307 w 5917737"/>
                <a:gd name="connsiteY0" fmla="*/ 3971392 h 4044544"/>
                <a:gd name="connsiteX1" fmla="*/ 2103923 w 5917737"/>
                <a:gd name="connsiteY1" fmla="*/ 3623920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 name="connsiteX0" fmla="*/ 604307 w 5917737"/>
                <a:gd name="connsiteY0" fmla="*/ 3971392 h 4044544"/>
                <a:gd name="connsiteX1" fmla="*/ 1921043 w 5917737"/>
                <a:gd name="connsiteY1" fmla="*/ 3788512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7737" h="4044544">
                  <a:moveTo>
                    <a:pt x="604307" y="3971392"/>
                  </a:moveTo>
                  <a:cubicBezTo>
                    <a:pt x="1143803" y="3927196"/>
                    <a:pt x="1460795" y="4050640"/>
                    <a:pt x="1921043" y="3788512"/>
                  </a:cubicBezTo>
                  <a:cubicBezTo>
                    <a:pt x="2381291" y="3526384"/>
                    <a:pt x="2832395" y="2694280"/>
                    <a:pt x="3365795" y="2398624"/>
                  </a:cubicBezTo>
                  <a:cubicBezTo>
                    <a:pt x="3899195" y="2102968"/>
                    <a:pt x="4697771" y="2261464"/>
                    <a:pt x="5121443" y="2014576"/>
                  </a:cubicBezTo>
                  <a:cubicBezTo>
                    <a:pt x="5545115" y="1767688"/>
                    <a:pt x="5990123" y="1252576"/>
                    <a:pt x="5907827" y="917296"/>
                  </a:cubicBezTo>
                  <a:cubicBezTo>
                    <a:pt x="5825531" y="582016"/>
                    <a:pt x="5578643" y="27280"/>
                    <a:pt x="4627667" y="2896"/>
                  </a:cubicBezTo>
                  <a:cubicBezTo>
                    <a:pt x="3676691" y="-21488"/>
                    <a:pt x="857291" y="97384"/>
                    <a:pt x="201971" y="770992"/>
                  </a:cubicBezTo>
                  <a:cubicBezTo>
                    <a:pt x="-453349" y="1444600"/>
                    <a:pt x="695747" y="4044544"/>
                    <a:pt x="695747" y="4044544"/>
                  </a:cubicBezTo>
                  <a:lnTo>
                    <a:pt x="695747" y="4044544"/>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upo 3">
            <a:extLst>
              <a:ext uri="{FF2B5EF4-FFF2-40B4-BE49-F238E27FC236}">
                <a16:creationId xmlns:a16="http://schemas.microsoft.com/office/drawing/2014/main" id="{7333C887-A81A-49C7-9F0D-F09D82371B87}"/>
              </a:ext>
            </a:extLst>
          </p:cNvPr>
          <p:cNvGrpSpPr/>
          <p:nvPr/>
        </p:nvGrpSpPr>
        <p:grpSpPr>
          <a:xfrm rot="20705327">
            <a:off x="2451348" y="648626"/>
            <a:ext cx="2050478" cy="1613274"/>
            <a:chOff x="1490283" y="927517"/>
            <a:chExt cx="2050478" cy="1613274"/>
          </a:xfrm>
          <a:solidFill>
            <a:srgbClr val="B38E69"/>
          </a:solidFill>
        </p:grpSpPr>
        <p:sp>
          <p:nvSpPr>
            <p:cNvPr id="360" name="Oval 359">
              <a:extLst>
                <a:ext uri="{FF2B5EF4-FFF2-40B4-BE49-F238E27FC236}">
                  <a16:creationId xmlns:a16="http://schemas.microsoft.com/office/drawing/2014/main" id="{A33AFF51-6FE0-4395-8B9C-F6624E50DBA8}"/>
                </a:ext>
              </a:extLst>
            </p:cNvPr>
            <p:cNvSpPr/>
            <p:nvPr/>
          </p:nvSpPr>
          <p:spPr>
            <a:xfrm>
              <a:off x="2173351" y="1788787"/>
              <a:ext cx="266769" cy="266769"/>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1" name="Oval 360">
              <a:extLst>
                <a:ext uri="{FF2B5EF4-FFF2-40B4-BE49-F238E27FC236}">
                  <a16:creationId xmlns:a16="http://schemas.microsoft.com/office/drawing/2014/main" id="{E2BA06FA-DBA3-4681-9844-0014BC7C6AFF}"/>
                </a:ext>
              </a:extLst>
            </p:cNvPr>
            <p:cNvSpPr/>
            <p:nvPr/>
          </p:nvSpPr>
          <p:spPr>
            <a:xfrm>
              <a:off x="1490283" y="2246431"/>
              <a:ext cx="266769" cy="266769"/>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2" name="Oval 361">
              <a:extLst>
                <a:ext uri="{FF2B5EF4-FFF2-40B4-BE49-F238E27FC236}">
                  <a16:creationId xmlns:a16="http://schemas.microsoft.com/office/drawing/2014/main" id="{347AD208-64D2-4FD3-92A9-942ED877B977}"/>
                </a:ext>
              </a:extLst>
            </p:cNvPr>
            <p:cNvSpPr/>
            <p:nvPr/>
          </p:nvSpPr>
          <p:spPr>
            <a:xfrm>
              <a:off x="2376054" y="2412659"/>
              <a:ext cx="128132" cy="128132"/>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3" name="Oval 362">
              <a:extLst>
                <a:ext uri="{FF2B5EF4-FFF2-40B4-BE49-F238E27FC236}">
                  <a16:creationId xmlns:a16="http://schemas.microsoft.com/office/drawing/2014/main" id="{11C8B21F-83F2-4E15-8FFA-6D48F9787364}"/>
                </a:ext>
              </a:extLst>
            </p:cNvPr>
            <p:cNvSpPr/>
            <p:nvPr/>
          </p:nvSpPr>
          <p:spPr>
            <a:xfrm>
              <a:off x="1773003" y="1839158"/>
              <a:ext cx="128132" cy="128132"/>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4" name="Oval 363">
              <a:extLst>
                <a:ext uri="{FF2B5EF4-FFF2-40B4-BE49-F238E27FC236}">
                  <a16:creationId xmlns:a16="http://schemas.microsoft.com/office/drawing/2014/main" id="{C253F8BF-BAC1-44C6-A901-AAD1A24156C0}"/>
                </a:ext>
              </a:extLst>
            </p:cNvPr>
            <p:cNvSpPr/>
            <p:nvPr/>
          </p:nvSpPr>
          <p:spPr>
            <a:xfrm>
              <a:off x="2712336" y="1879715"/>
              <a:ext cx="128132" cy="128132"/>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5" name="Oval 364">
              <a:extLst>
                <a:ext uri="{FF2B5EF4-FFF2-40B4-BE49-F238E27FC236}">
                  <a16:creationId xmlns:a16="http://schemas.microsoft.com/office/drawing/2014/main" id="{61FC747C-F3D9-4836-9E2A-0D1F8946E7BD}"/>
                </a:ext>
              </a:extLst>
            </p:cNvPr>
            <p:cNvSpPr/>
            <p:nvPr/>
          </p:nvSpPr>
          <p:spPr>
            <a:xfrm>
              <a:off x="3056559" y="1813630"/>
              <a:ext cx="69523" cy="69523"/>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6" name="Oval 365">
              <a:extLst>
                <a:ext uri="{FF2B5EF4-FFF2-40B4-BE49-F238E27FC236}">
                  <a16:creationId xmlns:a16="http://schemas.microsoft.com/office/drawing/2014/main" id="{944E59AB-BC97-4803-8038-B4CEA4BAE9F5}"/>
                </a:ext>
              </a:extLst>
            </p:cNvPr>
            <p:cNvSpPr/>
            <p:nvPr/>
          </p:nvSpPr>
          <p:spPr>
            <a:xfrm>
              <a:off x="2770945" y="1448391"/>
              <a:ext cx="69523" cy="69523"/>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7" name="Oval 366">
              <a:extLst>
                <a:ext uri="{FF2B5EF4-FFF2-40B4-BE49-F238E27FC236}">
                  <a16:creationId xmlns:a16="http://schemas.microsoft.com/office/drawing/2014/main" id="{06C8E4B3-930A-4720-814A-9DE9C6B36113}"/>
                </a:ext>
              </a:extLst>
            </p:cNvPr>
            <p:cNvSpPr/>
            <p:nvPr/>
          </p:nvSpPr>
          <p:spPr>
            <a:xfrm>
              <a:off x="1962268" y="2362186"/>
              <a:ext cx="69523" cy="69523"/>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8" name="Oval 367">
              <a:extLst>
                <a:ext uri="{FF2B5EF4-FFF2-40B4-BE49-F238E27FC236}">
                  <a16:creationId xmlns:a16="http://schemas.microsoft.com/office/drawing/2014/main" id="{81E38B31-1974-45C4-B1A3-3918D72B1638}"/>
                </a:ext>
              </a:extLst>
            </p:cNvPr>
            <p:cNvSpPr/>
            <p:nvPr/>
          </p:nvSpPr>
          <p:spPr>
            <a:xfrm>
              <a:off x="3079504" y="1483069"/>
              <a:ext cx="128132" cy="128132"/>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9" name="Oval 368">
              <a:extLst>
                <a:ext uri="{FF2B5EF4-FFF2-40B4-BE49-F238E27FC236}">
                  <a16:creationId xmlns:a16="http://schemas.microsoft.com/office/drawing/2014/main" id="{F3F791AC-D27F-4A4F-9B4C-F7EFA4B83D28}"/>
                </a:ext>
              </a:extLst>
            </p:cNvPr>
            <p:cNvSpPr/>
            <p:nvPr/>
          </p:nvSpPr>
          <p:spPr>
            <a:xfrm>
              <a:off x="3079504" y="927517"/>
              <a:ext cx="128132" cy="128132"/>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0" name="Oval 369">
              <a:extLst>
                <a:ext uri="{FF2B5EF4-FFF2-40B4-BE49-F238E27FC236}">
                  <a16:creationId xmlns:a16="http://schemas.microsoft.com/office/drawing/2014/main" id="{C13E0364-8495-4C03-957B-074E89D77F97}"/>
                </a:ext>
              </a:extLst>
            </p:cNvPr>
            <p:cNvSpPr/>
            <p:nvPr/>
          </p:nvSpPr>
          <p:spPr>
            <a:xfrm>
              <a:off x="3471238" y="991583"/>
              <a:ext cx="69523" cy="69523"/>
            </a:xfrm>
            <a:prstGeom prst="ellipse">
              <a:avLst/>
            </a:prstGeom>
            <a:grp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 name="Rectangle: Rounded Corners 1">
            <a:extLst>
              <a:ext uri="{FF2B5EF4-FFF2-40B4-BE49-F238E27FC236}">
                <a16:creationId xmlns:a16="http://schemas.microsoft.com/office/drawing/2014/main" id="{378C1698-C45F-483F-A288-A1F007BCB59F}"/>
              </a:ext>
            </a:extLst>
          </p:cNvPr>
          <p:cNvSpPr/>
          <p:nvPr/>
        </p:nvSpPr>
        <p:spPr>
          <a:xfrm>
            <a:off x="2729793" y="2444677"/>
            <a:ext cx="6763261" cy="2332753"/>
          </a:xfrm>
          <a:prstGeom prst="roundRect">
            <a:avLst/>
          </a:prstGeom>
          <a:solidFill>
            <a:schemeClr val="accent4">
              <a:lumMod val="20000"/>
              <a:lumOff val="80000"/>
            </a:schemeClr>
          </a:solidFill>
          <a:ln>
            <a:solidFill>
              <a:srgbClr val="BD9D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extBox 172">
            <a:extLst>
              <a:ext uri="{FF2B5EF4-FFF2-40B4-BE49-F238E27FC236}">
                <a16:creationId xmlns:a16="http://schemas.microsoft.com/office/drawing/2014/main" id="{B5C8CD73-9A2A-4577-B994-5E4B6A33754C}"/>
              </a:ext>
            </a:extLst>
          </p:cNvPr>
          <p:cNvSpPr txBox="1"/>
          <p:nvPr/>
        </p:nvSpPr>
        <p:spPr>
          <a:xfrm>
            <a:off x="2412289" y="2849613"/>
            <a:ext cx="7504866" cy="1446550"/>
          </a:xfrm>
          <a:prstGeom prst="rect">
            <a:avLst/>
          </a:prstGeom>
          <a:noFill/>
        </p:spPr>
        <p:txBody>
          <a:bodyPr wrap="square" rtlCol="0">
            <a:spAutoFit/>
          </a:bodyPr>
          <a:lstStyle/>
          <a:p>
            <a:pPr algn="ctr"/>
            <a:r>
              <a:rPr lang="en-US" sz="8800" dirty="0">
                <a:solidFill>
                  <a:srgbClr val="C5AA8E"/>
                </a:solidFill>
                <a:latin typeface="Hello Georgina Script" panose="02000505000000020003" pitchFamily="50" charset="0"/>
              </a:rPr>
              <a:t>Thank you </a:t>
            </a:r>
            <a:r>
              <a:rPr lang="en-US" sz="8800" dirty="0">
                <a:solidFill>
                  <a:srgbClr val="C5AA8E"/>
                </a:solidFill>
                <a:latin typeface="Hello Georgina Script" panose="02000505000000020003" pitchFamily="50" charset="0"/>
                <a:sym typeface="Wingdings" panose="05000000000000000000" pitchFamily="2" charset="2"/>
              </a:rPr>
              <a:t></a:t>
            </a:r>
            <a:endParaRPr lang="en-US" sz="8800" dirty="0">
              <a:solidFill>
                <a:srgbClr val="C5AA8E"/>
              </a:solidFill>
              <a:latin typeface="Hello Georgina Script" panose="02000505000000020003" pitchFamily="50" charset="0"/>
            </a:endParaRPr>
          </a:p>
        </p:txBody>
      </p:sp>
      <p:sp>
        <p:nvSpPr>
          <p:cNvPr id="174" name="Rectangle: Rounded Corners 173">
            <a:extLst>
              <a:ext uri="{FF2B5EF4-FFF2-40B4-BE49-F238E27FC236}">
                <a16:creationId xmlns:a16="http://schemas.microsoft.com/office/drawing/2014/main" id="{FA4E38DC-5B7D-4E70-A238-079F3EE912C5}"/>
              </a:ext>
            </a:extLst>
          </p:cNvPr>
          <p:cNvSpPr/>
          <p:nvPr/>
        </p:nvSpPr>
        <p:spPr>
          <a:xfrm>
            <a:off x="4178763" y="4514472"/>
            <a:ext cx="3916501" cy="657798"/>
          </a:xfrm>
          <a:prstGeom prst="roundRect">
            <a:avLst/>
          </a:prstGeom>
          <a:solidFill>
            <a:schemeClr val="bg1"/>
          </a:solidFill>
          <a:ln w="28575">
            <a:solidFill>
              <a:srgbClr val="E2A65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a:solidFill>
                  <a:srgbClr val="D8AC87"/>
                </a:solidFill>
                <a:latin typeface="Bubbly" panose="02000503000000000000" pitchFamily="2" charset="0"/>
              </a:rPr>
              <a:t>Any Questions ?</a:t>
            </a:r>
          </a:p>
        </p:txBody>
      </p:sp>
      <p:sp>
        <p:nvSpPr>
          <p:cNvPr id="176" name="Rectangle 7">
            <a:extLst>
              <a:ext uri="{FF2B5EF4-FFF2-40B4-BE49-F238E27FC236}">
                <a16:creationId xmlns:a16="http://schemas.microsoft.com/office/drawing/2014/main" id="{6A1D8073-27C8-4FFD-BFED-E65537E8BAE7}"/>
              </a:ext>
            </a:extLst>
          </p:cNvPr>
          <p:cNvSpPr/>
          <p:nvPr/>
        </p:nvSpPr>
        <p:spPr>
          <a:xfrm>
            <a:off x="3986308" y="5375121"/>
            <a:ext cx="4239065" cy="1043106"/>
          </a:xfrm>
          <a:prstGeom prst="rect">
            <a:avLst/>
          </a:prstGeom>
        </p:spPr>
        <p:txBody>
          <a:bodyPr wrap="square">
            <a:spAutoFit/>
          </a:bodyPr>
          <a:lstStyle/>
          <a:p>
            <a:pPr algn="ctr">
              <a:lnSpc>
                <a:spcPts val="1500"/>
              </a:lnSpc>
            </a:pPr>
            <a:r>
              <a:rPr lang="en-US" sz="1200" dirty="0">
                <a:solidFill>
                  <a:srgbClr val="000000"/>
                </a:solidFill>
                <a:latin typeface="Open Sans" panose="020B0606030504020204" pitchFamily="34" charset="0"/>
              </a:rPr>
              <a:t>It is a long established fact that a reader will be distracted by the readable content of a page when looking at its layout. The point of using Lorem Ipsum is that it has a more-or-less normal distribution of letters, as opposed to using 'Content here,</a:t>
            </a:r>
            <a:endParaRPr lang="en-US" sz="1200" dirty="0"/>
          </a:p>
        </p:txBody>
      </p:sp>
      <p:sp>
        <p:nvSpPr>
          <p:cNvPr id="177" name="Rectangle 3">
            <a:extLst>
              <a:ext uri="{FF2B5EF4-FFF2-40B4-BE49-F238E27FC236}">
                <a16:creationId xmlns:a16="http://schemas.microsoft.com/office/drawing/2014/main" id="{4E03EE9C-11A6-470A-84DE-85F070F3C10C}"/>
              </a:ext>
            </a:extLst>
          </p:cNvPr>
          <p:cNvSpPr/>
          <p:nvPr/>
        </p:nvSpPr>
        <p:spPr>
          <a:xfrm>
            <a:off x="363256" y="403112"/>
            <a:ext cx="11486366" cy="6160526"/>
          </a:xfrm>
          <a:prstGeom prst="rect">
            <a:avLst/>
          </a:prstGeom>
          <a:noFill/>
          <a:ln w="57150">
            <a:solidFill>
              <a:srgbClr val="B38E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195C306D-FCF0-4765-A42E-2E242A37FE15}"/>
              </a:ext>
            </a:extLst>
          </p:cNvPr>
          <p:cNvSpPr/>
          <p:nvPr/>
        </p:nvSpPr>
        <p:spPr>
          <a:xfrm>
            <a:off x="5173845" y="1160740"/>
            <a:ext cx="1792445" cy="1672217"/>
          </a:xfrm>
          <a:prstGeom prst="roundRect">
            <a:avLst/>
          </a:prstGeom>
          <a:blipFill>
            <a:blip r:embed="rId5" cstate="email">
              <a:extLst>
                <a:ext uri="{28A0092B-C50C-407E-A947-70E740481C1C}">
                  <a14:useLocalDpi xmlns:a14="http://schemas.microsoft.com/office/drawing/2010/main"/>
                </a:ext>
              </a:extLst>
            </a:blip>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752492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4"/>
                                        </p:tgtEl>
                                        <p:attrNameLst>
                                          <p:attrName>style.visibility</p:attrName>
                                        </p:attrNameLst>
                                      </p:cBhvr>
                                      <p:to>
                                        <p:strVal val="visible"/>
                                      </p:to>
                                    </p:set>
                                    <p:anim calcmode="lin" valueType="num">
                                      <p:cBhvr>
                                        <p:cTn id="7" dur="500" fill="hold"/>
                                        <p:tgtEl>
                                          <p:spTgt spid="174"/>
                                        </p:tgtEl>
                                        <p:attrNameLst>
                                          <p:attrName>ppt_w</p:attrName>
                                        </p:attrNameLst>
                                      </p:cBhvr>
                                      <p:tavLst>
                                        <p:tav tm="0">
                                          <p:val>
                                            <p:fltVal val="0"/>
                                          </p:val>
                                        </p:tav>
                                        <p:tav tm="100000">
                                          <p:val>
                                            <p:strVal val="#ppt_w"/>
                                          </p:val>
                                        </p:tav>
                                      </p:tavLst>
                                    </p:anim>
                                    <p:anim calcmode="lin" valueType="num">
                                      <p:cBhvr>
                                        <p:cTn id="8" dur="500" fill="hold"/>
                                        <p:tgtEl>
                                          <p:spTgt spid="174"/>
                                        </p:tgtEl>
                                        <p:attrNameLst>
                                          <p:attrName>ppt_h</p:attrName>
                                        </p:attrNameLst>
                                      </p:cBhvr>
                                      <p:tavLst>
                                        <p:tav tm="0">
                                          <p:val>
                                            <p:fltVal val="0"/>
                                          </p:val>
                                        </p:tav>
                                        <p:tav tm="100000">
                                          <p:val>
                                            <p:strVal val="#ppt_h"/>
                                          </p:val>
                                        </p:tav>
                                      </p:tavLst>
                                    </p:anim>
                                    <p:animEffect transition="in" filter="fade">
                                      <p:cBhvr>
                                        <p:cTn id="9"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ráfico 16">
            <a:extLst>
              <a:ext uri="{FF2B5EF4-FFF2-40B4-BE49-F238E27FC236}">
                <a16:creationId xmlns:a16="http://schemas.microsoft.com/office/drawing/2014/main" id="{AC2E56C3-CCE3-45A8-89E2-731341B97C02}"/>
              </a:ext>
            </a:extLst>
          </p:cNvPr>
          <p:cNvSpPr/>
          <p:nvPr/>
        </p:nvSpPr>
        <p:spPr>
          <a:xfrm>
            <a:off x="8954470" y="711852"/>
            <a:ext cx="2686256" cy="5523990"/>
          </a:xfrm>
          <a:custGeom>
            <a:avLst/>
            <a:gdLst>
              <a:gd name="connsiteX0" fmla="*/ 2686257 w 2686256"/>
              <a:gd name="connsiteY0" fmla="*/ 3709321 h 5523990"/>
              <a:gd name="connsiteX1" fmla="*/ 200881 w 2686256"/>
              <a:gd name="connsiteY1" fmla="*/ 5511041 h 5523990"/>
              <a:gd name="connsiteX2" fmla="*/ 8644 w 2686256"/>
              <a:gd name="connsiteY2" fmla="*/ 5460220 h 5523990"/>
              <a:gd name="connsiteX3" fmla="*/ 110728 w 2686256"/>
              <a:gd name="connsiteY3" fmla="*/ 5288754 h 5523990"/>
              <a:gd name="connsiteX4" fmla="*/ 704673 w 2686256"/>
              <a:gd name="connsiteY4" fmla="*/ 3886532 h 5523990"/>
              <a:gd name="connsiteX5" fmla="*/ 716163 w 2686256"/>
              <a:gd name="connsiteY5" fmla="*/ 1337077 h 5523990"/>
              <a:gd name="connsiteX6" fmla="*/ 806757 w 2686256"/>
              <a:gd name="connsiteY6" fmla="*/ 642816 h 5523990"/>
              <a:gd name="connsiteX7" fmla="*/ 1099310 w 2686256"/>
              <a:gd name="connsiteY7" fmla="*/ 165097 h 5523990"/>
              <a:gd name="connsiteX8" fmla="*/ 1710932 w 2686256"/>
              <a:gd name="connsiteY8" fmla="*/ 45778 h 5523990"/>
              <a:gd name="connsiteX9" fmla="*/ 2085241 w 2686256"/>
              <a:gd name="connsiteY9" fmla="*/ 618510 h 5523990"/>
              <a:gd name="connsiteX10" fmla="*/ 1883724 w 2686256"/>
              <a:gd name="connsiteY10" fmla="*/ 1464793 h 5523990"/>
              <a:gd name="connsiteX11" fmla="*/ 1496157 w 2686256"/>
              <a:gd name="connsiteY11" fmla="*/ 2670801 h 5523990"/>
              <a:gd name="connsiteX12" fmla="*/ 2580195 w 2686256"/>
              <a:gd name="connsiteY12" fmla="*/ 3710647 h 5523990"/>
              <a:gd name="connsiteX13" fmla="*/ 2686257 w 2686256"/>
              <a:gd name="connsiteY13" fmla="*/ 3710205 h 552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6256" h="5523990">
                <a:moveTo>
                  <a:pt x="2686257" y="3709321"/>
                </a:moveTo>
                <a:cubicBezTo>
                  <a:pt x="2170532" y="4768610"/>
                  <a:pt x="1354742" y="5373161"/>
                  <a:pt x="200881" y="5511041"/>
                </a:cubicBezTo>
                <a:cubicBezTo>
                  <a:pt x="135034" y="5518996"/>
                  <a:pt x="45324" y="5553908"/>
                  <a:pt x="8644" y="5460220"/>
                </a:cubicBezTo>
                <a:cubicBezTo>
                  <a:pt x="-26710" y="5369184"/>
                  <a:pt x="54162" y="5332062"/>
                  <a:pt x="110728" y="5288754"/>
                </a:cubicBezTo>
                <a:cubicBezTo>
                  <a:pt x="570770" y="4932122"/>
                  <a:pt x="696719" y="4429656"/>
                  <a:pt x="704673" y="3886532"/>
                </a:cubicBezTo>
                <a:cubicBezTo>
                  <a:pt x="717047" y="3036714"/>
                  <a:pt x="713070" y="2186896"/>
                  <a:pt x="716163" y="1337077"/>
                </a:cubicBezTo>
                <a:cubicBezTo>
                  <a:pt x="717047" y="1101974"/>
                  <a:pt x="747098" y="869523"/>
                  <a:pt x="806757" y="642816"/>
                </a:cubicBezTo>
                <a:cubicBezTo>
                  <a:pt x="856253" y="455883"/>
                  <a:pt x="940218" y="286184"/>
                  <a:pt x="1099310" y="165097"/>
                </a:cubicBezTo>
                <a:cubicBezTo>
                  <a:pt x="1283151" y="25008"/>
                  <a:pt x="1482900" y="-56306"/>
                  <a:pt x="1710932" y="45778"/>
                </a:cubicBezTo>
                <a:cubicBezTo>
                  <a:pt x="1955316" y="154933"/>
                  <a:pt x="2072867" y="356450"/>
                  <a:pt x="2085241" y="618510"/>
                </a:cubicBezTo>
                <a:cubicBezTo>
                  <a:pt x="2099825" y="919018"/>
                  <a:pt x="1987134" y="1191685"/>
                  <a:pt x="1883724" y="1464793"/>
                </a:cubicBezTo>
                <a:cubicBezTo>
                  <a:pt x="1733912" y="1860314"/>
                  <a:pt x="1558469" y="2245229"/>
                  <a:pt x="1496157" y="2670801"/>
                </a:cubicBezTo>
                <a:cubicBezTo>
                  <a:pt x="1387444" y="3414558"/>
                  <a:pt x="1851464" y="3865320"/>
                  <a:pt x="2580195" y="3710647"/>
                </a:cubicBezTo>
                <a:cubicBezTo>
                  <a:pt x="2600965" y="3706227"/>
                  <a:pt x="2623062" y="3710205"/>
                  <a:pt x="2686257" y="3710205"/>
                </a:cubicBezTo>
                <a:close/>
              </a:path>
            </a:pathLst>
          </a:custGeom>
          <a:solidFill>
            <a:srgbClr val="D3BF9D"/>
          </a:solidFill>
          <a:ln w="44190" cap="flat">
            <a:noFill/>
            <a:prstDash val="solid"/>
            <a:miter/>
          </a:ln>
        </p:spPr>
        <p:txBody>
          <a:bodyPr rtlCol="0" anchor="ctr"/>
          <a:lstStyle/>
          <a:p>
            <a:endParaRPr lang="es-PE"/>
          </a:p>
        </p:txBody>
      </p:sp>
      <p:sp>
        <p:nvSpPr>
          <p:cNvPr id="2" name="Rectángulo 28">
            <a:extLst>
              <a:ext uri="{FF2B5EF4-FFF2-40B4-BE49-F238E27FC236}">
                <a16:creationId xmlns:a16="http://schemas.microsoft.com/office/drawing/2014/main" id="{BDCF94E5-C14F-4D53-A34A-9920EE241789}"/>
              </a:ext>
            </a:extLst>
          </p:cNvPr>
          <p:cNvSpPr/>
          <p:nvPr/>
        </p:nvSpPr>
        <p:spPr>
          <a:xfrm>
            <a:off x="0" y="6443179"/>
            <a:ext cx="12192000" cy="415880"/>
          </a:xfrm>
          <a:prstGeom prst="rect">
            <a:avLst/>
          </a:prstGeom>
          <a:solidFill>
            <a:srgbClr val="E5D9C5"/>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s-ES" sz="1400" kern="0">
              <a:solidFill>
                <a:srgbClr val="FFFFFF"/>
              </a:solidFill>
              <a:latin typeface="Arial"/>
            </a:endParaRPr>
          </a:p>
        </p:txBody>
      </p:sp>
      <p:sp>
        <p:nvSpPr>
          <p:cNvPr id="3" name="Google Shape;263;p42">
            <a:extLst>
              <a:ext uri="{FF2B5EF4-FFF2-40B4-BE49-F238E27FC236}">
                <a16:creationId xmlns:a16="http://schemas.microsoft.com/office/drawing/2014/main" id="{FFD8CC82-A7DA-49EF-BCB9-BEDB6AC758F4}"/>
              </a:ext>
            </a:extLst>
          </p:cNvPr>
          <p:cNvSpPr txBox="1"/>
          <p:nvPr/>
        </p:nvSpPr>
        <p:spPr>
          <a:xfrm>
            <a:off x="778250" y="949264"/>
            <a:ext cx="3935457" cy="1031467"/>
          </a:xfrm>
          <a:prstGeom prst="rect">
            <a:avLst/>
          </a:prstGeom>
          <a:noFill/>
          <a:ln cap="flat">
            <a:noFill/>
          </a:ln>
        </p:spPr>
        <p:txBody>
          <a:bodyPr vert="horz" wrap="square" lIns="121895" tIns="121895" rIns="121895" bIns="121895" anchor="t" anchorCtr="1" compatLnSpc="1">
            <a:noAutofit/>
          </a:bodyPr>
          <a:lstStyle/>
          <a:p>
            <a:pPr algn="ctr" defTabSz="1219170">
              <a:lnSpc>
                <a:spcPct val="80000"/>
              </a:lnSpc>
              <a:defRPr sz="1800" b="0" i="0" u="none" strike="noStrike" kern="0" cap="none" spc="0" baseline="0">
                <a:solidFill>
                  <a:srgbClr val="000000"/>
                </a:solidFill>
                <a:uFillTx/>
              </a:defRPr>
            </a:pPr>
            <a:r>
              <a:rPr lang="es-PE" sz="6000" b="1" kern="0" dirty="0">
                <a:solidFill>
                  <a:srgbClr val="C5AA8E"/>
                </a:solidFill>
                <a:latin typeface="Arial (Títulos)"/>
                <a:ea typeface="DM Sans"/>
                <a:cs typeface="Rubik"/>
              </a:rPr>
              <a:t>FUENTE</a:t>
            </a:r>
          </a:p>
        </p:txBody>
      </p:sp>
      <p:sp>
        <p:nvSpPr>
          <p:cNvPr id="4" name="Google Shape;270;p42">
            <a:extLst>
              <a:ext uri="{FF2B5EF4-FFF2-40B4-BE49-F238E27FC236}">
                <a16:creationId xmlns:a16="http://schemas.microsoft.com/office/drawing/2014/main" id="{838FF217-6857-406B-B6D6-169ECEA6CFED}"/>
              </a:ext>
            </a:extLst>
          </p:cNvPr>
          <p:cNvSpPr txBox="1"/>
          <p:nvPr/>
        </p:nvSpPr>
        <p:spPr>
          <a:xfrm>
            <a:off x="1169895" y="1991027"/>
            <a:ext cx="5543556" cy="565404"/>
          </a:xfrm>
          <a:prstGeom prst="rect">
            <a:avLst/>
          </a:prstGeom>
          <a:noFill/>
          <a:ln cap="flat">
            <a:noFill/>
          </a:ln>
        </p:spPr>
        <p:txBody>
          <a:bodyPr vert="horz" wrap="square" lIns="121895" tIns="121895" rIns="121895" bIns="121895" anchor="t" anchorCtr="0" compatLnSpc="1">
            <a:noAutofit/>
          </a:bodyPr>
          <a:lstStyle/>
          <a:p>
            <a:pPr defTabSz="1219170">
              <a:defRPr sz="1800" b="0" i="0" u="none" strike="noStrike" kern="0" cap="none" spc="0" baseline="0">
                <a:solidFill>
                  <a:srgbClr val="000000"/>
                </a:solidFill>
                <a:uFillTx/>
              </a:defRPr>
            </a:pPr>
            <a:r>
              <a:rPr lang="es-PE" sz="2133" kern="0">
                <a:solidFill>
                  <a:srgbClr val="000000"/>
                </a:solidFill>
                <a:latin typeface="Source Sans Pro" pitchFamily="34"/>
                <a:ea typeface="Rubik"/>
                <a:cs typeface="Rubik"/>
              </a:rPr>
              <a:t>ELABORADO POR  </a:t>
            </a:r>
            <a:r>
              <a:rPr lang="es-PE" sz="2133" kern="0">
                <a:solidFill>
                  <a:srgbClr val="000000"/>
                </a:solidFill>
                <a:latin typeface="Source Sans Pro" pitchFamily="34"/>
                <a:ea typeface="Montserrat"/>
                <a:cs typeface="Assistant Light" pitchFamily="2"/>
              </a:rPr>
              <a:t>: </a:t>
            </a:r>
            <a:r>
              <a:rPr lang="es-PE" sz="2133" kern="0">
                <a:solidFill>
                  <a:srgbClr val="000000"/>
                </a:solidFill>
                <a:latin typeface="Source Sans Pro" pitchFamily="34"/>
                <a:ea typeface="Montserrat"/>
                <a:cs typeface="Kanit Light"/>
              </a:rPr>
              <a:t>slidesppt.net</a:t>
            </a:r>
          </a:p>
          <a:p>
            <a:pPr defTabSz="1219170">
              <a:defRPr sz="1800" b="0" i="0" u="none" strike="noStrike" kern="0" cap="none" spc="0" baseline="0">
                <a:solidFill>
                  <a:srgbClr val="000000"/>
                </a:solidFill>
                <a:uFillTx/>
              </a:defRPr>
            </a:pPr>
            <a:endParaRPr lang="es-PE" sz="2133" b="1" kern="0">
              <a:solidFill>
                <a:srgbClr val="02FFB3"/>
              </a:solidFill>
              <a:latin typeface="Source Sans Pro" pitchFamily="34"/>
              <a:ea typeface="Rubik"/>
              <a:cs typeface="Rubik"/>
            </a:endParaRPr>
          </a:p>
        </p:txBody>
      </p:sp>
      <p:grpSp>
        <p:nvGrpSpPr>
          <p:cNvPr id="5" name="Grupo 3">
            <a:extLst>
              <a:ext uri="{FF2B5EF4-FFF2-40B4-BE49-F238E27FC236}">
                <a16:creationId xmlns:a16="http://schemas.microsoft.com/office/drawing/2014/main" id="{2FF22193-E66D-492A-92F8-F0F9A8F7472D}"/>
              </a:ext>
            </a:extLst>
          </p:cNvPr>
          <p:cNvGrpSpPr/>
          <p:nvPr/>
        </p:nvGrpSpPr>
        <p:grpSpPr>
          <a:xfrm>
            <a:off x="1169895" y="2996867"/>
            <a:ext cx="3985576" cy="2126076"/>
            <a:chOff x="877421" y="2247650"/>
            <a:chExt cx="2989182" cy="1594557"/>
          </a:xfrm>
        </p:grpSpPr>
        <p:sp>
          <p:nvSpPr>
            <p:cNvPr id="6" name="Google Shape;272;p42">
              <a:extLst>
                <a:ext uri="{FF2B5EF4-FFF2-40B4-BE49-F238E27FC236}">
                  <a16:creationId xmlns:a16="http://schemas.microsoft.com/office/drawing/2014/main" id="{1BC61C08-CF62-46BB-B7B1-1E6B22B2606B}"/>
                </a:ext>
              </a:extLst>
            </p:cNvPr>
            <p:cNvSpPr txBox="1"/>
            <p:nvPr/>
          </p:nvSpPr>
          <p:spPr>
            <a:xfrm>
              <a:off x="877421" y="2247650"/>
              <a:ext cx="2117101" cy="308701"/>
            </a:xfrm>
            <a:prstGeom prst="rect">
              <a:avLst/>
            </a:prstGeom>
            <a:noFill/>
            <a:ln cap="flat">
              <a:noFill/>
            </a:ln>
          </p:spPr>
          <p:txBody>
            <a:bodyPr vert="horz" wrap="square" lIns="121895" tIns="121895" rIns="121895" bIns="121895" anchor="t" anchorCtr="0" compatLnSpc="1">
              <a:noAutofit/>
            </a:bodyPr>
            <a:lstStyle/>
            <a:p>
              <a:pPr defTabSz="1219170">
                <a:defRPr sz="1800" b="0" i="0" u="none" strike="noStrike" kern="0" cap="none" spc="0" baseline="0">
                  <a:solidFill>
                    <a:srgbClr val="000000"/>
                  </a:solidFill>
                  <a:uFillTx/>
                </a:defRPr>
              </a:pPr>
              <a:r>
                <a:rPr lang="es-PE" sz="2133" kern="0">
                  <a:solidFill>
                    <a:srgbClr val="FFC100"/>
                  </a:solidFill>
                  <a:latin typeface="Source Sans Pro" pitchFamily="34"/>
                  <a:ea typeface="Rubik"/>
                  <a:cs typeface="Rubik"/>
                </a:rPr>
                <a:t>IMAGES :</a:t>
              </a:r>
            </a:p>
          </p:txBody>
        </p:sp>
        <p:sp>
          <p:nvSpPr>
            <p:cNvPr id="7" name="Google Shape;273;p42">
              <a:extLst>
                <a:ext uri="{FF2B5EF4-FFF2-40B4-BE49-F238E27FC236}">
                  <a16:creationId xmlns:a16="http://schemas.microsoft.com/office/drawing/2014/main" id="{AC3081CE-1AD4-4754-8754-ED64EFEE13D1}"/>
                </a:ext>
              </a:extLst>
            </p:cNvPr>
            <p:cNvSpPr txBox="1"/>
            <p:nvPr/>
          </p:nvSpPr>
          <p:spPr>
            <a:xfrm>
              <a:off x="877421" y="2556278"/>
              <a:ext cx="2989182" cy="1285929"/>
            </a:xfrm>
            <a:prstGeom prst="rect">
              <a:avLst/>
            </a:prstGeom>
            <a:noFill/>
            <a:ln cap="flat">
              <a:noFill/>
            </a:ln>
          </p:spPr>
          <p:txBody>
            <a:bodyPr vert="horz" wrap="square" lIns="121895" tIns="121895" rIns="121895" bIns="121895" anchor="t" anchorCtr="0" compatLnSpc="1">
              <a:noAutofit/>
            </a:bodyPr>
            <a:lstStyle/>
            <a:p>
              <a:pPr marL="342878" indent="-342878" defTabSz="1219170">
                <a:buClr>
                  <a:srgbClr val="000000"/>
                </a:buClr>
                <a:buSzPct val="100000"/>
                <a:buFont typeface="Arial" pitchFamily="34"/>
                <a:buChar char="•"/>
                <a:defRPr sz="1800" b="0" i="0" u="none" strike="noStrike" kern="0" cap="none" spc="0" baseline="0">
                  <a:solidFill>
                    <a:srgbClr val="000000"/>
                  </a:solidFill>
                  <a:uFillTx/>
                </a:defRPr>
              </a:pPr>
              <a:r>
                <a:rPr lang="es-PE" sz="2000" kern="0">
                  <a:solidFill>
                    <a:srgbClr val="000000"/>
                  </a:solidFill>
                  <a:latin typeface="Source Sans Pro" pitchFamily="34"/>
                  <a:ea typeface="Montserrat"/>
                  <a:cs typeface="Kanit Light"/>
                </a:rPr>
                <a:t>gettyimages.es</a:t>
              </a:r>
            </a:p>
            <a:p>
              <a:pPr marL="342878" indent="-342878" defTabSz="1219170">
                <a:buClr>
                  <a:srgbClr val="000000"/>
                </a:buClr>
                <a:buSzPct val="100000"/>
                <a:buFont typeface="Arial" pitchFamily="34"/>
                <a:buChar char="•"/>
                <a:defRPr sz="1800" b="0" i="0" u="none" strike="noStrike" kern="0" cap="none" spc="0" baseline="0">
                  <a:solidFill>
                    <a:srgbClr val="000000"/>
                  </a:solidFill>
                  <a:uFillTx/>
                </a:defRPr>
              </a:pPr>
              <a:r>
                <a:rPr lang="es-PE" sz="2000" kern="0">
                  <a:solidFill>
                    <a:srgbClr val="000000"/>
                  </a:solidFill>
                  <a:latin typeface="Source Sans Pro" pitchFamily="34"/>
                  <a:ea typeface="Montserrat"/>
                  <a:cs typeface="Kanit Light"/>
                </a:rPr>
                <a:t>pexels.com</a:t>
              </a:r>
            </a:p>
          </p:txBody>
        </p:sp>
      </p:grpSp>
      <p:sp>
        <p:nvSpPr>
          <p:cNvPr id="8" name="Google Shape;274;p42">
            <a:extLst>
              <a:ext uri="{FF2B5EF4-FFF2-40B4-BE49-F238E27FC236}">
                <a16:creationId xmlns:a16="http://schemas.microsoft.com/office/drawing/2014/main" id="{41B453C4-40F1-46C2-A2EB-4D3BF14A7426}"/>
              </a:ext>
            </a:extLst>
          </p:cNvPr>
          <p:cNvSpPr txBox="1"/>
          <p:nvPr/>
        </p:nvSpPr>
        <p:spPr>
          <a:xfrm>
            <a:off x="1169896" y="4264921"/>
            <a:ext cx="2822801" cy="411601"/>
          </a:xfrm>
          <a:prstGeom prst="rect">
            <a:avLst/>
          </a:prstGeom>
          <a:noFill/>
          <a:ln cap="flat">
            <a:noFill/>
          </a:ln>
        </p:spPr>
        <p:txBody>
          <a:bodyPr vert="horz" wrap="square" lIns="121895" tIns="121895" rIns="121895" bIns="121895" anchor="t" anchorCtr="0" compatLnSpc="1">
            <a:noAutofit/>
          </a:bodyPr>
          <a:lstStyle/>
          <a:p>
            <a:pPr defTabSz="1219170">
              <a:defRPr sz="1800" b="0" i="0" u="none" strike="noStrike" kern="0" cap="none" spc="0" baseline="0">
                <a:solidFill>
                  <a:srgbClr val="000000"/>
                </a:solidFill>
                <a:uFillTx/>
              </a:defRPr>
            </a:pPr>
            <a:r>
              <a:rPr lang="en-US" sz="2133" kern="0">
                <a:solidFill>
                  <a:srgbClr val="FFC100"/>
                </a:solidFill>
                <a:latin typeface="Source Sans Pro" pitchFamily="34"/>
                <a:ea typeface="Rubik"/>
                <a:cs typeface="Rubik"/>
              </a:rPr>
              <a:t>FONTS :</a:t>
            </a:r>
          </a:p>
        </p:txBody>
      </p:sp>
      <p:sp>
        <p:nvSpPr>
          <p:cNvPr id="9" name="Google Shape;275;p42">
            <a:extLst>
              <a:ext uri="{FF2B5EF4-FFF2-40B4-BE49-F238E27FC236}">
                <a16:creationId xmlns:a16="http://schemas.microsoft.com/office/drawing/2014/main" id="{2CA4770E-4329-4859-8758-ABE9608F30A5}"/>
              </a:ext>
            </a:extLst>
          </p:cNvPr>
          <p:cNvSpPr txBox="1"/>
          <p:nvPr/>
        </p:nvSpPr>
        <p:spPr>
          <a:xfrm>
            <a:off x="1169896" y="4676424"/>
            <a:ext cx="3527169" cy="912803"/>
          </a:xfrm>
          <a:prstGeom prst="rect">
            <a:avLst/>
          </a:prstGeom>
          <a:noFill/>
          <a:ln cap="flat">
            <a:noFill/>
          </a:ln>
        </p:spPr>
        <p:txBody>
          <a:bodyPr vert="horz" wrap="square" lIns="121895" tIns="121895" rIns="121895" bIns="121895" anchor="t" anchorCtr="0" compatLnSpc="1">
            <a:noAutofit/>
          </a:bodyPr>
          <a:lstStyle/>
          <a:p>
            <a:pPr marL="380941" indent="-380941" defTabSz="1219170">
              <a:buClr>
                <a:srgbClr val="000000"/>
              </a:buClr>
              <a:buSzPct val="100000"/>
              <a:buFont typeface="Arial" pitchFamily="34"/>
              <a:buChar char="•"/>
              <a:defRPr sz="1800" b="0" i="0" u="none" strike="noStrike" kern="0" cap="none" spc="0" baseline="0">
                <a:solidFill>
                  <a:srgbClr val="000000"/>
                </a:solidFill>
                <a:uFillTx/>
              </a:defRPr>
            </a:pPr>
            <a:r>
              <a:rPr lang="es-PE" sz="2000" kern="0" dirty="0">
                <a:solidFill>
                  <a:srgbClr val="000000"/>
                </a:solidFill>
                <a:latin typeface="Source Sans Pro" pitchFamily="34"/>
                <a:ea typeface="Montserrat"/>
                <a:cs typeface="Kanit Light"/>
              </a:rPr>
              <a:t>Arial</a:t>
            </a:r>
          </a:p>
          <a:p>
            <a:pPr marL="380941" indent="-380941" defTabSz="1219170">
              <a:buClr>
                <a:srgbClr val="000000"/>
              </a:buClr>
              <a:buSzPct val="100000"/>
              <a:buFont typeface="Arial" pitchFamily="34"/>
              <a:buChar char="•"/>
              <a:defRPr sz="1800" b="0" i="0" u="none" strike="noStrike" kern="0" cap="none" spc="0" baseline="0">
                <a:solidFill>
                  <a:srgbClr val="000000"/>
                </a:solidFill>
                <a:uFillTx/>
              </a:defRPr>
            </a:pPr>
            <a:r>
              <a:rPr lang="es-PE" sz="2000" kern="0" dirty="0">
                <a:solidFill>
                  <a:srgbClr val="000000"/>
                </a:solidFill>
                <a:latin typeface="Source Sans Pro" pitchFamily="34"/>
                <a:ea typeface="Montserrat"/>
                <a:cs typeface="Kanit Light"/>
              </a:rPr>
              <a:t>Open Sans</a:t>
            </a:r>
          </a:p>
          <a:p>
            <a:pPr marL="380941" indent="-380941" defTabSz="1219170">
              <a:buClr>
                <a:srgbClr val="000000"/>
              </a:buClr>
              <a:buSzPct val="100000"/>
              <a:buFont typeface="Arial" pitchFamily="34"/>
              <a:buChar char="•"/>
              <a:defRPr sz="1800" b="0" i="0" u="none" strike="noStrike" kern="0" cap="none" spc="0" baseline="0">
                <a:solidFill>
                  <a:srgbClr val="000000"/>
                </a:solidFill>
                <a:uFillTx/>
              </a:defRPr>
            </a:pPr>
            <a:r>
              <a:rPr lang="es-PE" altLang="ja-JP" sz="2000" kern="0" dirty="0">
                <a:solidFill>
                  <a:srgbClr val="000000"/>
                </a:solidFill>
                <a:latin typeface="Source Sans Pro" pitchFamily="34"/>
                <a:ea typeface="Montserrat"/>
                <a:cs typeface="Kanit Light"/>
              </a:rPr>
              <a:t>Montserrat SemiBold</a:t>
            </a:r>
            <a:endParaRPr lang="es-PE" sz="2000" kern="0" dirty="0">
              <a:solidFill>
                <a:srgbClr val="000000"/>
              </a:solidFill>
              <a:latin typeface="Source Sans Pro" pitchFamily="34"/>
              <a:ea typeface="Montserrat"/>
              <a:cs typeface="Kanit Light"/>
            </a:endParaRPr>
          </a:p>
        </p:txBody>
      </p:sp>
      <p:sp>
        <p:nvSpPr>
          <p:cNvPr id="10" name="TextBox 59">
            <a:extLst>
              <a:ext uri="{FF2B5EF4-FFF2-40B4-BE49-F238E27FC236}">
                <a16:creationId xmlns:a16="http://schemas.microsoft.com/office/drawing/2014/main" id="{2FFC184F-5D9F-4D53-92ED-4CD54238B70C}"/>
              </a:ext>
            </a:extLst>
          </p:cNvPr>
          <p:cNvSpPr txBox="1"/>
          <p:nvPr/>
        </p:nvSpPr>
        <p:spPr>
          <a:xfrm>
            <a:off x="9512479" y="6443179"/>
            <a:ext cx="2232001" cy="338554"/>
          </a:xfrm>
          <a:prstGeom prst="rect">
            <a:avLst/>
          </a:prstGeom>
          <a:noFill/>
          <a:ln cap="flat">
            <a:noFill/>
          </a:ln>
        </p:spPr>
        <p:txBody>
          <a:bodyPr vert="horz" wrap="square" lIns="121920" tIns="60960" rIns="121920" bIns="60960" anchor="ctr" anchorCtr="0" compatLnSpc="1">
            <a:spAutoFit/>
          </a:bodyPr>
          <a:lstStyle/>
          <a:p>
            <a:pPr algn="r" defTabSz="1219170">
              <a:defRPr sz="1800" b="0" i="0" u="none" strike="noStrike" kern="0" cap="none" spc="0" baseline="0">
                <a:solidFill>
                  <a:srgbClr val="000000"/>
                </a:solidFill>
                <a:uFillTx/>
              </a:defRPr>
            </a:pPr>
            <a:r>
              <a:rPr lang="en-US" sz="1400" kern="0" dirty="0">
                <a:solidFill>
                  <a:srgbClr val="B38E69"/>
                </a:solidFill>
                <a:latin typeface="Arial" pitchFamily="34"/>
                <a:ea typeface="Arial"/>
                <a:cs typeface="Arial" pitchFamily="34"/>
              </a:rPr>
              <a:t>slidesppt.net</a:t>
            </a:r>
          </a:p>
        </p:txBody>
      </p:sp>
      <p:grpSp>
        <p:nvGrpSpPr>
          <p:cNvPr id="11" name="Gráfico 10">
            <a:extLst>
              <a:ext uri="{FF2B5EF4-FFF2-40B4-BE49-F238E27FC236}">
                <a16:creationId xmlns:a16="http://schemas.microsoft.com/office/drawing/2014/main" id="{2BC62DFD-92E1-48E2-B9A5-51967EA2AEF0}"/>
              </a:ext>
            </a:extLst>
          </p:cNvPr>
          <p:cNvGrpSpPr/>
          <p:nvPr/>
        </p:nvGrpSpPr>
        <p:grpSpPr>
          <a:xfrm>
            <a:off x="10895113" y="5490862"/>
            <a:ext cx="849367" cy="849367"/>
            <a:chOff x="8171334" y="4118146"/>
            <a:chExt cx="637025" cy="637025"/>
          </a:xfrm>
        </p:grpSpPr>
        <p:sp>
          <p:nvSpPr>
            <p:cNvPr id="12" name="Forma libre: forma 30">
              <a:extLst>
                <a:ext uri="{FF2B5EF4-FFF2-40B4-BE49-F238E27FC236}">
                  <a16:creationId xmlns:a16="http://schemas.microsoft.com/office/drawing/2014/main" id="{F55EA557-514C-4048-AA2A-28A0B4207D50}"/>
                </a:ext>
              </a:extLst>
            </p:cNvPr>
            <p:cNvSpPr/>
            <p:nvPr/>
          </p:nvSpPr>
          <p:spPr>
            <a:xfrm>
              <a:off x="8171334" y="4118146"/>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C5AA8E"/>
            </a:solidFill>
            <a:ln cap="flat">
              <a:noFill/>
              <a:prstDash val="solid"/>
            </a:ln>
          </p:spPr>
          <p:txBody>
            <a:bodyPr vert="horz" wrap="square" lIns="121920" tIns="60960" rIns="121920" bIns="60960" anchor="ctr" anchorCtr="0" compatLnSpc="1">
              <a:noAutofit/>
            </a:bodyPr>
            <a:lstStyle/>
            <a:p>
              <a:pPr defTabSz="1219170">
                <a:defRPr sz="1800" b="0" i="0" u="none" strike="noStrike" kern="0" cap="none" spc="0" baseline="0">
                  <a:solidFill>
                    <a:srgbClr val="000000"/>
                  </a:solidFill>
                  <a:uFillTx/>
                </a:defRPr>
              </a:pPr>
              <a:endParaRPr lang="es-PE" sz="1400" kern="0" dirty="0">
                <a:solidFill>
                  <a:srgbClr val="000000"/>
                </a:solidFill>
                <a:latin typeface="Arial"/>
                <a:ea typeface="Arial"/>
                <a:cs typeface="Arial"/>
              </a:endParaRPr>
            </a:p>
          </p:txBody>
        </p:sp>
        <p:sp>
          <p:nvSpPr>
            <p:cNvPr id="13" name="Forma libre: forma 31">
              <a:extLst>
                <a:ext uri="{FF2B5EF4-FFF2-40B4-BE49-F238E27FC236}">
                  <a16:creationId xmlns:a16="http://schemas.microsoft.com/office/drawing/2014/main" id="{89FB4B90-781D-4E84-A7BD-7136C77BF752}"/>
                </a:ext>
              </a:extLst>
            </p:cNvPr>
            <p:cNvSpPr/>
            <p:nvPr/>
          </p:nvSpPr>
          <p:spPr>
            <a:xfrm>
              <a:off x="8253282" y="4196401"/>
              <a:ext cx="496510" cy="48048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121920" tIns="60960" rIns="121920" bIns="60960"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
        <p:nvSpPr>
          <p:cNvPr id="14" name="Rectángulo: esquinas redondeadas 13">
            <a:extLst>
              <a:ext uri="{FF2B5EF4-FFF2-40B4-BE49-F238E27FC236}">
                <a16:creationId xmlns:a16="http://schemas.microsoft.com/office/drawing/2014/main" id="{4E9E8412-F87A-4F83-88F1-3E1C86A3B0A8}"/>
              </a:ext>
            </a:extLst>
          </p:cNvPr>
          <p:cNvSpPr/>
          <p:nvPr/>
        </p:nvSpPr>
        <p:spPr>
          <a:xfrm>
            <a:off x="5834217" y="1615858"/>
            <a:ext cx="4387702" cy="4146115"/>
          </a:xfrm>
          <a:prstGeom prst="roundRect">
            <a:avLst/>
          </a:prstGeom>
          <a:blipFill>
            <a:blip r:embed="rId3" cstate="email">
              <a:extLst>
                <a:ext uri="{28A0092B-C50C-407E-A947-70E740481C1C}">
                  <a14:useLocalDpi xmlns:a14="http://schemas.microsoft.com/office/drawing/2010/main"/>
                </a:ext>
              </a:extLst>
            </a:blip>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229360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83F5B4-348F-460E-A010-4A6D00D0D518}"/>
              </a:ext>
            </a:extLst>
          </p:cNvPr>
          <p:cNvSpPr txBox="1">
            <a:spLocks noGrp="1"/>
          </p:cNvSpPr>
          <p:nvPr>
            <p:ph type="body" idx="4294967295"/>
          </p:nvPr>
        </p:nvSpPr>
        <p:spPr>
          <a:xfrm>
            <a:off x="323527" y="123481"/>
            <a:ext cx="11573195" cy="724241"/>
          </a:xfrm>
        </p:spPr>
        <p:txBody>
          <a:bodyPr anchor="ctr" anchorCtr="1">
            <a:normAutofit lnSpcReduction="10000"/>
          </a:bodyPr>
          <a:lstStyle/>
          <a:p>
            <a:pPr marL="0" indent="0" algn="ctr">
              <a:lnSpc>
                <a:spcPct val="95000"/>
              </a:lnSpc>
              <a:buNone/>
            </a:pPr>
            <a:r>
              <a:rPr lang="en-US" sz="4800" dirty="0">
                <a:latin typeface="Arial"/>
                <a:cs typeface="Arial" pitchFamily="34"/>
              </a:rPr>
              <a:t>Fully Editable Icon Sets: A</a:t>
            </a:r>
          </a:p>
        </p:txBody>
      </p:sp>
      <p:sp>
        <p:nvSpPr>
          <p:cNvPr id="3" name="Diamond 5">
            <a:extLst>
              <a:ext uri="{FF2B5EF4-FFF2-40B4-BE49-F238E27FC236}">
                <a16:creationId xmlns:a16="http://schemas.microsoft.com/office/drawing/2014/main" id="{8A1A4D89-55B4-4881-92A4-6275294AB6BF}"/>
              </a:ext>
            </a:extLst>
          </p:cNvPr>
          <p:cNvSpPr/>
          <p:nvPr/>
        </p:nvSpPr>
        <p:spPr>
          <a:xfrm>
            <a:off x="6112069" y="1492154"/>
            <a:ext cx="523145" cy="524695"/>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rgbClr val="B38E69"/>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4" name="Isosceles Triangle 51">
            <a:extLst>
              <a:ext uri="{FF2B5EF4-FFF2-40B4-BE49-F238E27FC236}">
                <a16:creationId xmlns:a16="http://schemas.microsoft.com/office/drawing/2014/main" id="{6F4C6D71-A2A9-4B67-AA54-C116C544DE89}"/>
              </a:ext>
            </a:extLst>
          </p:cNvPr>
          <p:cNvSpPr/>
          <p:nvPr/>
        </p:nvSpPr>
        <p:spPr>
          <a:xfrm>
            <a:off x="5273321" y="1562685"/>
            <a:ext cx="523145" cy="383620"/>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rgbClr val="B38E69"/>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5" name="Isosceles Triangle 57">
            <a:extLst>
              <a:ext uri="{FF2B5EF4-FFF2-40B4-BE49-F238E27FC236}">
                <a16:creationId xmlns:a16="http://schemas.microsoft.com/office/drawing/2014/main" id="{F3F0A62F-7046-4ACB-8337-D67F2FB16C56}"/>
              </a:ext>
            </a:extLst>
          </p:cNvPr>
          <p:cNvSpPr/>
          <p:nvPr/>
        </p:nvSpPr>
        <p:spPr>
          <a:xfrm>
            <a:off x="6114153" y="4520208"/>
            <a:ext cx="313139" cy="707904"/>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rgbClr val="B38E69"/>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6" name="Rectangle 7">
            <a:extLst>
              <a:ext uri="{FF2B5EF4-FFF2-40B4-BE49-F238E27FC236}">
                <a16:creationId xmlns:a16="http://schemas.microsoft.com/office/drawing/2014/main" id="{797E0F38-1CF6-41E0-AE14-3C0930DFB909}"/>
              </a:ext>
            </a:extLst>
          </p:cNvPr>
          <p:cNvSpPr/>
          <p:nvPr/>
        </p:nvSpPr>
        <p:spPr>
          <a:xfrm rot="18900010">
            <a:off x="9585734" y="3654565"/>
            <a:ext cx="225661" cy="502736"/>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rgbClr val="B38E69"/>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7" name="Parallelogram 15">
            <a:extLst>
              <a:ext uri="{FF2B5EF4-FFF2-40B4-BE49-F238E27FC236}">
                <a16:creationId xmlns:a16="http://schemas.microsoft.com/office/drawing/2014/main" id="{DA4E1F79-C19B-4E91-BF67-82B22851305D}"/>
              </a:ext>
            </a:extLst>
          </p:cNvPr>
          <p:cNvSpPr/>
          <p:nvPr/>
        </p:nvSpPr>
        <p:spPr>
          <a:xfrm flipH="1">
            <a:off x="5267029" y="4641908"/>
            <a:ext cx="464491" cy="464491"/>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rgbClr val="B38E69"/>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8" name="Freeform 19">
            <a:extLst>
              <a:ext uri="{FF2B5EF4-FFF2-40B4-BE49-F238E27FC236}">
                <a16:creationId xmlns:a16="http://schemas.microsoft.com/office/drawing/2014/main" id="{31548FFF-61DF-4359-9632-6FA2C2709E41}"/>
              </a:ext>
            </a:extLst>
          </p:cNvPr>
          <p:cNvSpPr/>
          <p:nvPr/>
        </p:nvSpPr>
        <p:spPr>
          <a:xfrm>
            <a:off x="7745407" y="3642506"/>
            <a:ext cx="460784" cy="453383"/>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rgbClr val="B38E69"/>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9" name="Rectangle 30">
            <a:extLst>
              <a:ext uri="{FF2B5EF4-FFF2-40B4-BE49-F238E27FC236}">
                <a16:creationId xmlns:a16="http://schemas.microsoft.com/office/drawing/2014/main" id="{A0417464-9B78-4936-AB27-2D93DD722D18}"/>
              </a:ext>
            </a:extLst>
          </p:cNvPr>
          <p:cNvSpPr/>
          <p:nvPr/>
        </p:nvSpPr>
        <p:spPr>
          <a:xfrm>
            <a:off x="11063703" y="3600566"/>
            <a:ext cx="464491" cy="463137"/>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rgbClr val="B38E69"/>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0" name="Rectangle 7">
            <a:extLst>
              <a:ext uri="{FF2B5EF4-FFF2-40B4-BE49-F238E27FC236}">
                <a16:creationId xmlns:a16="http://schemas.microsoft.com/office/drawing/2014/main" id="{B98DECB7-202D-4705-ABB7-9A31DF080E85}"/>
              </a:ext>
            </a:extLst>
          </p:cNvPr>
          <p:cNvSpPr/>
          <p:nvPr/>
        </p:nvSpPr>
        <p:spPr>
          <a:xfrm>
            <a:off x="6950830" y="1518721"/>
            <a:ext cx="471561" cy="47156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rgbClr val="B38E69"/>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1" name="Rectangle 15">
            <a:extLst>
              <a:ext uri="{FF2B5EF4-FFF2-40B4-BE49-F238E27FC236}">
                <a16:creationId xmlns:a16="http://schemas.microsoft.com/office/drawing/2014/main" id="{200DF567-035E-437C-91CC-96EB7812EB58}"/>
              </a:ext>
            </a:extLst>
          </p:cNvPr>
          <p:cNvSpPr/>
          <p:nvPr/>
        </p:nvSpPr>
        <p:spPr>
          <a:xfrm rot="5400013">
            <a:off x="7737689" y="1518722"/>
            <a:ext cx="472196" cy="47156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rgbClr val="B38E69"/>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2" name="Pie 24">
            <a:extLst>
              <a:ext uri="{FF2B5EF4-FFF2-40B4-BE49-F238E27FC236}">
                <a16:creationId xmlns:a16="http://schemas.microsoft.com/office/drawing/2014/main" id="{3859876E-190E-47BB-97EF-8471E2A7A037}"/>
              </a:ext>
            </a:extLst>
          </p:cNvPr>
          <p:cNvSpPr/>
          <p:nvPr/>
        </p:nvSpPr>
        <p:spPr>
          <a:xfrm>
            <a:off x="6809928" y="4618987"/>
            <a:ext cx="513185" cy="510344"/>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rgbClr val="B38E69"/>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3" name="Block Arc 14">
            <a:extLst>
              <a:ext uri="{FF2B5EF4-FFF2-40B4-BE49-F238E27FC236}">
                <a16:creationId xmlns:a16="http://schemas.microsoft.com/office/drawing/2014/main" id="{E1D7B74F-89D1-48AF-B406-D5E757EBE5D1}"/>
              </a:ext>
            </a:extLst>
          </p:cNvPr>
          <p:cNvSpPr/>
          <p:nvPr/>
        </p:nvSpPr>
        <p:spPr>
          <a:xfrm rot="16200004">
            <a:off x="8525353" y="1470611"/>
            <a:ext cx="567403" cy="567768"/>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rgbClr val="B38E69"/>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4" name="Block Arc 41">
            <a:extLst>
              <a:ext uri="{FF2B5EF4-FFF2-40B4-BE49-F238E27FC236}">
                <a16:creationId xmlns:a16="http://schemas.microsoft.com/office/drawing/2014/main" id="{35871B26-B0B1-4F74-947D-7190B8DCCAEA}"/>
              </a:ext>
            </a:extLst>
          </p:cNvPr>
          <p:cNvSpPr/>
          <p:nvPr/>
        </p:nvSpPr>
        <p:spPr>
          <a:xfrm>
            <a:off x="9408554" y="1424306"/>
            <a:ext cx="473305" cy="660391"/>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rgbClr val="B38E69"/>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5" name="Right Triangle 17">
            <a:extLst>
              <a:ext uri="{FF2B5EF4-FFF2-40B4-BE49-F238E27FC236}">
                <a16:creationId xmlns:a16="http://schemas.microsoft.com/office/drawing/2014/main" id="{74971964-DBD1-477E-B1B8-179E71497EFB}"/>
              </a:ext>
            </a:extLst>
          </p:cNvPr>
          <p:cNvSpPr/>
          <p:nvPr/>
        </p:nvSpPr>
        <p:spPr>
          <a:xfrm>
            <a:off x="7705746" y="4600957"/>
            <a:ext cx="385791" cy="546396"/>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rgbClr val="B38E69"/>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6" name="Oval 66">
            <a:extLst>
              <a:ext uri="{FF2B5EF4-FFF2-40B4-BE49-F238E27FC236}">
                <a16:creationId xmlns:a16="http://schemas.microsoft.com/office/drawing/2014/main" id="{C5E17ABD-6551-40F3-8DD7-0953AAFE2D66}"/>
              </a:ext>
            </a:extLst>
          </p:cNvPr>
          <p:cNvSpPr/>
          <p:nvPr/>
        </p:nvSpPr>
        <p:spPr>
          <a:xfrm rot="20700014">
            <a:off x="6137527" y="3634218"/>
            <a:ext cx="548676" cy="469989"/>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rgbClr val="B38E69"/>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7" name="Rectangle 9">
            <a:extLst>
              <a:ext uri="{FF2B5EF4-FFF2-40B4-BE49-F238E27FC236}">
                <a16:creationId xmlns:a16="http://schemas.microsoft.com/office/drawing/2014/main" id="{F87D6AC2-78CE-4E5D-9072-597F55700A6F}"/>
              </a:ext>
            </a:extLst>
          </p:cNvPr>
          <p:cNvSpPr/>
          <p:nvPr/>
        </p:nvSpPr>
        <p:spPr>
          <a:xfrm>
            <a:off x="4401178" y="3545251"/>
            <a:ext cx="527340" cy="493629"/>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rgbClr val="B38E69"/>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8" name="Frame 17">
            <a:extLst>
              <a:ext uri="{FF2B5EF4-FFF2-40B4-BE49-F238E27FC236}">
                <a16:creationId xmlns:a16="http://schemas.microsoft.com/office/drawing/2014/main" id="{5BA1ED9C-8C40-44A2-8709-1DB2CA6E9BE0}"/>
              </a:ext>
            </a:extLst>
          </p:cNvPr>
          <p:cNvSpPr/>
          <p:nvPr/>
        </p:nvSpPr>
        <p:spPr>
          <a:xfrm>
            <a:off x="4376244" y="4613416"/>
            <a:ext cx="508149" cy="508149"/>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rgbClr val="B38E69"/>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9" name="Teardrop 1">
            <a:extLst>
              <a:ext uri="{FF2B5EF4-FFF2-40B4-BE49-F238E27FC236}">
                <a16:creationId xmlns:a16="http://schemas.microsoft.com/office/drawing/2014/main" id="{54BA6699-9343-4BC4-8FCD-1AB8541109D0}"/>
              </a:ext>
            </a:extLst>
          </p:cNvPr>
          <p:cNvSpPr/>
          <p:nvPr/>
        </p:nvSpPr>
        <p:spPr>
          <a:xfrm rot="18805987">
            <a:off x="10126703" y="1539344"/>
            <a:ext cx="551845" cy="546091"/>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1"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rgbClr val="B38E69"/>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20" name="Rectangle 130">
            <a:extLst>
              <a:ext uri="{FF2B5EF4-FFF2-40B4-BE49-F238E27FC236}">
                <a16:creationId xmlns:a16="http://schemas.microsoft.com/office/drawing/2014/main" id="{9B001171-0047-459E-8632-02A44319FD14}"/>
              </a:ext>
            </a:extLst>
          </p:cNvPr>
          <p:cNvSpPr/>
          <p:nvPr/>
        </p:nvSpPr>
        <p:spPr>
          <a:xfrm>
            <a:off x="10932822" y="1539423"/>
            <a:ext cx="544580" cy="547055"/>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rgbClr val="B38E69"/>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21" name="Right Triangle 17">
            <a:extLst>
              <a:ext uri="{FF2B5EF4-FFF2-40B4-BE49-F238E27FC236}">
                <a16:creationId xmlns:a16="http://schemas.microsoft.com/office/drawing/2014/main" id="{3DFA1747-8715-426A-9B64-AB2EB2A1EE90}"/>
              </a:ext>
            </a:extLst>
          </p:cNvPr>
          <p:cNvSpPr/>
          <p:nvPr/>
        </p:nvSpPr>
        <p:spPr>
          <a:xfrm>
            <a:off x="9363481" y="4578024"/>
            <a:ext cx="478145" cy="569329"/>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rgbClr val="B38E69"/>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22" name="Right Triangle 17">
            <a:extLst>
              <a:ext uri="{FF2B5EF4-FFF2-40B4-BE49-F238E27FC236}">
                <a16:creationId xmlns:a16="http://schemas.microsoft.com/office/drawing/2014/main" id="{14AF0B1C-354B-40F4-B01D-B0EA4D415BE0}"/>
              </a:ext>
            </a:extLst>
          </p:cNvPr>
          <p:cNvSpPr/>
          <p:nvPr/>
        </p:nvSpPr>
        <p:spPr>
          <a:xfrm>
            <a:off x="8488437" y="4578024"/>
            <a:ext cx="478145" cy="569329"/>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rgbClr val="B38E69"/>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23" name="Right Triangle 17">
            <a:extLst>
              <a:ext uri="{FF2B5EF4-FFF2-40B4-BE49-F238E27FC236}">
                <a16:creationId xmlns:a16="http://schemas.microsoft.com/office/drawing/2014/main" id="{4E1C9638-A521-4341-9326-CEA3403F21EC}"/>
              </a:ext>
            </a:extLst>
          </p:cNvPr>
          <p:cNvSpPr/>
          <p:nvPr/>
        </p:nvSpPr>
        <p:spPr>
          <a:xfrm>
            <a:off x="10238513" y="4578024"/>
            <a:ext cx="478145" cy="569329"/>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rgbClr val="B38E69"/>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24" name="Oval 44">
            <a:extLst>
              <a:ext uri="{FF2B5EF4-FFF2-40B4-BE49-F238E27FC236}">
                <a16:creationId xmlns:a16="http://schemas.microsoft.com/office/drawing/2014/main" id="{5FA64ACC-5D3F-438B-A31A-18EF3AE83724}"/>
              </a:ext>
            </a:extLst>
          </p:cNvPr>
          <p:cNvSpPr/>
          <p:nvPr/>
        </p:nvSpPr>
        <p:spPr>
          <a:xfrm>
            <a:off x="11113557" y="4578024"/>
            <a:ext cx="478145" cy="569329"/>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rgbClr val="B38E69"/>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25" name="Google Shape;6000;p67">
            <a:extLst>
              <a:ext uri="{FF2B5EF4-FFF2-40B4-BE49-F238E27FC236}">
                <a16:creationId xmlns:a16="http://schemas.microsoft.com/office/drawing/2014/main" id="{ADA6094C-B958-4E59-8F6B-86E2381FCC0F}"/>
              </a:ext>
            </a:extLst>
          </p:cNvPr>
          <p:cNvSpPr/>
          <p:nvPr/>
        </p:nvSpPr>
        <p:spPr>
          <a:xfrm>
            <a:off x="4351191" y="1478779"/>
            <a:ext cx="604247" cy="616476"/>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B38E69"/>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nvGrpSpPr>
          <p:cNvPr id="26" name="Google Shape;6029;p67">
            <a:extLst>
              <a:ext uri="{FF2B5EF4-FFF2-40B4-BE49-F238E27FC236}">
                <a16:creationId xmlns:a16="http://schemas.microsoft.com/office/drawing/2014/main" id="{82E37D5A-A8D5-426D-8BC7-BC37CEBEF684}"/>
              </a:ext>
            </a:extLst>
          </p:cNvPr>
          <p:cNvGrpSpPr/>
          <p:nvPr/>
        </p:nvGrpSpPr>
        <p:grpSpPr>
          <a:xfrm>
            <a:off x="9367808" y="5419905"/>
            <a:ext cx="404152" cy="560233"/>
            <a:chOff x="7025856" y="4064928"/>
            <a:chExt cx="303114" cy="420175"/>
          </a:xfrm>
          <a:solidFill>
            <a:srgbClr val="B38E69"/>
          </a:solidFill>
        </p:grpSpPr>
        <p:sp>
          <p:nvSpPr>
            <p:cNvPr id="27" name="Google Shape;6030;p67">
              <a:extLst>
                <a:ext uri="{FF2B5EF4-FFF2-40B4-BE49-F238E27FC236}">
                  <a16:creationId xmlns:a16="http://schemas.microsoft.com/office/drawing/2014/main" id="{E10627DA-C341-4E0F-9950-B21AC11DBE1D}"/>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28" name="Google Shape;6031;p67">
              <a:extLst>
                <a:ext uri="{FF2B5EF4-FFF2-40B4-BE49-F238E27FC236}">
                  <a16:creationId xmlns:a16="http://schemas.microsoft.com/office/drawing/2014/main" id="{DDDAB1CC-5CA9-4A40-A2FB-C623DAAD4D41}"/>
                </a:ext>
              </a:extLst>
            </p:cNvPr>
            <p:cNvSpPr/>
            <p:nvPr/>
          </p:nvSpPr>
          <p:spPr>
            <a:xfrm>
              <a:off x="7163793" y="4172580"/>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29" name="Google Shape;6032;p67">
              <a:extLst>
                <a:ext uri="{FF2B5EF4-FFF2-40B4-BE49-F238E27FC236}">
                  <a16:creationId xmlns:a16="http://schemas.microsoft.com/office/drawing/2014/main" id="{F15F7392-A533-490F-B301-5860F0A43DAB}"/>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30" name="Google Shape;6033;p67">
              <a:extLst>
                <a:ext uri="{FF2B5EF4-FFF2-40B4-BE49-F238E27FC236}">
                  <a16:creationId xmlns:a16="http://schemas.microsoft.com/office/drawing/2014/main" id="{8C6088C7-4AB5-4FBB-A24E-8F675F799153}"/>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31" name="Google Shape;6066;p67">
            <a:extLst>
              <a:ext uri="{FF2B5EF4-FFF2-40B4-BE49-F238E27FC236}">
                <a16:creationId xmlns:a16="http://schemas.microsoft.com/office/drawing/2014/main" id="{7E52CCEE-F1C2-4D52-9A63-458BDAE120EB}"/>
              </a:ext>
            </a:extLst>
          </p:cNvPr>
          <p:cNvGrpSpPr/>
          <p:nvPr/>
        </p:nvGrpSpPr>
        <p:grpSpPr>
          <a:xfrm>
            <a:off x="4313797" y="2400898"/>
            <a:ext cx="644200" cy="641017"/>
            <a:chOff x="3235348" y="1800673"/>
            <a:chExt cx="483150" cy="480763"/>
          </a:xfrm>
          <a:solidFill>
            <a:srgbClr val="B38E69"/>
          </a:solidFill>
        </p:grpSpPr>
        <p:sp>
          <p:nvSpPr>
            <p:cNvPr id="32" name="Google Shape;6067;p67">
              <a:extLst>
                <a:ext uri="{FF2B5EF4-FFF2-40B4-BE49-F238E27FC236}">
                  <a16:creationId xmlns:a16="http://schemas.microsoft.com/office/drawing/2014/main" id="{FBE6B2DF-3A76-45F3-A8DE-9AE2A65F912A}"/>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33" name="Google Shape;6068;p67">
              <a:extLst>
                <a:ext uri="{FF2B5EF4-FFF2-40B4-BE49-F238E27FC236}">
                  <a16:creationId xmlns:a16="http://schemas.microsoft.com/office/drawing/2014/main" id="{D2CE60B1-FD95-41D2-9174-255AD5D298D0}"/>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34" name="Google Shape;5976;p67">
            <a:extLst>
              <a:ext uri="{FF2B5EF4-FFF2-40B4-BE49-F238E27FC236}">
                <a16:creationId xmlns:a16="http://schemas.microsoft.com/office/drawing/2014/main" id="{94E978A0-29D0-4FC1-96C5-1D6FF15EEA34}"/>
              </a:ext>
            </a:extLst>
          </p:cNvPr>
          <p:cNvGrpSpPr/>
          <p:nvPr/>
        </p:nvGrpSpPr>
        <p:grpSpPr>
          <a:xfrm>
            <a:off x="4399886" y="5618927"/>
            <a:ext cx="495396" cy="442068"/>
            <a:chOff x="3299914" y="4214195"/>
            <a:chExt cx="371547" cy="331551"/>
          </a:xfrm>
          <a:solidFill>
            <a:srgbClr val="B38E69"/>
          </a:solidFill>
        </p:grpSpPr>
        <p:sp>
          <p:nvSpPr>
            <p:cNvPr id="35" name="Google Shape;5977;p67">
              <a:extLst>
                <a:ext uri="{FF2B5EF4-FFF2-40B4-BE49-F238E27FC236}">
                  <a16:creationId xmlns:a16="http://schemas.microsoft.com/office/drawing/2014/main" id="{72579BA3-9E5F-48C4-9A4D-244E454503B0}"/>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36" name="Google Shape;5978;p67">
              <a:extLst>
                <a:ext uri="{FF2B5EF4-FFF2-40B4-BE49-F238E27FC236}">
                  <a16:creationId xmlns:a16="http://schemas.microsoft.com/office/drawing/2014/main" id="{8056E809-FF8E-4607-A98B-58513E6DB628}"/>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37" name="Google Shape;5979;p67">
              <a:extLst>
                <a:ext uri="{FF2B5EF4-FFF2-40B4-BE49-F238E27FC236}">
                  <a16:creationId xmlns:a16="http://schemas.microsoft.com/office/drawing/2014/main" id="{9D3BA71C-198D-4DEA-8C63-808C9BB1B96C}"/>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38" name="Google Shape;5989;p67">
            <a:extLst>
              <a:ext uri="{FF2B5EF4-FFF2-40B4-BE49-F238E27FC236}">
                <a16:creationId xmlns:a16="http://schemas.microsoft.com/office/drawing/2014/main" id="{B3CFE765-E66A-4CAA-846A-B2825906EF3C}"/>
              </a:ext>
            </a:extLst>
          </p:cNvPr>
          <p:cNvGrpSpPr/>
          <p:nvPr/>
        </p:nvGrpSpPr>
        <p:grpSpPr>
          <a:xfrm>
            <a:off x="8432705" y="5501968"/>
            <a:ext cx="496544" cy="485827"/>
            <a:chOff x="6324529" y="4126476"/>
            <a:chExt cx="372408" cy="364370"/>
          </a:xfrm>
          <a:solidFill>
            <a:srgbClr val="B38E69"/>
          </a:solidFill>
        </p:grpSpPr>
        <p:sp>
          <p:nvSpPr>
            <p:cNvPr id="39" name="Google Shape;5990;p67">
              <a:extLst>
                <a:ext uri="{FF2B5EF4-FFF2-40B4-BE49-F238E27FC236}">
                  <a16:creationId xmlns:a16="http://schemas.microsoft.com/office/drawing/2014/main" id="{F9720117-1360-45C6-BBA9-D328D9AE7CFA}"/>
                </a:ext>
              </a:extLst>
            </p:cNvPr>
            <p:cNvSpPr/>
            <p:nvPr/>
          </p:nvSpPr>
          <p:spPr>
            <a:xfrm>
              <a:off x="6440210" y="4126476"/>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40" name="Google Shape;5991;p67">
              <a:extLst>
                <a:ext uri="{FF2B5EF4-FFF2-40B4-BE49-F238E27FC236}">
                  <a16:creationId xmlns:a16="http://schemas.microsoft.com/office/drawing/2014/main" id="{8677CE1E-64B2-4BDE-93F3-9111067126CD}"/>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41" name="Google Shape;5992;p67">
              <a:extLst>
                <a:ext uri="{FF2B5EF4-FFF2-40B4-BE49-F238E27FC236}">
                  <a16:creationId xmlns:a16="http://schemas.microsoft.com/office/drawing/2014/main" id="{A83219A0-D8F2-489C-8E71-216B5729EDF4}"/>
                </a:ext>
              </a:extLst>
            </p:cNvPr>
            <p:cNvSpPr/>
            <p:nvPr/>
          </p:nvSpPr>
          <p:spPr>
            <a:xfrm>
              <a:off x="6324529" y="4198577"/>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42" name="Google Shape;6007;p67">
            <a:extLst>
              <a:ext uri="{FF2B5EF4-FFF2-40B4-BE49-F238E27FC236}">
                <a16:creationId xmlns:a16="http://schemas.microsoft.com/office/drawing/2014/main" id="{56077CD9-4414-4413-BE35-208AA30ABAF6}"/>
              </a:ext>
            </a:extLst>
          </p:cNvPr>
          <p:cNvGrpSpPr/>
          <p:nvPr/>
        </p:nvGrpSpPr>
        <p:grpSpPr>
          <a:xfrm>
            <a:off x="5285549" y="5542727"/>
            <a:ext cx="469684" cy="475695"/>
            <a:chOff x="3964161" y="4157045"/>
            <a:chExt cx="352263" cy="356771"/>
          </a:xfrm>
          <a:solidFill>
            <a:srgbClr val="B38E69"/>
          </a:solidFill>
        </p:grpSpPr>
        <p:sp>
          <p:nvSpPr>
            <p:cNvPr id="43" name="Google Shape;6008;p67">
              <a:extLst>
                <a:ext uri="{FF2B5EF4-FFF2-40B4-BE49-F238E27FC236}">
                  <a16:creationId xmlns:a16="http://schemas.microsoft.com/office/drawing/2014/main" id="{A9F762C6-C4D8-47F5-8CD0-000EAD0973A9}"/>
                </a:ext>
              </a:extLst>
            </p:cNvPr>
            <p:cNvSpPr/>
            <p:nvPr/>
          </p:nvSpPr>
          <p:spPr>
            <a:xfrm>
              <a:off x="3964161"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44" name="Google Shape;6009;p67">
              <a:extLst>
                <a:ext uri="{FF2B5EF4-FFF2-40B4-BE49-F238E27FC236}">
                  <a16:creationId xmlns:a16="http://schemas.microsoft.com/office/drawing/2014/main" id="{2C880796-11A0-453D-9DCE-E783741E1F6D}"/>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45" name="Google Shape;6018;p67">
            <a:extLst>
              <a:ext uri="{FF2B5EF4-FFF2-40B4-BE49-F238E27FC236}">
                <a16:creationId xmlns:a16="http://schemas.microsoft.com/office/drawing/2014/main" id="{30F1D4D7-39CB-46FC-86E2-91A9CA6ADC8A}"/>
              </a:ext>
            </a:extLst>
          </p:cNvPr>
          <p:cNvGrpSpPr/>
          <p:nvPr/>
        </p:nvGrpSpPr>
        <p:grpSpPr>
          <a:xfrm>
            <a:off x="10221236" y="5564685"/>
            <a:ext cx="486936" cy="443569"/>
            <a:chOff x="7665927" y="4173513"/>
            <a:chExt cx="365202" cy="332677"/>
          </a:xfrm>
          <a:solidFill>
            <a:srgbClr val="B38E69"/>
          </a:solidFill>
        </p:grpSpPr>
        <p:sp>
          <p:nvSpPr>
            <p:cNvPr id="46" name="Google Shape;6019;p67">
              <a:extLst>
                <a:ext uri="{FF2B5EF4-FFF2-40B4-BE49-F238E27FC236}">
                  <a16:creationId xmlns:a16="http://schemas.microsoft.com/office/drawing/2014/main" id="{E48F4042-9F8B-4431-8DB4-F807BF6A0A38}"/>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47" name="Google Shape;6020;p67">
              <a:extLst>
                <a:ext uri="{FF2B5EF4-FFF2-40B4-BE49-F238E27FC236}">
                  <a16:creationId xmlns:a16="http://schemas.microsoft.com/office/drawing/2014/main" id="{693EB65E-95E8-4420-AD05-2E409011D335}"/>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48" name="Google Shape;6021;p67">
              <a:extLst>
                <a:ext uri="{FF2B5EF4-FFF2-40B4-BE49-F238E27FC236}">
                  <a16:creationId xmlns:a16="http://schemas.microsoft.com/office/drawing/2014/main" id="{CECF945B-643D-48FE-BC6D-BE077EABD1F7}"/>
                </a:ext>
              </a:extLst>
            </p:cNvPr>
            <p:cNvSpPr/>
            <p:nvPr/>
          </p:nvSpPr>
          <p:spPr>
            <a:xfrm>
              <a:off x="7985912" y="4292833"/>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49" name="Google Shape;6022;p67">
              <a:extLst>
                <a:ext uri="{FF2B5EF4-FFF2-40B4-BE49-F238E27FC236}">
                  <a16:creationId xmlns:a16="http://schemas.microsoft.com/office/drawing/2014/main" id="{2D696356-3798-4C79-864A-3AAF8152BEF9}"/>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50" name="Google Shape;6023;p67">
              <a:extLst>
                <a:ext uri="{FF2B5EF4-FFF2-40B4-BE49-F238E27FC236}">
                  <a16:creationId xmlns:a16="http://schemas.microsoft.com/office/drawing/2014/main" id="{74D72389-CE41-46C0-87BD-02B85D64CD9F}"/>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51" name="Google Shape;6024;p67">
              <a:extLst>
                <a:ext uri="{FF2B5EF4-FFF2-40B4-BE49-F238E27FC236}">
                  <a16:creationId xmlns:a16="http://schemas.microsoft.com/office/drawing/2014/main" id="{EF9AB323-2C01-41F6-9461-EC5A5E57168A}"/>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52" name="Google Shape;6025;p67">
              <a:extLst>
                <a:ext uri="{FF2B5EF4-FFF2-40B4-BE49-F238E27FC236}">
                  <a16:creationId xmlns:a16="http://schemas.microsoft.com/office/drawing/2014/main" id="{922954B3-CF89-410B-9DFE-E276E1D588E7}"/>
                </a:ext>
              </a:extLst>
            </p:cNvPr>
            <p:cNvSpPr/>
            <p:nvPr/>
          </p:nvSpPr>
          <p:spPr>
            <a:xfrm>
              <a:off x="7665927" y="4411248"/>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4"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sp>
        <p:nvSpPr>
          <p:cNvPr id="53" name="Google Shape;6043;p67">
            <a:extLst>
              <a:ext uri="{FF2B5EF4-FFF2-40B4-BE49-F238E27FC236}">
                <a16:creationId xmlns:a16="http://schemas.microsoft.com/office/drawing/2014/main" id="{F9755F74-7047-4E7E-B7C5-38F4B14D2A2C}"/>
              </a:ext>
            </a:extLst>
          </p:cNvPr>
          <p:cNvSpPr/>
          <p:nvPr/>
        </p:nvSpPr>
        <p:spPr>
          <a:xfrm>
            <a:off x="6077469" y="5543604"/>
            <a:ext cx="412223" cy="486936"/>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rgbClr val="B38E69"/>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nvGrpSpPr>
          <p:cNvPr id="54" name="Google Shape;6052;p67">
            <a:extLst>
              <a:ext uri="{FF2B5EF4-FFF2-40B4-BE49-F238E27FC236}">
                <a16:creationId xmlns:a16="http://schemas.microsoft.com/office/drawing/2014/main" id="{66DFAA34-6886-4976-88E5-84D2130D2680}"/>
              </a:ext>
            </a:extLst>
          </p:cNvPr>
          <p:cNvGrpSpPr/>
          <p:nvPr/>
        </p:nvGrpSpPr>
        <p:grpSpPr>
          <a:xfrm>
            <a:off x="11105266" y="5521086"/>
            <a:ext cx="476109" cy="484535"/>
            <a:chOff x="8328949" y="4140814"/>
            <a:chExt cx="357082" cy="363401"/>
          </a:xfrm>
          <a:solidFill>
            <a:srgbClr val="B38E69"/>
          </a:solidFill>
        </p:grpSpPr>
        <p:sp>
          <p:nvSpPr>
            <p:cNvPr id="55" name="Google Shape;6053;p67">
              <a:extLst>
                <a:ext uri="{FF2B5EF4-FFF2-40B4-BE49-F238E27FC236}">
                  <a16:creationId xmlns:a16="http://schemas.microsoft.com/office/drawing/2014/main" id="{6CB63D24-B806-4671-9F7B-6FAB2676B173}"/>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56" name="Google Shape;6054;p67">
              <a:extLst>
                <a:ext uri="{FF2B5EF4-FFF2-40B4-BE49-F238E27FC236}">
                  <a16:creationId xmlns:a16="http://schemas.microsoft.com/office/drawing/2014/main" id="{4911D42D-224A-42A8-9B42-6D3F1F2E1F87}"/>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57" name="Google Shape;6055;p67">
              <a:extLst>
                <a:ext uri="{FF2B5EF4-FFF2-40B4-BE49-F238E27FC236}">
                  <a16:creationId xmlns:a16="http://schemas.microsoft.com/office/drawing/2014/main" id="{D8B0272D-9402-45B8-9DD2-7DC8008FFAA9}"/>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58" name="Google Shape;6078;p67">
            <a:extLst>
              <a:ext uri="{FF2B5EF4-FFF2-40B4-BE49-F238E27FC236}">
                <a16:creationId xmlns:a16="http://schemas.microsoft.com/office/drawing/2014/main" id="{EB74F002-E1A6-44A4-A540-19D1BEE2F9A9}"/>
              </a:ext>
            </a:extLst>
          </p:cNvPr>
          <p:cNvGrpSpPr/>
          <p:nvPr/>
        </p:nvGrpSpPr>
        <p:grpSpPr>
          <a:xfrm>
            <a:off x="6835005" y="5544799"/>
            <a:ext cx="486936" cy="484533"/>
            <a:chOff x="5126254" y="4158599"/>
            <a:chExt cx="365202" cy="363400"/>
          </a:xfrm>
          <a:solidFill>
            <a:srgbClr val="B38E69"/>
          </a:solidFill>
        </p:grpSpPr>
        <p:sp>
          <p:nvSpPr>
            <p:cNvPr id="59" name="Google Shape;6079;p67">
              <a:extLst>
                <a:ext uri="{FF2B5EF4-FFF2-40B4-BE49-F238E27FC236}">
                  <a16:creationId xmlns:a16="http://schemas.microsoft.com/office/drawing/2014/main" id="{9001612C-EB28-4AC4-B43D-F6951E1B938F}"/>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7"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60" name="Google Shape;6080;p67">
              <a:extLst>
                <a:ext uri="{FF2B5EF4-FFF2-40B4-BE49-F238E27FC236}">
                  <a16:creationId xmlns:a16="http://schemas.microsoft.com/office/drawing/2014/main" id="{1B851D97-2DAD-47F5-ABA8-F716D615C01D}"/>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61" name="Google Shape;6081;p67">
              <a:extLst>
                <a:ext uri="{FF2B5EF4-FFF2-40B4-BE49-F238E27FC236}">
                  <a16:creationId xmlns:a16="http://schemas.microsoft.com/office/drawing/2014/main" id="{E43CB045-CF80-4F27-8200-64A6F666DEF6}"/>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62" name="Google Shape;6082;p67">
              <a:extLst>
                <a:ext uri="{FF2B5EF4-FFF2-40B4-BE49-F238E27FC236}">
                  <a16:creationId xmlns:a16="http://schemas.microsoft.com/office/drawing/2014/main" id="{5295FBFF-4CC0-4764-8946-FF7393B61B58}"/>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63" name="Google Shape;6110;p67">
            <a:extLst>
              <a:ext uri="{FF2B5EF4-FFF2-40B4-BE49-F238E27FC236}">
                <a16:creationId xmlns:a16="http://schemas.microsoft.com/office/drawing/2014/main" id="{40AF7472-B9E6-4DBB-84AB-A83C51BAF018}"/>
              </a:ext>
            </a:extLst>
          </p:cNvPr>
          <p:cNvGrpSpPr/>
          <p:nvPr/>
        </p:nvGrpSpPr>
        <p:grpSpPr>
          <a:xfrm>
            <a:off x="7644055" y="5591324"/>
            <a:ext cx="483339" cy="378488"/>
            <a:chOff x="5733041" y="4193493"/>
            <a:chExt cx="362504" cy="283866"/>
          </a:xfrm>
          <a:solidFill>
            <a:srgbClr val="B38E69"/>
          </a:solidFill>
        </p:grpSpPr>
        <p:sp>
          <p:nvSpPr>
            <p:cNvPr id="64" name="Google Shape;6111;p67">
              <a:extLst>
                <a:ext uri="{FF2B5EF4-FFF2-40B4-BE49-F238E27FC236}">
                  <a16:creationId xmlns:a16="http://schemas.microsoft.com/office/drawing/2014/main" id="{E10114AA-50BD-4D08-BFF9-83D01AB8E0C2}"/>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65" name="Google Shape;6112;p67">
              <a:extLst>
                <a:ext uri="{FF2B5EF4-FFF2-40B4-BE49-F238E27FC236}">
                  <a16:creationId xmlns:a16="http://schemas.microsoft.com/office/drawing/2014/main" id="{588687E4-E2CF-4B94-B6C2-A8C437726A6E}"/>
                </a:ext>
              </a:extLst>
            </p:cNvPr>
            <p:cNvSpPr/>
            <p:nvPr/>
          </p:nvSpPr>
          <p:spPr>
            <a:xfrm>
              <a:off x="5755645"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66" name="Google Shape;5972;p67">
            <a:extLst>
              <a:ext uri="{FF2B5EF4-FFF2-40B4-BE49-F238E27FC236}">
                <a16:creationId xmlns:a16="http://schemas.microsoft.com/office/drawing/2014/main" id="{71191427-2A24-4C4F-A743-810BFFBF6056}"/>
              </a:ext>
            </a:extLst>
          </p:cNvPr>
          <p:cNvGrpSpPr/>
          <p:nvPr/>
        </p:nvGrpSpPr>
        <p:grpSpPr>
          <a:xfrm>
            <a:off x="5231490" y="2522330"/>
            <a:ext cx="480669" cy="552943"/>
            <a:chOff x="3923617" y="1891747"/>
            <a:chExt cx="360502" cy="414707"/>
          </a:xfrm>
          <a:solidFill>
            <a:srgbClr val="B38E69"/>
          </a:solidFill>
        </p:grpSpPr>
        <p:sp>
          <p:nvSpPr>
            <p:cNvPr id="67" name="Google Shape;5973;p67">
              <a:extLst>
                <a:ext uri="{FF2B5EF4-FFF2-40B4-BE49-F238E27FC236}">
                  <a16:creationId xmlns:a16="http://schemas.microsoft.com/office/drawing/2014/main" id="{CA6AD53B-1179-4749-8CB8-2C46E2C5D089}"/>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68" name="Google Shape;5974;p67">
              <a:extLst>
                <a:ext uri="{FF2B5EF4-FFF2-40B4-BE49-F238E27FC236}">
                  <a16:creationId xmlns:a16="http://schemas.microsoft.com/office/drawing/2014/main" id="{755E0D3F-2711-4298-B39C-02D06EA2F2F6}"/>
                </a:ext>
              </a:extLst>
            </p:cNvPr>
            <p:cNvSpPr/>
            <p:nvPr/>
          </p:nvSpPr>
          <p:spPr>
            <a:xfrm>
              <a:off x="3923617" y="2197650"/>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69" name="Google Shape;5975;p67">
              <a:extLst>
                <a:ext uri="{FF2B5EF4-FFF2-40B4-BE49-F238E27FC236}">
                  <a16:creationId xmlns:a16="http://schemas.microsoft.com/office/drawing/2014/main" id="{078F6F0F-6CD4-4524-A370-8508F3B3E58D}"/>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70" name="Google Shape;5984;p67">
            <a:extLst>
              <a:ext uri="{FF2B5EF4-FFF2-40B4-BE49-F238E27FC236}">
                <a16:creationId xmlns:a16="http://schemas.microsoft.com/office/drawing/2014/main" id="{647D88C1-2364-4B4E-8521-D92F612E8E0F}"/>
              </a:ext>
            </a:extLst>
          </p:cNvPr>
          <p:cNvGrpSpPr/>
          <p:nvPr/>
        </p:nvGrpSpPr>
        <p:grpSpPr>
          <a:xfrm>
            <a:off x="9324637" y="2518245"/>
            <a:ext cx="554833" cy="553467"/>
            <a:chOff x="6993477" y="1888684"/>
            <a:chExt cx="416125" cy="415100"/>
          </a:xfrm>
          <a:solidFill>
            <a:srgbClr val="B38E69"/>
          </a:solidFill>
        </p:grpSpPr>
        <p:sp>
          <p:nvSpPr>
            <p:cNvPr id="71" name="Google Shape;5985;p67">
              <a:extLst>
                <a:ext uri="{FF2B5EF4-FFF2-40B4-BE49-F238E27FC236}">
                  <a16:creationId xmlns:a16="http://schemas.microsoft.com/office/drawing/2014/main" id="{7332B47A-FD14-45AE-901C-4E8B036D6085}"/>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72" name="Google Shape;5986;p67">
              <a:extLst>
                <a:ext uri="{FF2B5EF4-FFF2-40B4-BE49-F238E27FC236}">
                  <a16:creationId xmlns:a16="http://schemas.microsoft.com/office/drawing/2014/main" id="{1FA8BD99-850E-497D-B3D1-A8891F6C79A3}"/>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73" name="Google Shape;5987;p67">
              <a:extLst>
                <a:ext uri="{FF2B5EF4-FFF2-40B4-BE49-F238E27FC236}">
                  <a16:creationId xmlns:a16="http://schemas.microsoft.com/office/drawing/2014/main" id="{B1D90211-6C15-421C-B40C-42D936128E29}"/>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74" name="Google Shape;5988;p67">
              <a:extLst>
                <a:ext uri="{FF2B5EF4-FFF2-40B4-BE49-F238E27FC236}">
                  <a16:creationId xmlns:a16="http://schemas.microsoft.com/office/drawing/2014/main" id="{8B16760A-E34C-4BC6-BC07-162923059986}"/>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75" name="Google Shape;6002;p67">
            <a:extLst>
              <a:ext uri="{FF2B5EF4-FFF2-40B4-BE49-F238E27FC236}">
                <a16:creationId xmlns:a16="http://schemas.microsoft.com/office/drawing/2014/main" id="{3C1CDC9B-42CB-415F-9890-20F209BDD7E0}"/>
              </a:ext>
            </a:extLst>
          </p:cNvPr>
          <p:cNvGrpSpPr/>
          <p:nvPr/>
        </p:nvGrpSpPr>
        <p:grpSpPr>
          <a:xfrm>
            <a:off x="6093086" y="2522329"/>
            <a:ext cx="640957" cy="553467"/>
            <a:chOff x="4569814" y="1891747"/>
            <a:chExt cx="480718" cy="415100"/>
          </a:xfrm>
          <a:solidFill>
            <a:srgbClr val="B38E69"/>
          </a:solidFill>
        </p:grpSpPr>
        <p:sp>
          <p:nvSpPr>
            <p:cNvPr id="76" name="Google Shape;6003;p67">
              <a:extLst>
                <a:ext uri="{FF2B5EF4-FFF2-40B4-BE49-F238E27FC236}">
                  <a16:creationId xmlns:a16="http://schemas.microsoft.com/office/drawing/2014/main" id="{B3396426-FFA7-4A25-A5D5-28B7CD21A0B8}"/>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77" name="Google Shape;6004;p67">
              <a:extLst>
                <a:ext uri="{FF2B5EF4-FFF2-40B4-BE49-F238E27FC236}">
                  <a16:creationId xmlns:a16="http://schemas.microsoft.com/office/drawing/2014/main" id="{4886AC92-95F0-4091-A1D9-972CF393529E}"/>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78" name="Google Shape;6005;p67">
              <a:extLst>
                <a:ext uri="{FF2B5EF4-FFF2-40B4-BE49-F238E27FC236}">
                  <a16:creationId xmlns:a16="http://schemas.microsoft.com/office/drawing/2014/main" id="{EFEB6AF5-D93A-4055-95B7-4F729A8B7AF1}"/>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79" name="Google Shape;6006;p67">
              <a:extLst>
                <a:ext uri="{FF2B5EF4-FFF2-40B4-BE49-F238E27FC236}">
                  <a16:creationId xmlns:a16="http://schemas.microsoft.com/office/drawing/2014/main" id="{319E8F3F-8DDD-464B-8958-49D1F753DFBC}"/>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80" name="Google Shape;6011;p67">
            <a:extLst>
              <a:ext uri="{FF2B5EF4-FFF2-40B4-BE49-F238E27FC236}">
                <a16:creationId xmlns:a16="http://schemas.microsoft.com/office/drawing/2014/main" id="{9C047FA4-4A9F-46BC-99A2-F8BFF353E06C}"/>
              </a:ext>
            </a:extLst>
          </p:cNvPr>
          <p:cNvGrpSpPr/>
          <p:nvPr/>
        </p:nvGrpSpPr>
        <p:grpSpPr>
          <a:xfrm>
            <a:off x="10113533" y="2490021"/>
            <a:ext cx="562489" cy="552652"/>
            <a:chOff x="7585149" y="1867515"/>
            <a:chExt cx="421867" cy="414489"/>
          </a:xfrm>
          <a:solidFill>
            <a:srgbClr val="B38E69"/>
          </a:solidFill>
        </p:grpSpPr>
        <p:sp>
          <p:nvSpPr>
            <p:cNvPr id="81" name="Google Shape;6012;p67">
              <a:extLst>
                <a:ext uri="{FF2B5EF4-FFF2-40B4-BE49-F238E27FC236}">
                  <a16:creationId xmlns:a16="http://schemas.microsoft.com/office/drawing/2014/main" id="{94E6FA14-9B57-43F8-970E-CA98805FD489}"/>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82" name="Google Shape;6013;p67">
              <a:extLst>
                <a:ext uri="{FF2B5EF4-FFF2-40B4-BE49-F238E27FC236}">
                  <a16:creationId xmlns:a16="http://schemas.microsoft.com/office/drawing/2014/main" id="{47FFF3E6-6D8F-400C-87F3-BE4D3FF6F196}"/>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83" name="Google Shape;6014;p67">
              <a:extLst>
                <a:ext uri="{FF2B5EF4-FFF2-40B4-BE49-F238E27FC236}">
                  <a16:creationId xmlns:a16="http://schemas.microsoft.com/office/drawing/2014/main" id="{240CAFCC-8410-482C-AD87-27A8E011603A}"/>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84" name="Google Shape;6015;p67">
              <a:extLst>
                <a:ext uri="{FF2B5EF4-FFF2-40B4-BE49-F238E27FC236}">
                  <a16:creationId xmlns:a16="http://schemas.microsoft.com/office/drawing/2014/main" id="{548562A5-0329-491C-B534-FAE74BC46435}"/>
                </a:ext>
              </a:extLst>
            </p:cNvPr>
            <p:cNvSpPr/>
            <p:nvPr/>
          </p:nvSpPr>
          <p:spPr>
            <a:xfrm>
              <a:off x="7892104" y="216979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85" name="Google Shape;6016;p67">
              <a:extLst>
                <a:ext uri="{FF2B5EF4-FFF2-40B4-BE49-F238E27FC236}">
                  <a16:creationId xmlns:a16="http://schemas.microsoft.com/office/drawing/2014/main" id="{EAC7C1F9-1220-40A7-B978-6A793CD226D0}"/>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86" name="Google Shape;6017;p67">
              <a:extLst>
                <a:ext uri="{FF2B5EF4-FFF2-40B4-BE49-F238E27FC236}">
                  <a16:creationId xmlns:a16="http://schemas.microsoft.com/office/drawing/2014/main" id="{6F875011-4D3E-41A8-AF79-12D860BE704D}"/>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7" h="3514">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sp>
        <p:nvSpPr>
          <p:cNvPr id="87" name="Google Shape;6042;p67">
            <a:extLst>
              <a:ext uri="{FF2B5EF4-FFF2-40B4-BE49-F238E27FC236}">
                <a16:creationId xmlns:a16="http://schemas.microsoft.com/office/drawing/2014/main" id="{103D1C9A-3BE6-4B0E-90CF-51154BD90A53}"/>
              </a:ext>
            </a:extLst>
          </p:cNvPr>
          <p:cNvSpPr/>
          <p:nvPr/>
        </p:nvSpPr>
        <p:spPr>
          <a:xfrm>
            <a:off x="6935784" y="2523415"/>
            <a:ext cx="543872" cy="551285"/>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rgbClr val="B38E69"/>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nvGrpSpPr>
          <p:cNvPr id="88" name="Google Shape;6047;p67">
            <a:extLst>
              <a:ext uri="{FF2B5EF4-FFF2-40B4-BE49-F238E27FC236}">
                <a16:creationId xmlns:a16="http://schemas.microsoft.com/office/drawing/2014/main" id="{EE498535-38F5-4CBD-947D-609C8C137276}"/>
              </a:ext>
            </a:extLst>
          </p:cNvPr>
          <p:cNvGrpSpPr/>
          <p:nvPr/>
        </p:nvGrpSpPr>
        <p:grpSpPr>
          <a:xfrm>
            <a:off x="10973885" y="2490313"/>
            <a:ext cx="553468" cy="504040"/>
            <a:chOff x="8230413" y="1867735"/>
            <a:chExt cx="415101" cy="378030"/>
          </a:xfrm>
          <a:solidFill>
            <a:srgbClr val="B38E69"/>
          </a:solidFill>
        </p:grpSpPr>
        <p:sp>
          <p:nvSpPr>
            <p:cNvPr id="89" name="Google Shape;6048;p67">
              <a:extLst>
                <a:ext uri="{FF2B5EF4-FFF2-40B4-BE49-F238E27FC236}">
                  <a16:creationId xmlns:a16="http://schemas.microsoft.com/office/drawing/2014/main" id="{9292EFC2-A34A-4C04-9B71-66A3A3B0F9FC}"/>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90" name="Google Shape;6049;p67">
              <a:extLst>
                <a:ext uri="{FF2B5EF4-FFF2-40B4-BE49-F238E27FC236}">
                  <a16:creationId xmlns:a16="http://schemas.microsoft.com/office/drawing/2014/main" id="{8816B06D-CB7E-4C09-ACF8-530A4265EF42}"/>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91" name="Google Shape;6050;p67">
              <a:extLst>
                <a:ext uri="{FF2B5EF4-FFF2-40B4-BE49-F238E27FC236}">
                  <a16:creationId xmlns:a16="http://schemas.microsoft.com/office/drawing/2014/main" id="{EDEAB347-44E8-4CB6-8AE5-96E9F7B28811}"/>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92" name="Google Shape;6051;p67">
              <a:extLst>
                <a:ext uri="{FF2B5EF4-FFF2-40B4-BE49-F238E27FC236}">
                  <a16:creationId xmlns:a16="http://schemas.microsoft.com/office/drawing/2014/main" id="{E694F2D5-6600-4E34-856E-B14DBB5F87E5}"/>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93" name="Google Shape;6072;p67">
            <a:extLst>
              <a:ext uri="{FF2B5EF4-FFF2-40B4-BE49-F238E27FC236}">
                <a16:creationId xmlns:a16="http://schemas.microsoft.com/office/drawing/2014/main" id="{34E28FCA-FE99-4B9A-975F-46037A2C90E2}"/>
              </a:ext>
            </a:extLst>
          </p:cNvPr>
          <p:cNvGrpSpPr/>
          <p:nvPr/>
        </p:nvGrpSpPr>
        <p:grpSpPr>
          <a:xfrm>
            <a:off x="7701991" y="2496469"/>
            <a:ext cx="553504" cy="553163"/>
            <a:chOff x="5776493" y="1872352"/>
            <a:chExt cx="415128" cy="414872"/>
          </a:xfrm>
          <a:solidFill>
            <a:srgbClr val="B38E69"/>
          </a:solidFill>
        </p:grpSpPr>
        <p:sp>
          <p:nvSpPr>
            <p:cNvPr id="94" name="Google Shape;6073;p67">
              <a:extLst>
                <a:ext uri="{FF2B5EF4-FFF2-40B4-BE49-F238E27FC236}">
                  <a16:creationId xmlns:a16="http://schemas.microsoft.com/office/drawing/2014/main" id="{19993AA9-09C2-4472-A3C7-C107139DD7A1}"/>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1" h="9830">
                  <a:moveTo>
                    <a:pt x="f5" y="f2"/>
                  </a:moveTo>
                  <a:lnTo>
                    <a:pt x="f5" y="f4"/>
                  </a:lnTo>
                  <a:lnTo>
                    <a:pt x="f6" y="f7"/>
                  </a:lnTo>
                  <a:lnTo>
                    <a:pt x="f6" y="f8"/>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95" name="Google Shape;6074;p67">
              <a:extLst>
                <a:ext uri="{FF2B5EF4-FFF2-40B4-BE49-F238E27FC236}">
                  <a16:creationId xmlns:a16="http://schemas.microsoft.com/office/drawing/2014/main" id="{3ED749D1-B7AC-4E3F-9798-F655E3ED420C}"/>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1" h="9830">
                  <a:moveTo>
                    <a:pt x="f5" y="f2"/>
                  </a:moveTo>
                  <a:lnTo>
                    <a:pt x="f2" y="f6"/>
                  </a:lnTo>
                  <a:lnTo>
                    <a:pt x="f2" y="f7"/>
                  </a:lnTo>
                  <a:lnTo>
                    <a:pt x="f5" y="f4"/>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96" name="Google Shape;6075;p67">
              <a:extLst>
                <a:ext uri="{FF2B5EF4-FFF2-40B4-BE49-F238E27FC236}">
                  <a16:creationId xmlns:a16="http://schemas.microsoft.com/office/drawing/2014/main" id="{D5DF5902-2AC4-4D69-9C07-D89ED90BF47D}"/>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20"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97" name="Google Shape;6076;p67">
              <a:extLst>
                <a:ext uri="{FF2B5EF4-FFF2-40B4-BE49-F238E27FC236}">
                  <a16:creationId xmlns:a16="http://schemas.microsoft.com/office/drawing/2014/main" id="{5A2B132B-055C-499A-A5A5-AFA4EBAD17D1}"/>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98" name="Google Shape;6077;p67">
              <a:extLst>
                <a:ext uri="{FF2B5EF4-FFF2-40B4-BE49-F238E27FC236}">
                  <a16:creationId xmlns:a16="http://schemas.microsoft.com/office/drawing/2014/main" id="{C8F7BD15-969E-4EF4-831E-CECDB15151C3}"/>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3">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99" name="Google Shape;6107;p67">
            <a:extLst>
              <a:ext uri="{FF2B5EF4-FFF2-40B4-BE49-F238E27FC236}">
                <a16:creationId xmlns:a16="http://schemas.microsoft.com/office/drawing/2014/main" id="{5862C543-D0AC-4A09-AE9A-E886475CDB99}"/>
              </a:ext>
            </a:extLst>
          </p:cNvPr>
          <p:cNvGrpSpPr/>
          <p:nvPr/>
        </p:nvGrpSpPr>
        <p:grpSpPr>
          <a:xfrm>
            <a:off x="8529352" y="2475147"/>
            <a:ext cx="557600" cy="550760"/>
            <a:chOff x="6397014" y="1856360"/>
            <a:chExt cx="418200" cy="413070"/>
          </a:xfrm>
          <a:solidFill>
            <a:srgbClr val="B38E69"/>
          </a:solidFill>
        </p:grpSpPr>
        <p:sp>
          <p:nvSpPr>
            <p:cNvPr id="100" name="Google Shape;6108;p67">
              <a:extLst>
                <a:ext uri="{FF2B5EF4-FFF2-40B4-BE49-F238E27FC236}">
                  <a16:creationId xmlns:a16="http://schemas.microsoft.com/office/drawing/2014/main" id="{E7DC876B-70C2-4846-AD8E-D4A08B143B4F}"/>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2"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01" name="Google Shape;6109;p67">
              <a:extLst>
                <a:ext uri="{FF2B5EF4-FFF2-40B4-BE49-F238E27FC236}">
                  <a16:creationId xmlns:a16="http://schemas.microsoft.com/office/drawing/2014/main" id="{6894D759-D6F4-4BD5-BAB6-D57D9A473EAE}"/>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102" name="Google Shape;5593;p66">
            <a:extLst>
              <a:ext uri="{FF2B5EF4-FFF2-40B4-BE49-F238E27FC236}">
                <a16:creationId xmlns:a16="http://schemas.microsoft.com/office/drawing/2014/main" id="{81521E59-1F89-43E4-9931-885DA76E46D7}"/>
              </a:ext>
            </a:extLst>
          </p:cNvPr>
          <p:cNvGrpSpPr/>
          <p:nvPr/>
        </p:nvGrpSpPr>
        <p:grpSpPr>
          <a:xfrm>
            <a:off x="5180721" y="3466332"/>
            <a:ext cx="669096" cy="669097"/>
            <a:chOff x="3885541" y="2599748"/>
            <a:chExt cx="501822" cy="501823"/>
          </a:xfrm>
          <a:solidFill>
            <a:srgbClr val="B38E69"/>
          </a:solidFill>
        </p:grpSpPr>
        <p:sp>
          <p:nvSpPr>
            <p:cNvPr id="103" name="Google Shape;5594;p66">
              <a:extLst>
                <a:ext uri="{FF2B5EF4-FFF2-40B4-BE49-F238E27FC236}">
                  <a16:creationId xmlns:a16="http://schemas.microsoft.com/office/drawing/2014/main" id="{A94BA12E-1446-49B3-9F26-29574ACECB9F}"/>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5"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04" name="Google Shape;5595;p66">
              <a:extLst>
                <a:ext uri="{FF2B5EF4-FFF2-40B4-BE49-F238E27FC236}">
                  <a16:creationId xmlns:a16="http://schemas.microsoft.com/office/drawing/2014/main" id="{4BADF04A-01C0-4CD7-A20F-BCBE88A9BDC8}"/>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105" name="Google Shape;5596;p66">
            <a:extLst>
              <a:ext uri="{FF2B5EF4-FFF2-40B4-BE49-F238E27FC236}">
                <a16:creationId xmlns:a16="http://schemas.microsoft.com/office/drawing/2014/main" id="{5BAA03F0-9028-40E2-B6E9-129BA826C2B7}"/>
              </a:ext>
            </a:extLst>
          </p:cNvPr>
          <p:cNvGrpSpPr/>
          <p:nvPr/>
        </p:nvGrpSpPr>
        <p:grpSpPr>
          <a:xfrm>
            <a:off x="6907682" y="3560869"/>
            <a:ext cx="526693" cy="526695"/>
            <a:chOff x="5180761" y="2670651"/>
            <a:chExt cx="395020" cy="395021"/>
          </a:xfrm>
          <a:solidFill>
            <a:srgbClr val="B38E69"/>
          </a:solidFill>
        </p:grpSpPr>
        <p:sp>
          <p:nvSpPr>
            <p:cNvPr id="106" name="Google Shape;5597;p66">
              <a:extLst>
                <a:ext uri="{FF2B5EF4-FFF2-40B4-BE49-F238E27FC236}">
                  <a16:creationId xmlns:a16="http://schemas.microsoft.com/office/drawing/2014/main" id="{3E38121F-538A-4BAA-93C7-644DD0AEE992}"/>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07" name="Google Shape;5598;p66">
              <a:extLst>
                <a:ext uri="{FF2B5EF4-FFF2-40B4-BE49-F238E27FC236}">
                  <a16:creationId xmlns:a16="http://schemas.microsoft.com/office/drawing/2014/main" id="{0EE44B34-B5DE-4F0C-9306-C60352C9A54A}"/>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108" name="Google Shape;5651;p66">
            <a:extLst>
              <a:ext uri="{FF2B5EF4-FFF2-40B4-BE49-F238E27FC236}">
                <a16:creationId xmlns:a16="http://schemas.microsoft.com/office/drawing/2014/main" id="{D982CBC8-0DC3-4B03-A488-55ED6C80AE25}"/>
              </a:ext>
            </a:extLst>
          </p:cNvPr>
          <p:cNvGrpSpPr/>
          <p:nvPr/>
        </p:nvGrpSpPr>
        <p:grpSpPr>
          <a:xfrm>
            <a:off x="10124371" y="3635898"/>
            <a:ext cx="588397" cy="379269"/>
            <a:chOff x="7593278" y="2726923"/>
            <a:chExt cx="441298" cy="284452"/>
          </a:xfrm>
          <a:solidFill>
            <a:srgbClr val="B38E69"/>
          </a:solidFill>
        </p:grpSpPr>
        <p:sp>
          <p:nvSpPr>
            <p:cNvPr id="109" name="Google Shape;5652;p66">
              <a:extLst>
                <a:ext uri="{FF2B5EF4-FFF2-40B4-BE49-F238E27FC236}">
                  <a16:creationId xmlns:a16="http://schemas.microsoft.com/office/drawing/2014/main" id="{C1633C64-445C-4A0A-A366-520F4D10F152}"/>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10" name="Google Shape;5653;p66">
              <a:extLst>
                <a:ext uri="{FF2B5EF4-FFF2-40B4-BE49-F238E27FC236}">
                  <a16:creationId xmlns:a16="http://schemas.microsoft.com/office/drawing/2014/main" id="{25BACC27-B76D-49CA-A8AD-58D8801430AF}"/>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111" name="Google Shape;5775;p66">
            <a:extLst>
              <a:ext uri="{FF2B5EF4-FFF2-40B4-BE49-F238E27FC236}">
                <a16:creationId xmlns:a16="http://schemas.microsoft.com/office/drawing/2014/main" id="{4A997F80-C9E7-43E6-A1A1-6CA1D97F6DCC}"/>
              </a:ext>
            </a:extLst>
          </p:cNvPr>
          <p:cNvGrpSpPr/>
          <p:nvPr/>
        </p:nvGrpSpPr>
        <p:grpSpPr>
          <a:xfrm>
            <a:off x="8576547" y="3664415"/>
            <a:ext cx="451908" cy="423659"/>
            <a:chOff x="6432410" y="2748311"/>
            <a:chExt cx="338931" cy="317744"/>
          </a:xfrm>
          <a:solidFill>
            <a:srgbClr val="B38E69"/>
          </a:solidFill>
        </p:grpSpPr>
        <p:sp>
          <p:nvSpPr>
            <p:cNvPr id="112" name="Google Shape;5776;p66">
              <a:extLst>
                <a:ext uri="{FF2B5EF4-FFF2-40B4-BE49-F238E27FC236}">
                  <a16:creationId xmlns:a16="http://schemas.microsoft.com/office/drawing/2014/main" id="{B44EB98C-0544-4BB5-99B9-20F06CC4E107}"/>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13" name="Google Shape;5777;p66">
              <a:extLst>
                <a:ext uri="{FF2B5EF4-FFF2-40B4-BE49-F238E27FC236}">
                  <a16:creationId xmlns:a16="http://schemas.microsoft.com/office/drawing/2014/main" id="{598EB0C2-5AD9-488D-B876-7CA911277C9E}"/>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14" name="Google Shape;5778;p66">
              <a:extLst>
                <a:ext uri="{FF2B5EF4-FFF2-40B4-BE49-F238E27FC236}">
                  <a16:creationId xmlns:a16="http://schemas.microsoft.com/office/drawing/2014/main" id="{B6B05643-E0FB-4F82-BD1C-A4BB8AF3B7DB}"/>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6" h="5647">
                  <a:moveTo>
                    <a:pt x="f2" y="f2"/>
                  </a:moveTo>
                  <a:lnTo>
                    <a:pt x="f2" y="f5"/>
                  </a:lnTo>
                  <a:lnTo>
                    <a:pt x="f6" y="f5"/>
                  </a:lnTo>
                  <a:lnTo>
                    <a:pt x="f6"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15" name="Google Shape;5779;p66">
              <a:extLst>
                <a:ext uri="{FF2B5EF4-FFF2-40B4-BE49-F238E27FC236}">
                  <a16:creationId xmlns:a16="http://schemas.microsoft.com/office/drawing/2014/main" id="{EF824FBF-DF02-40FD-8DF9-C301D2068152}"/>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6" h="1696">
                  <a:moveTo>
                    <a:pt x="f2" y="f2"/>
                  </a:moveTo>
                  <a:lnTo>
                    <a:pt x="f2" y="f5"/>
                  </a:lnTo>
                  <a:cubicBezTo>
                    <a:pt x="f2" y="f6"/>
                    <a:pt x="f7" y="f4"/>
                    <a:pt x="f8" y="f4"/>
                  </a:cubicBezTo>
                  <a:lnTo>
                    <a:pt x="f9" y="f4"/>
                  </a:lnTo>
                  <a:cubicBezTo>
                    <a:pt x="f10" y="f4"/>
                    <a:pt x="f11" y="f6"/>
                    <a:pt x="f11" y="f5"/>
                  </a:cubicBezTo>
                  <a:lnTo>
                    <a:pt x="f11"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16" name="Google Shape;5780;p66">
              <a:extLst>
                <a:ext uri="{FF2B5EF4-FFF2-40B4-BE49-F238E27FC236}">
                  <a16:creationId xmlns:a16="http://schemas.microsoft.com/office/drawing/2014/main" id="{8B016CD0-35C8-4CD4-8568-DB96F0FD0604}"/>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17" name="Google Shape;5781;p66">
              <a:extLst>
                <a:ext uri="{FF2B5EF4-FFF2-40B4-BE49-F238E27FC236}">
                  <a16:creationId xmlns:a16="http://schemas.microsoft.com/office/drawing/2014/main" id="{5E0337B6-DDBF-4879-8854-5D91FF30D052}"/>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6"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spTree>
    <p:extLst>
      <p:ext uri="{BB962C8B-B14F-4D97-AF65-F5344CB8AC3E}">
        <p14:creationId xmlns:p14="http://schemas.microsoft.com/office/powerpoint/2010/main" val="1765266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BB6601-E2BA-4506-8E32-A17549C72AA2}"/>
              </a:ext>
            </a:extLst>
          </p:cNvPr>
          <p:cNvSpPr txBox="1">
            <a:spLocks noGrp="1"/>
          </p:cNvSpPr>
          <p:nvPr>
            <p:ph type="body" idx="4294967295"/>
          </p:nvPr>
        </p:nvSpPr>
        <p:spPr>
          <a:xfrm>
            <a:off x="323527" y="123481"/>
            <a:ext cx="11573195" cy="724241"/>
          </a:xfrm>
        </p:spPr>
        <p:txBody>
          <a:bodyPr anchor="ctr" anchorCtr="1">
            <a:normAutofit lnSpcReduction="10000"/>
          </a:bodyPr>
          <a:lstStyle/>
          <a:p>
            <a:pPr marL="0" indent="0" algn="ctr">
              <a:lnSpc>
                <a:spcPct val="95000"/>
              </a:lnSpc>
              <a:buNone/>
            </a:pPr>
            <a:r>
              <a:rPr lang="en-US" sz="4800" dirty="0">
                <a:latin typeface="Arial"/>
                <a:cs typeface="Arial" pitchFamily="34"/>
              </a:rPr>
              <a:t>Fully Editable Icon Sets: B</a:t>
            </a:r>
          </a:p>
        </p:txBody>
      </p:sp>
      <p:sp>
        <p:nvSpPr>
          <p:cNvPr id="3" name="Freeform 108">
            <a:extLst>
              <a:ext uri="{FF2B5EF4-FFF2-40B4-BE49-F238E27FC236}">
                <a16:creationId xmlns:a16="http://schemas.microsoft.com/office/drawing/2014/main" id="{52D5852E-BC4E-42E9-B918-CA0C5D9F9154}"/>
              </a:ext>
            </a:extLst>
          </p:cNvPr>
          <p:cNvSpPr/>
          <p:nvPr/>
        </p:nvSpPr>
        <p:spPr>
          <a:xfrm>
            <a:off x="6041075" y="1656600"/>
            <a:ext cx="553869" cy="652296"/>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rgbClr val="B38E69"/>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4" name="Oval 8">
            <a:extLst>
              <a:ext uri="{FF2B5EF4-FFF2-40B4-BE49-F238E27FC236}">
                <a16:creationId xmlns:a16="http://schemas.microsoft.com/office/drawing/2014/main" id="{8323954C-F0F1-4867-9CE0-DF01AB56E98C}"/>
              </a:ext>
            </a:extLst>
          </p:cNvPr>
          <p:cNvSpPr/>
          <p:nvPr/>
        </p:nvSpPr>
        <p:spPr>
          <a:xfrm>
            <a:off x="6965216" y="1671109"/>
            <a:ext cx="581789" cy="623255"/>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rgbClr val="B38E69"/>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grpSp>
        <p:nvGrpSpPr>
          <p:cNvPr id="5" name="Group 110">
            <a:extLst>
              <a:ext uri="{FF2B5EF4-FFF2-40B4-BE49-F238E27FC236}">
                <a16:creationId xmlns:a16="http://schemas.microsoft.com/office/drawing/2014/main" id="{C2F4586A-B8FB-440A-ADC0-D3C3C2FB892A}"/>
              </a:ext>
            </a:extLst>
          </p:cNvPr>
          <p:cNvGrpSpPr/>
          <p:nvPr/>
        </p:nvGrpSpPr>
        <p:grpSpPr>
          <a:xfrm>
            <a:off x="5116239" y="1656600"/>
            <a:ext cx="553869" cy="652296"/>
            <a:chOff x="3837179" y="1242450"/>
            <a:chExt cx="415402" cy="489222"/>
          </a:xfrm>
          <a:solidFill>
            <a:srgbClr val="B38E69"/>
          </a:solidFill>
        </p:grpSpPr>
        <p:sp>
          <p:nvSpPr>
            <p:cNvPr id="6" name="Freeform 111">
              <a:extLst>
                <a:ext uri="{FF2B5EF4-FFF2-40B4-BE49-F238E27FC236}">
                  <a16:creationId xmlns:a16="http://schemas.microsoft.com/office/drawing/2014/main" id="{8B652A7B-B9C6-45D5-8992-64260F1A86BD}"/>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7" name="Oval 37">
              <a:extLst>
                <a:ext uri="{FF2B5EF4-FFF2-40B4-BE49-F238E27FC236}">
                  <a16:creationId xmlns:a16="http://schemas.microsoft.com/office/drawing/2014/main" id="{AF457BB3-5D6D-405E-BD80-F31F9375BCEC}"/>
                </a:ext>
              </a:extLst>
            </p:cNvPr>
            <p:cNvSpPr/>
            <p:nvPr/>
          </p:nvSpPr>
          <p:spPr>
            <a:xfrm rot="18100527">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grpSp>
      <p:sp>
        <p:nvSpPr>
          <p:cNvPr id="8" name="Rectangle 19">
            <a:extLst>
              <a:ext uri="{FF2B5EF4-FFF2-40B4-BE49-F238E27FC236}">
                <a16:creationId xmlns:a16="http://schemas.microsoft.com/office/drawing/2014/main" id="{8569E821-F939-42D8-9156-37CFEAEDBD84}"/>
              </a:ext>
            </a:extLst>
          </p:cNvPr>
          <p:cNvSpPr/>
          <p:nvPr/>
        </p:nvSpPr>
        <p:spPr>
          <a:xfrm>
            <a:off x="4210227" y="1691994"/>
            <a:ext cx="496360" cy="581497"/>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rgbClr val="B38E69"/>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9" name="Oval 47">
            <a:extLst>
              <a:ext uri="{FF2B5EF4-FFF2-40B4-BE49-F238E27FC236}">
                <a16:creationId xmlns:a16="http://schemas.microsoft.com/office/drawing/2014/main" id="{ECC08F11-9E61-4C3F-9C2A-0C938B6D7B50}"/>
              </a:ext>
            </a:extLst>
          </p:cNvPr>
          <p:cNvSpPr/>
          <p:nvPr/>
        </p:nvSpPr>
        <p:spPr>
          <a:xfrm>
            <a:off x="11312005" y="1671145"/>
            <a:ext cx="584728" cy="623193"/>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rgbClr val="B38E69"/>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10" name="Rounded Rectangle 2">
            <a:extLst>
              <a:ext uri="{FF2B5EF4-FFF2-40B4-BE49-F238E27FC236}">
                <a16:creationId xmlns:a16="http://schemas.microsoft.com/office/drawing/2014/main" id="{087D8989-E22B-4888-BBE1-8F2F97A603A9}"/>
              </a:ext>
            </a:extLst>
          </p:cNvPr>
          <p:cNvSpPr/>
          <p:nvPr/>
        </p:nvSpPr>
        <p:spPr>
          <a:xfrm>
            <a:off x="5106631" y="5441802"/>
            <a:ext cx="573084" cy="610781"/>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rgbClr val="B38E69"/>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11" name="Rounded Rectangle 8">
            <a:extLst>
              <a:ext uri="{FF2B5EF4-FFF2-40B4-BE49-F238E27FC236}">
                <a16:creationId xmlns:a16="http://schemas.microsoft.com/office/drawing/2014/main" id="{7BD520F8-4B48-4B89-B678-68B4683CA6D0}"/>
              </a:ext>
            </a:extLst>
          </p:cNvPr>
          <p:cNvSpPr/>
          <p:nvPr/>
        </p:nvSpPr>
        <p:spPr>
          <a:xfrm>
            <a:off x="4171822" y="5441802"/>
            <a:ext cx="573145" cy="610781"/>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rgbClr val="B38E69"/>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12" name="Rounded Rectangle 2">
            <a:extLst>
              <a:ext uri="{FF2B5EF4-FFF2-40B4-BE49-F238E27FC236}">
                <a16:creationId xmlns:a16="http://schemas.microsoft.com/office/drawing/2014/main" id="{901AEA00-7EFC-4869-9C29-27770877639F}"/>
              </a:ext>
            </a:extLst>
          </p:cNvPr>
          <p:cNvSpPr/>
          <p:nvPr/>
        </p:nvSpPr>
        <p:spPr>
          <a:xfrm>
            <a:off x="6969557" y="5441802"/>
            <a:ext cx="573084" cy="610781"/>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rgbClr val="B38E69"/>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13" name="Rounded Rectangle 3">
            <a:extLst>
              <a:ext uri="{FF2B5EF4-FFF2-40B4-BE49-F238E27FC236}">
                <a16:creationId xmlns:a16="http://schemas.microsoft.com/office/drawing/2014/main" id="{8082D576-9F56-4CC5-A837-B1D2BF0817C0}"/>
              </a:ext>
            </a:extLst>
          </p:cNvPr>
          <p:cNvSpPr/>
          <p:nvPr/>
        </p:nvSpPr>
        <p:spPr>
          <a:xfrm>
            <a:off x="6031467" y="5441802"/>
            <a:ext cx="573084" cy="610781"/>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rgbClr val="B38E69"/>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14" name="Rounded Rectangle 10">
            <a:extLst>
              <a:ext uri="{FF2B5EF4-FFF2-40B4-BE49-F238E27FC236}">
                <a16:creationId xmlns:a16="http://schemas.microsoft.com/office/drawing/2014/main" id="{916DF284-A095-474C-9FE0-0E15892DA91E}"/>
              </a:ext>
            </a:extLst>
          </p:cNvPr>
          <p:cNvSpPr/>
          <p:nvPr/>
        </p:nvSpPr>
        <p:spPr>
          <a:xfrm>
            <a:off x="7924642" y="5429390"/>
            <a:ext cx="575132" cy="623193"/>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rgbClr val="B38E69"/>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15" name="Block Arc 6">
            <a:extLst>
              <a:ext uri="{FF2B5EF4-FFF2-40B4-BE49-F238E27FC236}">
                <a16:creationId xmlns:a16="http://schemas.microsoft.com/office/drawing/2014/main" id="{5A00025A-1CAB-4DE7-9638-A1D1FFC07881}"/>
              </a:ext>
            </a:extLst>
          </p:cNvPr>
          <p:cNvSpPr/>
          <p:nvPr/>
        </p:nvSpPr>
        <p:spPr>
          <a:xfrm>
            <a:off x="8814585" y="5472318"/>
            <a:ext cx="539153" cy="580265"/>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rgbClr val="B38E69"/>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grpSp>
        <p:nvGrpSpPr>
          <p:cNvPr id="16" name="Google Shape;10001;p74">
            <a:extLst>
              <a:ext uri="{FF2B5EF4-FFF2-40B4-BE49-F238E27FC236}">
                <a16:creationId xmlns:a16="http://schemas.microsoft.com/office/drawing/2014/main" id="{E17D4E92-8FEB-406A-9BB5-FAEAD5D37D8C}"/>
              </a:ext>
            </a:extLst>
          </p:cNvPr>
          <p:cNvGrpSpPr/>
          <p:nvPr/>
        </p:nvGrpSpPr>
        <p:grpSpPr>
          <a:xfrm>
            <a:off x="10468710" y="5417613"/>
            <a:ext cx="547785" cy="583839"/>
            <a:chOff x="7851532" y="4063209"/>
            <a:chExt cx="410839" cy="437879"/>
          </a:xfrm>
          <a:solidFill>
            <a:srgbClr val="B38E69"/>
          </a:solidFill>
        </p:grpSpPr>
        <p:sp>
          <p:nvSpPr>
            <p:cNvPr id="17" name="Google Shape;10002;p74">
              <a:extLst>
                <a:ext uri="{FF2B5EF4-FFF2-40B4-BE49-F238E27FC236}">
                  <a16:creationId xmlns:a16="http://schemas.microsoft.com/office/drawing/2014/main" id="{B46D794C-A626-4518-BFD7-EB1BB669D9C9}"/>
                </a:ext>
              </a:extLst>
            </p:cNvPr>
            <p:cNvSpPr/>
            <p:nvPr/>
          </p:nvSpPr>
          <p:spPr>
            <a:xfrm>
              <a:off x="7851532" y="412077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 name="Google Shape;10003;p74">
              <a:extLst>
                <a:ext uri="{FF2B5EF4-FFF2-40B4-BE49-F238E27FC236}">
                  <a16:creationId xmlns:a16="http://schemas.microsoft.com/office/drawing/2014/main" id="{11747897-CC7A-48F1-8318-FAF4D7A87EE5}"/>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9" name="Google Shape;10027;p74">
            <a:extLst>
              <a:ext uri="{FF2B5EF4-FFF2-40B4-BE49-F238E27FC236}">
                <a16:creationId xmlns:a16="http://schemas.microsoft.com/office/drawing/2014/main" id="{32A82671-88AE-4327-BF46-839D9058E896}"/>
              </a:ext>
            </a:extLst>
          </p:cNvPr>
          <p:cNvGrpSpPr/>
          <p:nvPr/>
        </p:nvGrpSpPr>
        <p:grpSpPr>
          <a:xfrm>
            <a:off x="5311457" y="3702821"/>
            <a:ext cx="523671" cy="508113"/>
            <a:chOff x="3983592" y="2777115"/>
            <a:chExt cx="392753" cy="381085"/>
          </a:xfrm>
          <a:solidFill>
            <a:srgbClr val="B38E69"/>
          </a:solidFill>
        </p:grpSpPr>
        <p:sp>
          <p:nvSpPr>
            <p:cNvPr id="20" name="Google Shape;10028;p74">
              <a:extLst>
                <a:ext uri="{FF2B5EF4-FFF2-40B4-BE49-F238E27FC236}">
                  <a16:creationId xmlns:a16="http://schemas.microsoft.com/office/drawing/2014/main" id="{01104AB8-5B79-47C6-9545-694001929E7E}"/>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1" name="Google Shape;10029;p74">
              <a:extLst>
                <a:ext uri="{FF2B5EF4-FFF2-40B4-BE49-F238E27FC236}">
                  <a16:creationId xmlns:a16="http://schemas.microsoft.com/office/drawing/2014/main" id="{CCCB8490-5D5B-4FE4-B1FB-05F07A150E5F}"/>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2" name="Google Shape;10030;p74">
              <a:extLst>
                <a:ext uri="{FF2B5EF4-FFF2-40B4-BE49-F238E27FC236}">
                  <a16:creationId xmlns:a16="http://schemas.microsoft.com/office/drawing/2014/main" id="{9225FEB2-5EA5-4DF8-9D8E-EB8FCB6902FE}"/>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23" name="Google Shape;10074;p74">
            <a:extLst>
              <a:ext uri="{FF2B5EF4-FFF2-40B4-BE49-F238E27FC236}">
                <a16:creationId xmlns:a16="http://schemas.microsoft.com/office/drawing/2014/main" id="{6F5C77C0-5AA7-4D6B-A76E-4242BC0B5B3E}"/>
              </a:ext>
            </a:extLst>
          </p:cNvPr>
          <p:cNvGrpSpPr/>
          <p:nvPr/>
        </p:nvGrpSpPr>
        <p:grpSpPr>
          <a:xfrm>
            <a:off x="6104278" y="3669073"/>
            <a:ext cx="523671" cy="547017"/>
            <a:chOff x="4578208" y="2751804"/>
            <a:chExt cx="392753" cy="410263"/>
          </a:xfrm>
          <a:solidFill>
            <a:srgbClr val="B38E69"/>
          </a:solidFill>
        </p:grpSpPr>
        <p:sp>
          <p:nvSpPr>
            <p:cNvPr id="24" name="Google Shape;10075;p74">
              <a:extLst>
                <a:ext uri="{FF2B5EF4-FFF2-40B4-BE49-F238E27FC236}">
                  <a16:creationId xmlns:a16="http://schemas.microsoft.com/office/drawing/2014/main" id="{2287EFA5-7402-4984-83E1-9DB37713D5CC}"/>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5" name="Google Shape;10076;p74">
              <a:extLst>
                <a:ext uri="{FF2B5EF4-FFF2-40B4-BE49-F238E27FC236}">
                  <a16:creationId xmlns:a16="http://schemas.microsoft.com/office/drawing/2014/main" id="{22ED5E45-4109-4583-B798-42D677B34997}"/>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6" name="Google Shape;10077;p74">
              <a:extLst>
                <a:ext uri="{FF2B5EF4-FFF2-40B4-BE49-F238E27FC236}">
                  <a16:creationId xmlns:a16="http://schemas.microsoft.com/office/drawing/2014/main" id="{51EBDBF9-7D6B-47AB-9355-E570C004BFCC}"/>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27" name="Google Shape;10084;p74">
            <a:extLst>
              <a:ext uri="{FF2B5EF4-FFF2-40B4-BE49-F238E27FC236}">
                <a16:creationId xmlns:a16="http://schemas.microsoft.com/office/drawing/2014/main" id="{9C64C053-5F71-4BB3-BDE6-FEB43E5522F1}"/>
              </a:ext>
            </a:extLst>
          </p:cNvPr>
          <p:cNvGrpSpPr/>
          <p:nvPr/>
        </p:nvGrpSpPr>
        <p:grpSpPr>
          <a:xfrm>
            <a:off x="9506833" y="3681093"/>
            <a:ext cx="479547" cy="494715"/>
            <a:chOff x="7130125" y="2760820"/>
            <a:chExt cx="359660" cy="371036"/>
          </a:xfrm>
          <a:solidFill>
            <a:srgbClr val="B38E69"/>
          </a:solidFill>
        </p:grpSpPr>
        <p:sp>
          <p:nvSpPr>
            <p:cNvPr id="28" name="Google Shape;10085;p74">
              <a:extLst>
                <a:ext uri="{FF2B5EF4-FFF2-40B4-BE49-F238E27FC236}">
                  <a16:creationId xmlns:a16="http://schemas.microsoft.com/office/drawing/2014/main" id="{3B844AB7-3407-4B39-B674-33F64A71A0F7}"/>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9" name="Google Shape;10086;p74">
              <a:extLst>
                <a:ext uri="{FF2B5EF4-FFF2-40B4-BE49-F238E27FC236}">
                  <a16:creationId xmlns:a16="http://schemas.microsoft.com/office/drawing/2014/main" id="{821814F5-B0A2-4133-808F-33DC2CB53E0E}"/>
                </a:ext>
              </a:extLst>
            </p:cNvPr>
            <p:cNvSpPr/>
            <p:nvPr/>
          </p:nvSpPr>
          <p:spPr>
            <a:xfrm>
              <a:off x="7223366"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0" name="Google Shape;10087;p74">
              <a:extLst>
                <a:ext uri="{FF2B5EF4-FFF2-40B4-BE49-F238E27FC236}">
                  <a16:creationId xmlns:a16="http://schemas.microsoft.com/office/drawing/2014/main" id="{011C1D3E-D0AF-440C-A781-1E659A9FE4B8}"/>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1" name="Google Shape;10088;p74">
              <a:extLst>
                <a:ext uri="{FF2B5EF4-FFF2-40B4-BE49-F238E27FC236}">
                  <a16:creationId xmlns:a16="http://schemas.microsoft.com/office/drawing/2014/main" id="{2BC25737-9F7D-4F63-A393-1A3F2D2956A7}"/>
                </a:ext>
              </a:extLst>
            </p:cNvPr>
            <p:cNvSpPr/>
            <p:nvPr/>
          </p:nvSpPr>
          <p:spPr>
            <a:xfrm>
              <a:off x="7303303"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32" name="Google Shape;10089;p74">
            <a:extLst>
              <a:ext uri="{FF2B5EF4-FFF2-40B4-BE49-F238E27FC236}">
                <a16:creationId xmlns:a16="http://schemas.microsoft.com/office/drawing/2014/main" id="{DF418CA4-0D02-443A-AB14-9DD822AC4231}"/>
              </a:ext>
            </a:extLst>
          </p:cNvPr>
          <p:cNvGrpSpPr/>
          <p:nvPr/>
        </p:nvGrpSpPr>
        <p:grpSpPr>
          <a:xfrm>
            <a:off x="8538021" y="1572829"/>
            <a:ext cx="687348" cy="724668"/>
            <a:chOff x="6403515" y="1179621"/>
            <a:chExt cx="515511" cy="543501"/>
          </a:xfrm>
          <a:solidFill>
            <a:srgbClr val="B38E69"/>
          </a:solidFill>
        </p:grpSpPr>
        <p:sp>
          <p:nvSpPr>
            <p:cNvPr id="33" name="Google Shape;10090;p74">
              <a:extLst>
                <a:ext uri="{FF2B5EF4-FFF2-40B4-BE49-F238E27FC236}">
                  <a16:creationId xmlns:a16="http://schemas.microsoft.com/office/drawing/2014/main" id="{D8D18C06-21B9-4405-BC35-BC74EEAF546D}"/>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4" name="Google Shape;10091;p74">
              <a:extLst>
                <a:ext uri="{FF2B5EF4-FFF2-40B4-BE49-F238E27FC236}">
                  <a16:creationId xmlns:a16="http://schemas.microsoft.com/office/drawing/2014/main" id="{C4022959-FAC6-4939-BCAC-B917ADD53CA1}"/>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
        <p:nvSpPr>
          <p:cNvPr id="35" name="Google Shape;10113;p74">
            <a:extLst>
              <a:ext uri="{FF2B5EF4-FFF2-40B4-BE49-F238E27FC236}">
                <a16:creationId xmlns:a16="http://schemas.microsoft.com/office/drawing/2014/main" id="{5238FD06-5CBA-4676-8731-ABC04758B291}"/>
              </a:ext>
            </a:extLst>
          </p:cNvPr>
          <p:cNvSpPr/>
          <p:nvPr/>
        </p:nvSpPr>
        <p:spPr>
          <a:xfrm>
            <a:off x="6972641" y="3640885"/>
            <a:ext cx="527560" cy="556052"/>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rgbClr val="B38E69"/>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nvGrpSpPr>
          <p:cNvPr id="36" name="Google Shape;10118;p74">
            <a:extLst>
              <a:ext uri="{FF2B5EF4-FFF2-40B4-BE49-F238E27FC236}">
                <a16:creationId xmlns:a16="http://schemas.microsoft.com/office/drawing/2014/main" id="{3BEBA1B6-CF60-4BA8-AFBA-0A7770AFB030}"/>
              </a:ext>
            </a:extLst>
          </p:cNvPr>
          <p:cNvGrpSpPr/>
          <p:nvPr/>
        </p:nvGrpSpPr>
        <p:grpSpPr>
          <a:xfrm>
            <a:off x="11299094" y="2764182"/>
            <a:ext cx="467527" cy="505895"/>
            <a:chOff x="8474320" y="2073136"/>
            <a:chExt cx="350645" cy="379421"/>
          </a:xfrm>
          <a:solidFill>
            <a:srgbClr val="B38E69"/>
          </a:solidFill>
        </p:grpSpPr>
        <p:sp>
          <p:nvSpPr>
            <p:cNvPr id="37" name="Google Shape;10119;p74">
              <a:extLst>
                <a:ext uri="{FF2B5EF4-FFF2-40B4-BE49-F238E27FC236}">
                  <a16:creationId xmlns:a16="http://schemas.microsoft.com/office/drawing/2014/main" id="{8F92E9C0-81C6-4FBA-AD79-414FF916C52B}"/>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8" name="Google Shape;10120;p74">
              <a:extLst>
                <a:ext uri="{FF2B5EF4-FFF2-40B4-BE49-F238E27FC236}">
                  <a16:creationId xmlns:a16="http://schemas.microsoft.com/office/drawing/2014/main" id="{B4022CBB-9C13-458F-9209-3B20596B57A3}"/>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9" name="Google Shape;10121;p74">
              <a:extLst>
                <a:ext uri="{FF2B5EF4-FFF2-40B4-BE49-F238E27FC236}">
                  <a16:creationId xmlns:a16="http://schemas.microsoft.com/office/drawing/2014/main" id="{B7B38B4A-8D20-47A8-8C19-CCB8E140ADBB}"/>
                </a:ext>
              </a:extLst>
            </p:cNvPr>
            <p:cNvSpPr/>
            <p:nvPr/>
          </p:nvSpPr>
          <p:spPr>
            <a:xfrm>
              <a:off x="859859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0" name="Google Shape;10122;p74">
              <a:extLst>
                <a:ext uri="{FF2B5EF4-FFF2-40B4-BE49-F238E27FC236}">
                  <a16:creationId xmlns:a16="http://schemas.microsoft.com/office/drawing/2014/main" id="{DA62152C-A326-496E-81B2-67D3BEA336D7}"/>
                </a:ext>
              </a:extLst>
            </p:cNvPr>
            <p:cNvSpPr/>
            <p:nvPr/>
          </p:nvSpPr>
          <p:spPr>
            <a:xfrm>
              <a:off x="859859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1" name="Google Shape;10123;p74">
              <a:extLst>
                <a:ext uri="{FF2B5EF4-FFF2-40B4-BE49-F238E27FC236}">
                  <a16:creationId xmlns:a16="http://schemas.microsoft.com/office/drawing/2014/main" id="{2CEC1C87-2865-4DC8-A9FF-AD6BC1349686}"/>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2" name="Google Shape;10124;p74">
              <a:extLst>
                <a:ext uri="{FF2B5EF4-FFF2-40B4-BE49-F238E27FC236}">
                  <a16:creationId xmlns:a16="http://schemas.microsoft.com/office/drawing/2014/main" id="{02CA4A93-AE8C-43B8-90F7-D458BCD94C3B}"/>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43" name="Google Shape;10129;p74">
            <a:extLst>
              <a:ext uri="{FF2B5EF4-FFF2-40B4-BE49-F238E27FC236}">
                <a16:creationId xmlns:a16="http://schemas.microsoft.com/office/drawing/2014/main" id="{C3A2EF59-E4F1-4DEE-9C27-017E0D654706}"/>
              </a:ext>
            </a:extLst>
          </p:cNvPr>
          <p:cNvGrpSpPr/>
          <p:nvPr/>
        </p:nvGrpSpPr>
        <p:grpSpPr>
          <a:xfrm>
            <a:off x="7821716" y="1613794"/>
            <a:ext cx="570256" cy="714060"/>
            <a:chOff x="5866287" y="1210345"/>
            <a:chExt cx="427692" cy="535545"/>
          </a:xfrm>
          <a:solidFill>
            <a:srgbClr val="B38E69"/>
          </a:solidFill>
        </p:grpSpPr>
        <p:sp>
          <p:nvSpPr>
            <p:cNvPr id="44" name="Google Shape;10130;p74">
              <a:extLst>
                <a:ext uri="{FF2B5EF4-FFF2-40B4-BE49-F238E27FC236}">
                  <a16:creationId xmlns:a16="http://schemas.microsoft.com/office/drawing/2014/main" id="{E035A441-2CAD-4E5F-A033-7767276446B4}"/>
                </a:ext>
              </a:extLst>
            </p:cNvPr>
            <p:cNvSpPr/>
            <p:nvPr/>
          </p:nvSpPr>
          <p:spPr>
            <a:xfrm>
              <a:off x="5866287" y="152259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5" name="Google Shape;10131;p74">
              <a:extLst>
                <a:ext uri="{FF2B5EF4-FFF2-40B4-BE49-F238E27FC236}">
                  <a16:creationId xmlns:a16="http://schemas.microsoft.com/office/drawing/2014/main" id="{21784940-D5E7-432B-B69D-3914991EF606}"/>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6" name="Google Shape;10132;p74">
              <a:extLst>
                <a:ext uri="{FF2B5EF4-FFF2-40B4-BE49-F238E27FC236}">
                  <a16:creationId xmlns:a16="http://schemas.microsoft.com/office/drawing/2014/main" id="{48F60919-E923-4233-8CAC-631B61C1DF84}"/>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47" name="Google Shape;10154;p74">
            <a:extLst>
              <a:ext uri="{FF2B5EF4-FFF2-40B4-BE49-F238E27FC236}">
                <a16:creationId xmlns:a16="http://schemas.microsoft.com/office/drawing/2014/main" id="{46D855AE-C80C-4F53-A33F-DF45D70F3D3B}"/>
              </a:ext>
            </a:extLst>
          </p:cNvPr>
          <p:cNvGrpSpPr/>
          <p:nvPr/>
        </p:nvGrpSpPr>
        <p:grpSpPr>
          <a:xfrm>
            <a:off x="7924642" y="3640458"/>
            <a:ext cx="523669" cy="557941"/>
            <a:chOff x="5943481" y="2730343"/>
            <a:chExt cx="392752" cy="418456"/>
          </a:xfrm>
          <a:solidFill>
            <a:srgbClr val="B38E69"/>
          </a:solidFill>
        </p:grpSpPr>
        <p:sp>
          <p:nvSpPr>
            <p:cNvPr id="48" name="Google Shape;10155;p74">
              <a:extLst>
                <a:ext uri="{FF2B5EF4-FFF2-40B4-BE49-F238E27FC236}">
                  <a16:creationId xmlns:a16="http://schemas.microsoft.com/office/drawing/2014/main" id="{C209C418-39EA-4994-B565-069E92AAC2BA}"/>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9" name="Google Shape;10156;p74">
              <a:extLst>
                <a:ext uri="{FF2B5EF4-FFF2-40B4-BE49-F238E27FC236}">
                  <a16:creationId xmlns:a16="http://schemas.microsoft.com/office/drawing/2014/main" id="{AE0C0EAD-D7D1-4F36-B7C9-73EA9086E13F}"/>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0" name="Google Shape;10157;p74">
              <a:extLst>
                <a:ext uri="{FF2B5EF4-FFF2-40B4-BE49-F238E27FC236}">
                  <a16:creationId xmlns:a16="http://schemas.microsoft.com/office/drawing/2014/main" id="{356B6FA8-17E9-407E-A698-AD007E7BC04E}"/>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1" name="Google Shape;10158;p74">
              <a:extLst>
                <a:ext uri="{FF2B5EF4-FFF2-40B4-BE49-F238E27FC236}">
                  <a16:creationId xmlns:a16="http://schemas.microsoft.com/office/drawing/2014/main" id="{3AE8A46C-C0D5-4CEC-815B-0C50574B44FC}"/>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2" name="Google Shape;10159;p74">
              <a:extLst>
                <a:ext uri="{FF2B5EF4-FFF2-40B4-BE49-F238E27FC236}">
                  <a16:creationId xmlns:a16="http://schemas.microsoft.com/office/drawing/2014/main" id="{DC95F6CD-3296-4397-8579-607F877E89D2}"/>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3" name="Google Shape;10160;p74">
              <a:extLst>
                <a:ext uri="{FF2B5EF4-FFF2-40B4-BE49-F238E27FC236}">
                  <a16:creationId xmlns:a16="http://schemas.microsoft.com/office/drawing/2014/main" id="{24C7C725-5A9F-4F19-8455-9DA16A6D32B2}"/>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4" name="Google Shape;10161;p74">
              <a:extLst>
                <a:ext uri="{FF2B5EF4-FFF2-40B4-BE49-F238E27FC236}">
                  <a16:creationId xmlns:a16="http://schemas.microsoft.com/office/drawing/2014/main" id="{3DDBAEAB-52F2-4262-B167-B7658A525774}"/>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55" name="Google Shape;10172;p74">
            <a:extLst>
              <a:ext uri="{FF2B5EF4-FFF2-40B4-BE49-F238E27FC236}">
                <a16:creationId xmlns:a16="http://schemas.microsoft.com/office/drawing/2014/main" id="{E27C7CD3-B7E2-48EB-BB1F-B7DCC9139E66}"/>
              </a:ext>
            </a:extLst>
          </p:cNvPr>
          <p:cNvGrpSpPr/>
          <p:nvPr/>
        </p:nvGrpSpPr>
        <p:grpSpPr>
          <a:xfrm>
            <a:off x="9424977" y="1631802"/>
            <a:ext cx="683983" cy="722277"/>
            <a:chOff x="7068732" y="1223851"/>
            <a:chExt cx="512987" cy="541708"/>
          </a:xfrm>
          <a:solidFill>
            <a:srgbClr val="B38E69"/>
          </a:solidFill>
        </p:grpSpPr>
        <p:sp>
          <p:nvSpPr>
            <p:cNvPr id="56" name="Google Shape;10173;p74">
              <a:extLst>
                <a:ext uri="{FF2B5EF4-FFF2-40B4-BE49-F238E27FC236}">
                  <a16:creationId xmlns:a16="http://schemas.microsoft.com/office/drawing/2014/main" id="{4F8EE941-F1E7-4A9E-B80C-D346F3F43D20}"/>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7" name="Google Shape;10174;p74">
              <a:extLst>
                <a:ext uri="{FF2B5EF4-FFF2-40B4-BE49-F238E27FC236}">
                  <a16:creationId xmlns:a16="http://schemas.microsoft.com/office/drawing/2014/main" id="{5C7C3213-1C96-49B4-B381-C62617406FA6}"/>
                </a:ext>
              </a:extLst>
            </p:cNvPr>
            <p:cNvSpPr/>
            <p:nvPr/>
          </p:nvSpPr>
          <p:spPr>
            <a:xfrm>
              <a:off x="7068732"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8" name="Google Shape;10175;p74">
              <a:extLst>
                <a:ext uri="{FF2B5EF4-FFF2-40B4-BE49-F238E27FC236}">
                  <a16:creationId xmlns:a16="http://schemas.microsoft.com/office/drawing/2014/main" id="{D79E750D-BBF8-48AF-9AC9-E425DFC6149C}"/>
                </a:ext>
              </a:extLst>
            </p:cNvPr>
            <p:cNvSpPr/>
            <p:nvPr/>
          </p:nvSpPr>
          <p:spPr>
            <a:xfrm>
              <a:off x="7279227"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59" name="Google Shape;10184;p74">
            <a:extLst>
              <a:ext uri="{FF2B5EF4-FFF2-40B4-BE49-F238E27FC236}">
                <a16:creationId xmlns:a16="http://schemas.microsoft.com/office/drawing/2014/main" id="{A06AEBE2-7ECD-41D5-98ED-11C561C0A480}"/>
              </a:ext>
            </a:extLst>
          </p:cNvPr>
          <p:cNvGrpSpPr/>
          <p:nvPr/>
        </p:nvGrpSpPr>
        <p:grpSpPr>
          <a:xfrm>
            <a:off x="4275845" y="3638751"/>
            <a:ext cx="523671" cy="559527"/>
            <a:chOff x="3206883" y="2729063"/>
            <a:chExt cx="392753" cy="419645"/>
          </a:xfrm>
          <a:solidFill>
            <a:srgbClr val="B38E69"/>
          </a:solidFill>
        </p:grpSpPr>
        <p:sp>
          <p:nvSpPr>
            <p:cNvPr id="60" name="Google Shape;10185;p74">
              <a:extLst>
                <a:ext uri="{FF2B5EF4-FFF2-40B4-BE49-F238E27FC236}">
                  <a16:creationId xmlns:a16="http://schemas.microsoft.com/office/drawing/2014/main" id="{C099F624-14ED-4486-BA8A-CB8F8A564986}"/>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1" name="Google Shape;10186;p74">
              <a:extLst>
                <a:ext uri="{FF2B5EF4-FFF2-40B4-BE49-F238E27FC236}">
                  <a16:creationId xmlns:a16="http://schemas.microsoft.com/office/drawing/2014/main" id="{395B34EC-A891-4537-A2C8-5E4316A73357}"/>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
        <p:nvSpPr>
          <p:cNvPr id="62" name="Google Shape;10189;p74">
            <a:extLst>
              <a:ext uri="{FF2B5EF4-FFF2-40B4-BE49-F238E27FC236}">
                <a16:creationId xmlns:a16="http://schemas.microsoft.com/office/drawing/2014/main" id="{98C815D1-0BE7-48D8-A594-E22B987D91E8}"/>
              </a:ext>
            </a:extLst>
          </p:cNvPr>
          <p:cNvSpPr/>
          <p:nvPr/>
        </p:nvSpPr>
        <p:spPr>
          <a:xfrm>
            <a:off x="8747955" y="3717608"/>
            <a:ext cx="526279" cy="437339"/>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rgbClr val="B38E69"/>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nvGrpSpPr>
          <p:cNvPr id="63" name="Google Shape;10190;p74">
            <a:extLst>
              <a:ext uri="{FF2B5EF4-FFF2-40B4-BE49-F238E27FC236}">
                <a16:creationId xmlns:a16="http://schemas.microsoft.com/office/drawing/2014/main" id="{6FF7E90C-7666-487D-A72E-3FECFCABCE3A}"/>
              </a:ext>
            </a:extLst>
          </p:cNvPr>
          <p:cNvGrpSpPr/>
          <p:nvPr/>
        </p:nvGrpSpPr>
        <p:grpSpPr>
          <a:xfrm>
            <a:off x="10482876" y="3656989"/>
            <a:ext cx="479584" cy="504968"/>
            <a:chOff x="7862157" y="2742742"/>
            <a:chExt cx="359688" cy="378726"/>
          </a:xfrm>
          <a:solidFill>
            <a:srgbClr val="B38E69"/>
          </a:solidFill>
        </p:grpSpPr>
        <p:sp>
          <p:nvSpPr>
            <p:cNvPr id="64" name="Google Shape;10191;p74">
              <a:extLst>
                <a:ext uri="{FF2B5EF4-FFF2-40B4-BE49-F238E27FC236}">
                  <a16:creationId xmlns:a16="http://schemas.microsoft.com/office/drawing/2014/main" id="{F289C713-2ADC-47DE-9167-E0F7461823BF}"/>
                </a:ext>
              </a:extLst>
            </p:cNvPr>
            <p:cNvSpPr/>
            <p:nvPr/>
          </p:nvSpPr>
          <p:spPr>
            <a:xfrm>
              <a:off x="7862157" y="2742742"/>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5" name="Google Shape;10192;p74">
              <a:extLst>
                <a:ext uri="{FF2B5EF4-FFF2-40B4-BE49-F238E27FC236}">
                  <a16:creationId xmlns:a16="http://schemas.microsoft.com/office/drawing/2014/main" id="{AAB7AB42-6A05-4934-BE71-AEF5C5B2E1D4}"/>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6" name="Google Shape;10193;p74">
              <a:extLst>
                <a:ext uri="{FF2B5EF4-FFF2-40B4-BE49-F238E27FC236}">
                  <a16:creationId xmlns:a16="http://schemas.microsoft.com/office/drawing/2014/main" id="{4CC2FAB1-5147-49E3-AD4C-4972FED75967}"/>
                </a:ext>
              </a:extLst>
            </p:cNvPr>
            <p:cNvSpPr/>
            <p:nvPr/>
          </p:nvSpPr>
          <p:spPr>
            <a:xfrm>
              <a:off x="8053093" y="2742742"/>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7" name="Google Shape;10194;p74">
              <a:extLst>
                <a:ext uri="{FF2B5EF4-FFF2-40B4-BE49-F238E27FC236}">
                  <a16:creationId xmlns:a16="http://schemas.microsoft.com/office/drawing/2014/main" id="{0745FE84-AC9F-4D6A-988E-4A7B0EFB7F84}"/>
                </a:ext>
              </a:extLst>
            </p:cNvPr>
            <p:cNvSpPr/>
            <p:nvPr/>
          </p:nvSpPr>
          <p:spPr>
            <a:xfrm>
              <a:off x="8005142" y="2845055"/>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68" name="Google Shape;10221;p74">
            <a:extLst>
              <a:ext uri="{FF2B5EF4-FFF2-40B4-BE49-F238E27FC236}">
                <a16:creationId xmlns:a16="http://schemas.microsoft.com/office/drawing/2014/main" id="{D561A0ED-B3FA-449C-8FDE-FCF223243445}"/>
              </a:ext>
            </a:extLst>
          </p:cNvPr>
          <p:cNvGrpSpPr/>
          <p:nvPr/>
        </p:nvGrpSpPr>
        <p:grpSpPr>
          <a:xfrm>
            <a:off x="5113959" y="4622597"/>
            <a:ext cx="422623" cy="511209"/>
            <a:chOff x="3835469" y="3466947"/>
            <a:chExt cx="316967" cy="383407"/>
          </a:xfrm>
          <a:solidFill>
            <a:srgbClr val="B38E69"/>
          </a:solidFill>
        </p:grpSpPr>
        <p:sp>
          <p:nvSpPr>
            <p:cNvPr id="69" name="Google Shape;10222;p74">
              <a:extLst>
                <a:ext uri="{FF2B5EF4-FFF2-40B4-BE49-F238E27FC236}">
                  <a16:creationId xmlns:a16="http://schemas.microsoft.com/office/drawing/2014/main" id="{93867650-737A-4653-8C45-D7BBC573AECF}"/>
                </a:ext>
              </a:extLst>
            </p:cNvPr>
            <p:cNvSpPr/>
            <p:nvPr/>
          </p:nvSpPr>
          <p:spPr>
            <a:xfrm>
              <a:off x="3940158"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0" name="Google Shape;10223;p74">
              <a:extLst>
                <a:ext uri="{FF2B5EF4-FFF2-40B4-BE49-F238E27FC236}">
                  <a16:creationId xmlns:a16="http://schemas.microsoft.com/office/drawing/2014/main" id="{DD1D3DE1-BD90-43D8-B023-0264D4B3D4E5}"/>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1" name="Google Shape;10224;p74">
              <a:extLst>
                <a:ext uri="{FF2B5EF4-FFF2-40B4-BE49-F238E27FC236}">
                  <a16:creationId xmlns:a16="http://schemas.microsoft.com/office/drawing/2014/main" id="{F4F5FA56-9570-423E-A52F-DD8163179933}"/>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72" name="Google Shape;10240;p74">
            <a:extLst>
              <a:ext uri="{FF2B5EF4-FFF2-40B4-BE49-F238E27FC236}">
                <a16:creationId xmlns:a16="http://schemas.microsoft.com/office/drawing/2014/main" id="{FCA2A109-1E97-45E6-900B-A10B0BC94E93}"/>
              </a:ext>
            </a:extLst>
          </p:cNvPr>
          <p:cNvGrpSpPr/>
          <p:nvPr/>
        </p:nvGrpSpPr>
        <p:grpSpPr>
          <a:xfrm>
            <a:off x="6965534" y="4627486"/>
            <a:ext cx="486692" cy="480487"/>
            <a:chOff x="5224150" y="3470614"/>
            <a:chExt cx="365019" cy="360365"/>
          </a:xfrm>
          <a:solidFill>
            <a:srgbClr val="B38E69"/>
          </a:solidFill>
        </p:grpSpPr>
        <p:sp>
          <p:nvSpPr>
            <p:cNvPr id="73" name="Google Shape;10241;p74">
              <a:extLst>
                <a:ext uri="{FF2B5EF4-FFF2-40B4-BE49-F238E27FC236}">
                  <a16:creationId xmlns:a16="http://schemas.microsoft.com/office/drawing/2014/main" id="{9EF7A9AD-1294-4E91-8310-20339BE39F8D}"/>
                </a:ext>
              </a:extLst>
            </p:cNvPr>
            <p:cNvSpPr/>
            <p:nvPr/>
          </p:nvSpPr>
          <p:spPr>
            <a:xfrm>
              <a:off x="5224150" y="3470614"/>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4" name="Google Shape;10242;p74">
              <a:extLst>
                <a:ext uri="{FF2B5EF4-FFF2-40B4-BE49-F238E27FC236}">
                  <a16:creationId xmlns:a16="http://schemas.microsoft.com/office/drawing/2014/main" id="{C2C0190E-684A-4AE8-B69D-3A8B664BE763}"/>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75" name="Google Shape;10303;p74">
            <a:extLst>
              <a:ext uri="{FF2B5EF4-FFF2-40B4-BE49-F238E27FC236}">
                <a16:creationId xmlns:a16="http://schemas.microsoft.com/office/drawing/2014/main" id="{E2D0D016-01CA-470B-9DDD-5B96C0C02062}"/>
              </a:ext>
            </a:extLst>
          </p:cNvPr>
          <p:cNvGrpSpPr/>
          <p:nvPr/>
        </p:nvGrpSpPr>
        <p:grpSpPr>
          <a:xfrm>
            <a:off x="7899453" y="4585630"/>
            <a:ext cx="480316" cy="511857"/>
            <a:chOff x="5924589" y="3439222"/>
            <a:chExt cx="360237" cy="383893"/>
          </a:xfrm>
          <a:solidFill>
            <a:srgbClr val="B38E69"/>
          </a:solidFill>
        </p:grpSpPr>
        <p:sp>
          <p:nvSpPr>
            <p:cNvPr id="76" name="Google Shape;10304;p74">
              <a:extLst>
                <a:ext uri="{FF2B5EF4-FFF2-40B4-BE49-F238E27FC236}">
                  <a16:creationId xmlns:a16="http://schemas.microsoft.com/office/drawing/2014/main" id="{7196FA51-4942-445A-B92E-D0B5A43FEE64}"/>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7" name="Google Shape;10305;p74">
              <a:extLst>
                <a:ext uri="{FF2B5EF4-FFF2-40B4-BE49-F238E27FC236}">
                  <a16:creationId xmlns:a16="http://schemas.microsoft.com/office/drawing/2014/main" id="{988EB04E-288F-4C16-B21C-DA684A0649FA}"/>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8" name="Google Shape;10306;p74">
              <a:extLst>
                <a:ext uri="{FF2B5EF4-FFF2-40B4-BE49-F238E27FC236}">
                  <a16:creationId xmlns:a16="http://schemas.microsoft.com/office/drawing/2014/main" id="{AF30E917-7BA9-4BD0-8514-3941459CC3A9}"/>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9" name="Google Shape;10307;p74">
              <a:extLst>
                <a:ext uri="{FF2B5EF4-FFF2-40B4-BE49-F238E27FC236}">
                  <a16:creationId xmlns:a16="http://schemas.microsoft.com/office/drawing/2014/main" id="{EA272CD6-6CB3-4239-9771-D471653A6DC3}"/>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0" name="Google Shape;10308;p74">
              <a:extLst>
                <a:ext uri="{FF2B5EF4-FFF2-40B4-BE49-F238E27FC236}">
                  <a16:creationId xmlns:a16="http://schemas.microsoft.com/office/drawing/2014/main" id="{B23FFA61-C12E-40AB-8EA9-EFC8C91A19EC}"/>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1" name="Google Shape;10309;p74">
              <a:extLst>
                <a:ext uri="{FF2B5EF4-FFF2-40B4-BE49-F238E27FC236}">
                  <a16:creationId xmlns:a16="http://schemas.microsoft.com/office/drawing/2014/main" id="{A0653C5C-D282-49BB-89BA-6C6D666EC91E}"/>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2" name="Google Shape;10310;p74">
              <a:extLst>
                <a:ext uri="{FF2B5EF4-FFF2-40B4-BE49-F238E27FC236}">
                  <a16:creationId xmlns:a16="http://schemas.microsoft.com/office/drawing/2014/main" id="{83AC1818-38B0-44CB-B275-72A221174C28}"/>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3" name="Google Shape;10311;p74">
              <a:extLst>
                <a:ext uri="{FF2B5EF4-FFF2-40B4-BE49-F238E27FC236}">
                  <a16:creationId xmlns:a16="http://schemas.microsoft.com/office/drawing/2014/main" id="{B60343B7-F1C4-4C02-A01D-AF230B10049B}"/>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4" name="Google Shape;10312;p74">
              <a:extLst>
                <a:ext uri="{FF2B5EF4-FFF2-40B4-BE49-F238E27FC236}">
                  <a16:creationId xmlns:a16="http://schemas.microsoft.com/office/drawing/2014/main" id="{16A799E6-3C65-47C4-8281-B7A8AAE0625C}"/>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5" name="Google Shape;10313;p74">
              <a:extLst>
                <a:ext uri="{FF2B5EF4-FFF2-40B4-BE49-F238E27FC236}">
                  <a16:creationId xmlns:a16="http://schemas.microsoft.com/office/drawing/2014/main" id="{515069E7-33DE-4B8C-BF5D-02CC17780CFC}"/>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6" name="Google Shape;10314;p74">
              <a:extLst>
                <a:ext uri="{FF2B5EF4-FFF2-40B4-BE49-F238E27FC236}">
                  <a16:creationId xmlns:a16="http://schemas.microsoft.com/office/drawing/2014/main" id="{70716BEA-D828-4A0C-93C4-AA2CA34E3841}"/>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7" name="Google Shape;10315;p74">
              <a:extLst>
                <a:ext uri="{FF2B5EF4-FFF2-40B4-BE49-F238E27FC236}">
                  <a16:creationId xmlns:a16="http://schemas.microsoft.com/office/drawing/2014/main" id="{017B547B-74B1-4CC9-94E3-BAA5B2704131}"/>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88" name="Google Shape;10341;p74">
            <a:extLst>
              <a:ext uri="{FF2B5EF4-FFF2-40B4-BE49-F238E27FC236}">
                <a16:creationId xmlns:a16="http://schemas.microsoft.com/office/drawing/2014/main" id="{DB009FB1-3746-42C3-A905-25152F47D466}"/>
              </a:ext>
            </a:extLst>
          </p:cNvPr>
          <p:cNvGrpSpPr/>
          <p:nvPr/>
        </p:nvGrpSpPr>
        <p:grpSpPr>
          <a:xfrm>
            <a:off x="11370271" y="3665366"/>
            <a:ext cx="346008" cy="483461"/>
            <a:chOff x="8527703" y="2749024"/>
            <a:chExt cx="259506" cy="362596"/>
          </a:xfrm>
          <a:solidFill>
            <a:srgbClr val="B38E69"/>
          </a:solidFill>
        </p:grpSpPr>
        <p:sp>
          <p:nvSpPr>
            <p:cNvPr id="89" name="Google Shape;10342;p74">
              <a:extLst>
                <a:ext uri="{FF2B5EF4-FFF2-40B4-BE49-F238E27FC236}">
                  <a16:creationId xmlns:a16="http://schemas.microsoft.com/office/drawing/2014/main" id="{3683B049-36A1-4442-953E-91E5DEACFF14}"/>
                </a:ext>
              </a:extLst>
            </p:cNvPr>
            <p:cNvSpPr/>
            <p:nvPr/>
          </p:nvSpPr>
          <p:spPr>
            <a:xfrm>
              <a:off x="8527703" y="2749024"/>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0" name="Google Shape;10343;p74">
              <a:extLst>
                <a:ext uri="{FF2B5EF4-FFF2-40B4-BE49-F238E27FC236}">
                  <a16:creationId xmlns:a16="http://schemas.microsoft.com/office/drawing/2014/main" id="{9F17F6B8-0A44-4C45-ACB3-3BF66C8B139B}"/>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1" name="Google Shape;10344;p74">
              <a:extLst>
                <a:ext uri="{FF2B5EF4-FFF2-40B4-BE49-F238E27FC236}">
                  <a16:creationId xmlns:a16="http://schemas.microsoft.com/office/drawing/2014/main" id="{CB45AB92-2F04-449E-AD68-497E511617D4}"/>
                </a:ext>
              </a:extLst>
            </p:cNvPr>
            <p:cNvSpPr/>
            <p:nvPr/>
          </p:nvSpPr>
          <p:spPr>
            <a:xfrm>
              <a:off x="8588492"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2" name="Google Shape;10345;p74">
              <a:extLst>
                <a:ext uri="{FF2B5EF4-FFF2-40B4-BE49-F238E27FC236}">
                  <a16:creationId xmlns:a16="http://schemas.microsoft.com/office/drawing/2014/main" id="{234F4362-229A-4302-BFC7-FFECFF50E186}"/>
                </a:ext>
              </a:extLst>
            </p:cNvPr>
            <p:cNvSpPr/>
            <p:nvPr/>
          </p:nvSpPr>
          <p:spPr>
            <a:xfrm>
              <a:off x="8608445" y="2877607"/>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3" name="Google Shape;10346;p74">
              <a:extLst>
                <a:ext uri="{FF2B5EF4-FFF2-40B4-BE49-F238E27FC236}">
                  <a16:creationId xmlns:a16="http://schemas.microsoft.com/office/drawing/2014/main" id="{FA614FE6-D165-48F0-9D37-9B89D539304B}"/>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94" name="Google Shape;10359;p74">
            <a:extLst>
              <a:ext uri="{FF2B5EF4-FFF2-40B4-BE49-F238E27FC236}">
                <a16:creationId xmlns:a16="http://schemas.microsoft.com/office/drawing/2014/main" id="{C2088EA8-25C0-4676-9464-E852E6410695}"/>
              </a:ext>
            </a:extLst>
          </p:cNvPr>
          <p:cNvGrpSpPr/>
          <p:nvPr/>
        </p:nvGrpSpPr>
        <p:grpSpPr>
          <a:xfrm>
            <a:off x="8779666" y="4641761"/>
            <a:ext cx="481572" cy="451811"/>
            <a:chOff x="6584749" y="3481321"/>
            <a:chExt cx="361179" cy="338858"/>
          </a:xfrm>
          <a:solidFill>
            <a:srgbClr val="B38E69"/>
          </a:solidFill>
        </p:grpSpPr>
        <p:sp>
          <p:nvSpPr>
            <p:cNvPr id="95" name="Google Shape;10360;p74">
              <a:extLst>
                <a:ext uri="{FF2B5EF4-FFF2-40B4-BE49-F238E27FC236}">
                  <a16:creationId xmlns:a16="http://schemas.microsoft.com/office/drawing/2014/main" id="{3136A38B-C99D-489B-A213-0FDE3EAE88E4}"/>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6" name="Google Shape;10361;p74">
              <a:extLst>
                <a:ext uri="{FF2B5EF4-FFF2-40B4-BE49-F238E27FC236}">
                  <a16:creationId xmlns:a16="http://schemas.microsoft.com/office/drawing/2014/main" id="{A593D031-1BB8-4B6A-9E14-8376BE18C3BD}"/>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7" name="Google Shape;10362;p74">
              <a:extLst>
                <a:ext uri="{FF2B5EF4-FFF2-40B4-BE49-F238E27FC236}">
                  <a16:creationId xmlns:a16="http://schemas.microsoft.com/office/drawing/2014/main" id="{4F0FE3EA-809F-4DBC-9580-CA702E6A3970}"/>
                </a:ext>
              </a:extLst>
            </p:cNvPr>
            <p:cNvSpPr/>
            <p:nvPr/>
          </p:nvSpPr>
          <p:spPr>
            <a:xfrm>
              <a:off x="660685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8" name="Google Shape;10363;p74">
              <a:extLst>
                <a:ext uri="{FF2B5EF4-FFF2-40B4-BE49-F238E27FC236}">
                  <a16:creationId xmlns:a16="http://schemas.microsoft.com/office/drawing/2014/main" id="{DFD52010-6E52-488A-A784-C6AF3F4CF5BF}"/>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9" name="Google Shape;10364;p74">
              <a:extLst>
                <a:ext uri="{FF2B5EF4-FFF2-40B4-BE49-F238E27FC236}">
                  <a16:creationId xmlns:a16="http://schemas.microsoft.com/office/drawing/2014/main" id="{D619307B-D89F-4EB6-85C2-4FDE9A60F6B9}"/>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0" name="Google Shape;10365;p74">
              <a:extLst>
                <a:ext uri="{FF2B5EF4-FFF2-40B4-BE49-F238E27FC236}">
                  <a16:creationId xmlns:a16="http://schemas.microsoft.com/office/drawing/2014/main" id="{46D5B750-D45D-45A5-AF48-AE7F6D79FD65}"/>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1" name="Google Shape;10366;p74">
              <a:extLst>
                <a:ext uri="{FF2B5EF4-FFF2-40B4-BE49-F238E27FC236}">
                  <a16:creationId xmlns:a16="http://schemas.microsoft.com/office/drawing/2014/main" id="{4765DACF-D727-4DE3-8AFD-AF15CD5EA831}"/>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02" name="Google Shape;10399;p74">
            <a:extLst>
              <a:ext uri="{FF2B5EF4-FFF2-40B4-BE49-F238E27FC236}">
                <a16:creationId xmlns:a16="http://schemas.microsoft.com/office/drawing/2014/main" id="{596DF078-0BFF-47AE-90C2-D2085482CC80}"/>
              </a:ext>
            </a:extLst>
          </p:cNvPr>
          <p:cNvGrpSpPr/>
          <p:nvPr/>
        </p:nvGrpSpPr>
        <p:grpSpPr>
          <a:xfrm>
            <a:off x="4176393" y="4547347"/>
            <a:ext cx="480267" cy="509125"/>
            <a:chOff x="3132295" y="3410510"/>
            <a:chExt cx="360200" cy="381844"/>
          </a:xfrm>
          <a:solidFill>
            <a:srgbClr val="B38E69"/>
          </a:solidFill>
        </p:grpSpPr>
        <p:sp>
          <p:nvSpPr>
            <p:cNvPr id="103" name="Google Shape;10400;p74">
              <a:extLst>
                <a:ext uri="{FF2B5EF4-FFF2-40B4-BE49-F238E27FC236}">
                  <a16:creationId xmlns:a16="http://schemas.microsoft.com/office/drawing/2014/main" id="{5071CE75-194D-48FB-9A4A-5155698FAFDB}"/>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4" name="Google Shape;10401;p74">
              <a:extLst>
                <a:ext uri="{FF2B5EF4-FFF2-40B4-BE49-F238E27FC236}">
                  <a16:creationId xmlns:a16="http://schemas.microsoft.com/office/drawing/2014/main" id="{A3B8F1CC-004F-4B82-B041-3E789B82F504}"/>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5" name="Google Shape;10402;p74">
              <a:extLst>
                <a:ext uri="{FF2B5EF4-FFF2-40B4-BE49-F238E27FC236}">
                  <a16:creationId xmlns:a16="http://schemas.microsoft.com/office/drawing/2014/main" id="{21AF0329-DE57-4A57-BEAC-C9B3C12A36D1}"/>
                </a:ext>
              </a:extLst>
            </p:cNvPr>
            <p:cNvSpPr/>
            <p:nvPr/>
          </p:nvSpPr>
          <p:spPr>
            <a:xfrm>
              <a:off x="334841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6" name="Google Shape;10403;p74">
              <a:extLst>
                <a:ext uri="{FF2B5EF4-FFF2-40B4-BE49-F238E27FC236}">
                  <a16:creationId xmlns:a16="http://schemas.microsoft.com/office/drawing/2014/main" id="{9A8AF2DB-D0FB-42C8-9C54-CBD4A5EBFDEE}"/>
                </a:ext>
              </a:extLst>
            </p:cNvPr>
            <p:cNvSpPr/>
            <p:nvPr/>
          </p:nvSpPr>
          <p:spPr>
            <a:xfrm>
              <a:off x="329558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7" name="Google Shape;10404;p74">
              <a:extLst>
                <a:ext uri="{FF2B5EF4-FFF2-40B4-BE49-F238E27FC236}">
                  <a16:creationId xmlns:a16="http://schemas.microsoft.com/office/drawing/2014/main" id="{8852F05C-44B2-449D-BD55-145D8EE718EE}"/>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8" name="Google Shape;10405;p74">
              <a:extLst>
                <a:ext uri="{FF2B5EF4-FFF2-40B4-BE49-F238E27FC236}">
                  <a16:creationId xmlns:a16="http://schemas.microsoft.com/office/drawing/2014/main" id="{720FC16D-C8B8-4363-BC9F-BEF9A7CB561E}"/>
                </a:ext>
              </a:extLst>
            </p:cNvPr>
            <p:cNvSpPr/>
            <p:nvPr/>
          </p:nvSpPr>
          <p:spPr>
            <a:xfrm>
              <a:off x="3141905"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9" name="Google Shape;10406;p74">
              <a:extLst>
                <a:ext uri="{FF2B5EF4-FFF2-40B4-BE49-F238E27FC236}">
                  <a16:creationId xmlns:a16="http://schemas.microsoft.com/office/drawing/2014/main" id="{81FB1221-453F-4CC9-B15D-B34AC76807B1}"/>
                </a:ext>
              </a:extLst>
            </p:cNvPr>
            <p:cNvSpPr/>
            <p:nvPr/>
          </p:nvSpPr>
          <p:spPr>
            <a:xfrm>
              <a:off x="329558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0" name="Google Shape;10407;p74">
              <a:extLst>
                <a:ext uri="{FF2B5EF4-FFF2-40B4-BE49-F238E27FC236}">
                  <a16:creationId xmlns:a16="http://schemas.microsoft.com/office/drawing/2014/main" id="{D54835F7-58A8-47D5-8DA7-7ADE05C6C805}"/>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11" name="Google Shape;10421;p74">
            <a:extLst>
              <a:ext uri="{FF2B5EF4-FFF2-40B4-BE49-F238E27FC236}">
                <a16:creationId xmlns:a16="http://schemas.microsoft.com/office/drawing/2014/main" id="{5A657BB9-DD6B-4E38-BF19-974D49C6CA8A}"/>
              </a:ext>
            </a:extLst>
          </p:cNvPr>
          <p:cNvGrpSpPr/>
          <p:nvPr/>
        </p:nvGrpSpPr>
        <p:grpSpPr>
          <a:xfrm>
            <a:off x="9515356" y="4559052"/>
            <a:ext cx="482864" cy="515976"/>
            <a:chOff x="7136517" y="3419289"/>
            <a:chExt cx="362148" cy="386982"/>
          </a:xfrm>
          <a:solidFill>
            <a:srgbClr val="B38E69"/>
          </a:solidFill>
        </p:grpSpPr>
        <p:sp>
          <p:nvSpPr>
            <p:cNvPr id="112" name="Google Shape;10422;p74">
              <a:extLst>
                <a:ext uri="{FF2B5EF4-FFF2-40B4-BE49-F238E27FC236}">
                  <a16:creationId xmlns:a16="http://schemas.microsoft.com/office/drawing/2014/main" id="{2F75EDF5-64CF-438D-B44E-8A96798680D8}"/>
                </a:ext>
              </a:extLst>
            </p:cNvPr>
            <p:cNvSpPr/>
            <p:nvPr/>
          </p:nvSpPr>
          <p:spPr>
            <a:xfrm>
              <a:off x="7136517"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3" name="Google Shape;10423;p74">
              <a:extLst>
                <a:ext uri="{FF2B5EF4-FFF2-40B4-BE49-F238E27FC236}">
                  <a16:creationId xmlns:a16="http://schemas.microsoft.com/office/drawing/2014/main" id="{443933BD-552A-48CA-8CF9-B3A09398C2B7}"/>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4" name="Google Shape;10424;p74">
              <a:extLst>
                <a:ext uri="{FF2B5EF4-FFF2-40B4-BE49-F238E27FC236}">
                  <a16:creationId xmlns:a16="http://schemas.microsoft.com/office/drawing/2014/main" id="{4DDF0275-6CE2-4969-92A2-208CCDFD06D7}"/>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5" name="Google Shape;10425;p74">
              <a:extLst>
                <a:ext uri="{FF2B5EF4-FFF2-40B4-BE49-F238E27FC236}">
                  <a16:creationId xmlns:a16="http://schemas.microsoft.com/office/drawing/2014/main" id="{2D2C3EE1-7CAA-4525-8126-41049BE020DB}"/>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6" name="Google Shape;10426;p74">
              <a:extLst>
                <a:ext uri="{FF2B5EF4-FFF2-40B4-BE49-F238E27FC236}">
                  <a16:creationId xmlns:a16="http://schemas.microsoft.com/office/drawing/2014/main" id="{7792981D-B842-4CB7-AD4E-F711AE590F8E}"/>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7" name="Google Shape;10427;p74">
              <a:extLst>
                <a:ext uri="{FF2B5EF4-FFF2-40B4-BE49-F238E27FC236}">
                  <a16:creationId xmlns:a16="http://schemas.microsoft.com/office/drawing/2014/main" id="{9867E9E1-57A8-4DBD-9E13-3F24F28D0D3D}"/>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8" name="Google Shape;10428;p74">
              <a:extLst>
                <a:ext uri="{FF2B5EF4-FFF2-40B4-BE49-F238E27FC236}">
                  <a16:creationId xmlns:a16="http://schemas.microsoft.com/office/drawing/2014/main" id="{88DE4191-42AB-4532-AF91-6EFE3E10FDB5}"/>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9" name="Google Shape;10429;p74">
              <a:extLst>
                <a:ext uri="{FF2B5EF4-FFF2-40B4-BE49-F238E27FC236}">
                  <a16:creationId xmlns:a16="http://schemas.microsoft.com/office/drawing/2014/main" id="{856FC27A-334A-439B-9BA2-319E965A71B1}"/>
                </a:ext>
              </a:extLst>
            </p:cNvPr>
            <p:cNvSpPr/>
            <p:nvPr/>
          </p:nvSpPr>
          <p:spPr>
            <a:xfrm>
              <a:off x="7200881"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20" name="Google Shape;10435;p74">
            <a:extLst>
              <a:ext uri="{FF2B5EF4-FFF2-40B4-BE49-F238E27FC236}">
                <a16:creationId xmlns:a16="http://schemas.microsoft.com/office/drawing/2014/main" id="{85607848-25F6-44D7-B36F-DB5565E1C0E5}"/>
              </a:ext>
            </a:extLst>
          </p:cNvPr>
          <p:cNvGrpSpPr/>
          <p:nvPr/>
        </p:nvGrpSpPr>
        <p:grpSpPr>
          <a:xfrm>
            <a:off x="9486972" y="5286305"/>
            <a:ext cx="709648" cy="701247"/>
            <a:chOff x="7115229" y="3964728"/>
            <a:chExt cx="532236" cy="525935"/>
          </a:xfrm>
          <a:solidFill>
            <a:srgbClr val="B38E69"/>
          </a:solidFill>
        </p:grpSpPr>
        <p:sp>
          <p:nvSpPr>
            <p:cNvPr id="121" name="Google Shape;10436;p74">
              <a:extLst>
                <a:ext uri="{FF2B5EF4-FFF2-40B4-BE49-F238E27FC236}">
                  <a16:creationId xmlns:a16="http://schemas.microsoft.com/office/drawing/2014/main" id="{E40C757A-4C3B-47C8-975F-440E0476CBA1}"/>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2" name="Google Shape;10437;p74">
              <a:extLst>
                <a:ext uri="{FF2B5EF4-FFF2-40B4-BE49-F238E27FC236}">
                  <a16:creationId xmlns:a16="http://schemas.microsoft.com/office/drawing/2014/main" id="{BC23F506-1795-472C-9A6C-55EDC3EDA102}"/>
                </a:ext>
              </a:extLst>
            </p:cNvPr>
            <p:cNvSpPr/>
            <p:nvPr/>
          </p:nvSpPr>
          <p:spPr>
            <a:xfrm>
              <a:off x="7240868"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3" name="Google Shape;10438;p74">
              <a:extLst>
                <a:ext uri="{FF2B5EF4-FFF2-40B4-BE49-F238E27FC236}">
                  <a16:creationId xmlns:a16="http://schemas.microsoft.com/office/drawing/2014/main" id="{6E9723F6-75D3-46D3-94FB-9B567DE1EE95}"/>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4" name="Google Shape;10439;p74">
              <a:extLst>
                <a:ext uri="{FF2B5EF4-FFF2-40B4-BE49-F238E27FC236}">
                  <a16:creationId xmlns:a16="http://schemas.microsoft.com/office/drawing/2014/main" id="{D613607C-FA3F-4060-BB30-6E2CCE774AFC}"/>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5" name="Google Shape;10440;p74">
              <a:extLst>
                <a:ext uri="{FF2B5EF4-FFF2-40B4-BE49-F238E27FC236}">
                  <a16:creationId xmlns:a16="http://schemas.microsoft.com/office/drawing/2014/main" id="{6C880AE7-E58E-453B-90F0-BB028A0A02CA}"/>
                </a:ext>
              </a:extLst>
            </p:cNvPr>
            <p:cNvSpPr/>
            <p:nvPr/>
          </p:nvSpPr>
          <p:spPr>
            <a:xfrm>
              <a:off x="711522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6" name="Google Shape;10441;p74">
              <a:extLst>
                <a:ext uri="{FF2B5EF4-FFF2-40B4-BE49-F238E27FC236}">
                  <a16:creationId xmlns:a16="http://schemas.microsoft.com/office/drawing/2014/main" id="{EA80D326-2A60-4890-BC2F-558727F88677}"/>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7" name="Google Shape;10442;p74">
              <a:extLst>
                <a:ext uri="{FF2B5EF4-FFF2-40B4-BE49-F238E27FC236}">
                  <a16:creationId xmlns:a16="http://schemas.microsoft.com/office/drawing/2014/main" id="{7C0C867D-3B7D-4296-B106-E8BA180D5ABB}"/>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28" name="Google Shape;10443;p74">
            <a:extLst>
              <a:ext uri="{FF2B5EF4-FFF2-40B4-BE49-F238E27FC236}">
                <a16:creationId xmlns:a16="http://schemas.microsoft.com/office/drawing/2014/main" id="{F5C7225F-BF89-48AB-A933-70410FDAFB55}"/>
              </a:ext>
            </a:extLst>
          </p:cNvPr>
          <p:cNvGrpSpPr/>
          <p:nvPr/>
        </p:nvGrpSpPr>
        <p:grpSpPr>
          <a:xfrm>
            <a:off x="11314395" y="4449567"/>
            <a:ext cx="551127" cy="587399"/>
            <a:chOff x="8485796" y="3337175"/>
            <a:chExt cx="413345" cy="440549"/>
          </a:xfrm>
          <a:solidFill>
            <a:srgbClr val="B38E69"/>
          </a:solidFill>
        </p:grpSpPr>
        <p:sp>
          <p:nvSpPr>
            <p:cNvPr id="129" name="Google Shape;10444;p74">
              <a:extLst>
                <a:ext uri="{FF2B5EF4-FFF2-40B4-BE49-F238E27FC236}">
                  <a16:creationId xmlns:a16="http://schemas.microsoft.com/office/drawing/2014/main" id="{F6C4BF04-AD3D-42F7-8593-5BDC97BA3F73}"/>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0" name="Google Shape;10445;p74">
              <a:extLst>
                <a:ext uri="{FF2B5EF4-FFF2-40B4-BE49-F238E27FC236}">
                  <a16:creationId xmlns:a16="http://schemas.microsoft.com/office/drawing/2014/main" id="{5321611F-FE50-40E6-AE3C-4EC31AD27953}"/>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1" name="Google Shape;10446;p74">
              <a:extLst>
                <a:ext uri="{FF2B5EF4-FFF2-40B4-BE49-F238E27FC236}">
                  <a16:creationId xmlns:a16="http://schemas.microsoft.com/office/drawing/2014/main" id="{32B5A0C8-A805-4343-A203-3CDBADB5CD53}"/>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2" name="Google Shape;10447;p74">
              <a:extLst>
                <a:ext uri="{FF2B5EF4-FFF2-40B4-BE49-F238E27FC236}">
                  <a16:creationId xmlns:a16="http://schemas.microsoft.com/office/drawing/2014/main" id="{87332079-2C76-407F-85DF-AAB653BB7B9F}"/>
                </a:ext>
              </a:extLst>
            </p:cNvPr>
            <p:cNvSpPr/>
            <p:nvPr/>
          </p:nvSpPr>
          <p:spPr>
            <a:xfrm>
              <a:off x="8739734"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3" name="Google Shape;10448;p74">
              <a:extLst>
                <a:ext uri="{FF2B5EF4-FFF2-40B4-BE49-F238E27FC236}">
                  <a16:creationId xmlns:a16="http://schemas.microsoft.com/office/drawing/2014/main" id="{9A8EA8D9-1B3E-445F-A045-54360BEA1734}"/>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4" name="Google Shape;10449;p74">
              <a:extLst>
                <a:ext uri="{FF2B5EF4-FFF2-40B4-BE49-F238E27FC236}">
                  <a16:creationId xmlns:a16="http://schemas.microsoft.com/office/drawing/2014/main" id="{31C76D37-EA5D-42C0-98C0-0AB9486D9F87}"/>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35" name="Google Shape;10468;p74">
            <a:extLst>
              <a:ext uri="{FF2B5EF4-FFF2-40B4-BE49-F238E27FC236}">
                <a16:creationId xmlns:a16="http://schemas.microsoft.com/office/drawing/2014/main" id="{45E83D79-7CB0-4AD3-A1B5-E2C5EBFF1D87}"/>
              </a:ext>
            </a:extLst>
          </p:cNvPr>
          <p:cNvGrpSpPr/>
          <p:nvPr/>
        </p:nvGrpSpPr>
        <p:grpSpPr>
          <a:xfrm>
            <a:off x="6024688" y="4673827"/>
            <a:ext cx="482864" cy="513247"/>
            <a:chOff x="4518516" y="3505370"/>
            <a:chExt cx="362148" cy="384935"/>
          </a:xfrm>
          <a:solidFill>
            <a:srgbClr val="B38E69"/>
          </a:solidFill>
        </p:grpSpPr>
        <p:sp>
          <p:nvSpPr>
            <p:cNvPr id="136" name="Google Shape;10469;p74">
              <a:extLst>
                <a:ext uri="{FF2B5EF4-FFF2-40B4-BE49-F238E27FC236}">
                  <a16:creationId xmlns:a16="http://schemas.microsoft.com/office/drawing/2014/main" id="{29067C18-0C70-4862-981B-805E32850D22}"/>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7" name="Google Shape;10470;p74">
              <a:extLst>
                <a:ext uri="{FF2B5EF4-FFF2-40B4-BE49-F238E27FC236}">
                  <a16:creationId xmlns:a16="http://schemas.microsoft.com/office/drawing/2014/main" id="{6E7B9E92-4EE9-4493-A710-4CBA9D90FAB5}"/>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8" name="Google Shape;10471;p74">
              <a:extLst>
                <a:ext uri="{FF2B5EF4-FFF2-40B4-BE49-F238E27FC236}">
                  <a16:creationId xmlns:a16="http://schemas.microsoft.com/office/drawing/2014/main" id="{CA9AAEBB-FBFB-4D94-B262-0B3FCBB6BA0F}"/>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39" name="Google Shape;10483;p74">
            <a:extLst>
              <a:ext uri="{FF2B5EF4-FFF2-40B4-BE49-F238E27FC236}">
                <a16:creationId xmlns:a16="http://schemas.microsoft.com/office/drawing/2014/main" id="{2D6AEAA7-1F81-4B54-A312-BA9CCF6CC3BB}"/>
              </a:ext>
            </a:extLst>
          </p:cNvPr>
          <p:cNvGrpSpPr/>
          <p:nvPr/>
        </p:nvGrpSpPr>
        <p:grpSpPr>
          <a:xfrm>
            <a:off x="10482011" y="4540373"/>
            <a:ext cx="453395" cy="480499"/>
            <a:chOff x="7861508" y="3405280"/>
            <a:chExt cx="340046" cy="360374"/>
          </a:xfrm>
          <a:solidFill>
            <a:srgbClr val="B38E69"/>
          </a:solidFill>
        </p:grpSpPr>
        <p:sp>
          <p:nvSpPr>
            <p:cNvPr id="140" name="Google Shape;10484;p74">
              <a:extLst>
                <a:ext uri="{FF2B5EF4-FFF2-40B4-BE49-F238E27FC236}">
                  <a16:creationId xmlns:a16="http://schemas.microsoft.com/office/drawing/2014/main" id="{269D3F06-7BE1-4B19-B629-3677BAE3FF8D}"/>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1" name="Google Shape;10485;p74">
              <a:extLst>
                <a:ext uri="{FF2B5EF4-FFF2-40B4-BE49-F238E27FC236}">
                  <a16:creationId xmlns:a16="http://schemas.microsoft.com/office/drawing/2014/main" id="{1F0356EF-56CC-44BD-AFCE-7FF8238AF68E}"/>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2" name="Google Shape;10486;p74">
              <a:extLst>
                <a:ext uri="{FF2B5EF4-FFF2-40B4-BE49-F238E27FC236}">
                  <a16:creationId xmlns:a16="http://schemas.microsoft.com/office/drawing/2014/main" id="{3BB71694-7FBA-47E1-AF76-A60ACB9E89C2}"/>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3" name="Google Shape;10487;p74">
              <a:extLst>
                <a:ext uri="{FF2B5EF4-FFF2-40B4-BE49-F238E27FC236}">
                  <a16:creationId xmlns:a16="http://schemas.microsoft.com/office/drawing/2014/main" id="{B6F26671-493A-4923-8FCE-3F225C3B95F0}"/>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4" name="Google Shape;10488;p74">
              <a:extLst>
                <a:ext uri="{FF2B5EF4-FFF2-40B4-BE49-F238E27FC236}">
                  <a16:creationId xmlns:a16="http://schemas.microsoft.com/office/drawing/2014/main" id="{863C1314-65D8-4005-8B63-A25171DD4EE2}"/>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45" name="Google Shape;10497;p74">
            <a:extLst>
              <a:ext uri="{FF2B5EF4-FFF2-40B4-BE49-F238E27FC236}">
                <a16:creationId xmlns:a16="http://schemas.microsoft.com/office/drawing/2014/main" id="{EB70AB78-11A6-412E-B595-FC0386DE7734}"/>
              </a:ext>
            </a:extLst>
          </p:cNvPr>
          <p:cNvGrpSpPr/>
          <p:nvPr/>
        </p:nvGrpSpPr>
        <p:grpSpPr>
          <a:xfrm>
            <a:off x="10374111" y="2606100"/>
            <a:ext cx="630399" cy="670072"/>
            <a:chOff x="7780583" y="1954575"/>
            <a:chExt cx="472799" cy="502554"/>
          </a:xfrm>
          <a:solidFill>
            <a:srgbClr val="B38E69"/>
          </a:solidFill>
        </p:grpSpPr>
        <p:sp>
          <p:nvSpPr>
            <p:cNvPr id="146" name="Google Shape;10498;p74">
              <a:extLst>
                <a:ext uri="{FF2B5EF4-FFF2-40B4-BE49-F238E27FC236}">
                  <a16:creationId xmlns:a16="http://schemas.microsoft.com/office/drawing/2014/main" id="{696183E1-5A95-4B0B-A890-BE70AA74AF47}"/>
                </a:ext>
              </a:extLst>
            </p:cNvPr>
            <p:cNvSpPr/>
            <p:nvPr/>
          </p:nvSpPr>
          <p:spPr>
            <a:xfrm>
              <a:off x="7946117"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7" name="Google Shape;10499;p74">
              <a:extLst>
                <a:ext uri="{FF2B5EF4-FFF2-40B4-BE49-F238E27FC236}">
                  <a16:creationId xmlns:a16="http://schemas.microsoft.com/office/drawing/2014/main" id="{92DCBC83-E2E6-4A70-884C-30B5BB44EA80}"/>
                </a:ext>
              </a:extLst>
            </p:cNvPr>
            <p:cNvSpPr/>
            <p:nvPr/>
          </p:nvSpPr>
          <p:spPr>
            <a:xfrm>
              <a:off x="778058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8" name="Google Shape;10500;p74">
              <a:extLst>
                <a:ext uri="{FF2B5EF4-FFF2-40B4-BE49-F238E27FC236}">
                  <a16:creationId xmlns:a16="http://schemas.microsoft.com/office/drawing/2014/main" id="{C4858CAE-7909-4A06-86DC-28B3E6853A9C}"/>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9" name="Google Shape;10501;p74">
              <a:extLst>
                <a:ext uri="{FF2B5EF4-FFF2-40B4-BE49-F238E27FC236}">
                  <a16:creationId xmlns:a16="http://schemas.microsoft.com/office/drawing/2014/main" id="{89365FA2-EC92-4AB9-A414-6180FEA1374C}"/>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50" name="Google Shape;10502;p74">
              <a:extLst>
                <a:ext uri="{FF2B5EF4-FFF2-40B4-BE49-F238E27FC236}">
                  <a16:creationId xmlns:a16="http://schemas.microsoft.com/office/drawing/2014/main" id="{61ED0AEE-4639-414C-AA89-55DFF820F917}"/>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51" name="Google Shape;10503;p74">
              <a:extLst>
                <a:ext uri="{FF2B5EF4-FFF2-40B4-BE49-F238E27FC236}">
                  <a16:creationId xmlns:a16="http://schemas.microsoft.com/office/drawing/2014/main" id="{9BC1EEFB-E540-4AF1-9C4F-7DB69DAB5CA9}"/>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52" name="Google Shape;10234;p74">
            <a:extLst>
              <a:ext uri="{FF2B5EF4-FFF2-40B4-BE49-F238E27FC236}">
                <a16:creationId xmlns:a16="http://schemas.microsoft.com/office/drawing/2014/main" id="{B0DE1801-C750-4954-B28E-8D724A4287E4}"/>
              </a:ext>
            </a:extLst>
          </p:cNvPr>
          <p:cNvGrpSpPr/>
          <p:nvPr/>
        </p:nvGrpSpPr>
        <p:grpSpPr>
          <a:xfrm>
            <a:off x="5049255" y="2654320"/>
            <a:ext cx="627059" cy="670072"/>
            <a:chOff x="3786941" y="1990740"/>
            <a:chExt cx="470294" cy="502554"/>
          </a:xfrm>
          <a:solidFill>
            <a:srgbClr val="B38E69"/>
          </a:solidFill>
        </p:grpSpPr>
        <p:sp>
          <p:nvSpPr>
            <p:cNvPr id="153" name="Google Shape;10235;p74">
              <a:extLst>
                <a:ext uri="{FF2B5EF4-FFF2-40B4-BE49-F238E27FC236}">
                  <a16:creationId xmlns:a16="http://schemas.microsoft.com/office/drawing/2014/main" id="{DA9C349B-63C5-465B-8B06-07159D166453}"/>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54" name="Google Shape;10236;p74">
              <a:extLst>
                <a:ext uri="{FF2B5EF4-FFF2-40B4-BE49-F238E27FC236}">
                  <a16:creationId xmlns:a16="http://schemas.microsoft.com/office/drawing/2014/main" id="{42932EB7-27F1-494F-9C09-40C74DC3A2F0}"/>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55" name="Google Shape;10237;p74">
              <a:extLst>
                <a:ext uri="{FF2B5EF4-FFF2-40B4-BE49-F238E27FC236}">
                  <a16:creationId xmlns:a16="http://schemas.microsoft.com/office/drawing/2014/main" id="{B162A9ED-1846-4823-8AA6-3D432F8F164E}"/>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56" name="Google Shape;10238;p74">
              <a:extLst>
                <a:ext uri="{FF2B5EF4-FFF2-40B4-BE49-F238E27FC236}">
                  <a16:creationId xmlns:a16="http://schemas.microsoft.com/office/drawing/2014/main" id="{AA335417-6E19-4A21-8437-1374A203B7EE}"/>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57" name="Google Shape;10239;p74">
              <a:extLst>
                <a:ext uri="{FF2B5EF4-FFF2-40B4-BE49-F238E27FC236}">
                  <a16:creationId xmlns:a16="http://schemas.microsoft.com/office/drawing/2014/main" id="{D8AB4032-D83A-448E-BBC0-71B62CAE3B41}"/>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58" name="Google Shape;10251;p74">
            <a:extLst>
              <a:ext uri="{FF2B5EF4-FFF2-40B4-BE49-F238E27FC236}">
                <a16:creationId xmlns:a16="http://schemas.microsoft.com/office/drawing/2014/main" id="{61771D93-B23E-4FEE-9329-0175CE7C66F1}"/>
              </a:ext>
            </a:extLst>
          </p:cNvPr>
          <p:cNvGrpSpPr/>
          <p:nvPr/>
        </p:nvGrpSpPr>
        <p:grpSpPr>
          <a:xfrm>
            <a:off x="9500517" y="2659879"/>
            <a:ext cx="406347" cy="670060"/>
            <a:chOff x="7125388" y="1994909"/>
            <a:chExt cx="304760" cy="502545"/>
          </a:xfrm>
          <a:solidFill>
            <a:srgbClr val="B38E69"/>
          </a:solidFill>
        </p:grpSpPr>
        <p:sp>
          <p:nvSpPr>
            <p:cNvPr id="159" name="Google Shape;10252;p74">
              <a:extLst>
                <a:ext uri="{FF2B5EF4-FFF2-40B4-BE49-F238E27FC236}">
                  <a16:creationId xmlns:a16="http://schemas.microsoft.com/office/drawing/2014/main" id="{FBCBE893-C90F-4916-BAD0-370200908370}"/>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0" name="Google Shape;10253;p74">
              <a:extLst>
                <a:ext uri="{FF2B5EF4-FFF2-40B4-BE49-F238E27FC236}">
                  <a16:creationId xmlns:a16="http://schemas.microsoft.com/office/drawing/2014/main" id="{B934A061-E8A8-4316-A849-A2D04BB6C9AE}"/>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1" name="Google Shape;10254;p74">
              <a:extLst>
                <a:ext uri="{FF2B5EF4-FFF2-40B4-BE49-F238E27FC236}">
                  <a16:creationId xmlns:a16="http://schemas.microsoft.com/office/drawing/2014/main" id="{E9676BD8-DCF4-41B8-802F-6AF3834E1313}"/>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2" name="Google Shape;10255;p74">
              <a:extLst>
                <a:ext uri="{FF2B5EF4-FFF2-40B4-BE49-F238E27FC236}">
                  <a16:creationId xmlns:a16="http://schemas.microsoft.com/office/drawing/2014/main" id="{58EBE189-1E34-4D63-A943-66B02758B1CD}"/>
                </a:ext>
              </a:extLst>
            </p:cNvPr>
            <p:cNvSpPr/>
            <p:nvPr/>
          </p:nvSpPr>
          <p:spPr>
            <a:xfrm>
              <a:off x="7125388"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3" name="Google Shape;10256;p74">
              <a:extLst>
                <a:ext uri="{FF2B5EF4-FFF2-40B4-BE49-F238E27FC236}">
                  <a16:creationId xmlns:a16="http://schemas.microsoft.com/office/drawing/2014/main" id="{84070029-27AF-400E-9213-D58788EEEE4E}"/>
                </a:ext>
              </a:extLst>
            </p:cNvPr>
            <p:cNvSpPr/>
            <p:nvPr/>
          </p:nvSpPr>
          <p:spPr>
            <a:xfrm>
              <a:off x="7125388"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4" name="Google Shape;10257;p74">
              <a:extLst>
                <a:ext uri="{FF2B5EF4-FFF2-40B4-BE49-F238E27FC236}">
                  <a16:creationId xmlns:a16="http://schemas.microsoft.com/office/drawing/2014/main" id="{4C99B4B1-E574-468C-837A-92A26E43C5D9}"/>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5" name="Google Shape;10258;p74">
              <a:extLst>
                <a:ext uri="{FF2B5EF4-FFF2-40B4-BE49-F238E27FC236}">
                  <a16:creationId xmlns:a16="http://schemas.microsoft.com/office/drawing/2014/main" id="{D8D82F29-3273-4DD4-A0FF-0D1E45492A1F}"/>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66" name="Google Shape;10297;p74">
            <a:extLst>
              <a:ext uri="{FF2B5EF4-FFF2-40B4-BE49-F238E27FC236}">
                <a16:creationId xmlns:a16="http://schemas.microsoft.com/office/drawing/2014/main" id="{B218AC34-D4E2-4DA7-AE5D-7406002EFCD4}"/>
              </a:ext>
            </a:extLst>
          </p:cNvPr>
          <p:cNvGrpSpPr/>
          <p:nvPr/>
        </p:nvGrpSpPr>
        <p:grpSpPr>
          <a:xfrm>
            <a:off x="6018204" y="2642091"/>
            <a:ext cx="627009" cy="666499"/>
            <a:chOff x="4513652" y="1981568"/>
            <a:chExt cx="470257" cy="499874"/>
          </a:xfrm>
          <a:solidFill>
            <a:srgbClr val="B38E69"/>
          </a:solidFill>
        </p:grpSpPr>
        <p:sp>
          <p:nvSpPr>
            <p:cNvPr id="167" name="Google Shape;10298;p74">
              <a:extLst>
                <a:ext uri="{FF2B5EF4-FFF2-40B4-BE49-F238E27FC236}">
                  <a16:creationId xmlns:a16="http://schemas.microsoft.com/office/drawing/2014/main" id="{D2F6F438-D0E4-48AA-9696-B4E7ED0E9F4D}"/>
                </a:ext>
              </a:extLst>
            </p:cNvPr>
            <p:cNvSpPr/>
            <p:nvPr/>
          </p:nvSpPr>
          <p:spPr>
            <a:xfrm>
              <a:off x="4621469"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8" name="Google Shape;10299;p74">
              <a:extLst>
                <a:ext uri="{FF2B5EF4-FFF2-40B4-BE49-F238E27FC236}">
                  <a16:creationId xmlns:a16="http://schemas.microsoft.com/office/drawing/2014/main" id="{CBD71EAA-76BD-447B-8EB3-2CFFE3562B9D}"/>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9" name="Google Shape;10300;p74">
              <a:extLst>
                <a:ext uri="{FF2B5EF4-FFF2-40B4-BE49-F238E27FC236}">
                  <a16:creationId xmlns:a16="http://schemas.microsoft.com/office/drawing/2014/main" id="{10D0A674-1E05-44F5-8793-95A20182230C}"/>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70" name="Google Shape;10301;p74">
              <a:extLst>
                <a:ext uri="{FF2B5EF4-FFF2-40B4-BE49-F238E27FC236}">
                  <a16:creationId xmlns:a16="http://schemas.microsoft.com/office/drawing/2014/main" id="{EDCD5456-EDB3-4D70-A0C9-A077634DF0E7}"/>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71" name="Google Shape;10302;p74">
              <a:extLst>
                <a:ext uri="{FF2B5EF4-FFF2-40B4-BE49-F238E27FC236}">
                  <a16:creationId xmlns:a16="http://schemas.microsoft.com/office/drawing/2014/main" id="{9BF5A651-B2EA-4525-8AAD-3F15CA6B582D}"/>
                </a:ext>
              </a:extLst>
            </p:cNvPr>
            <p:cNvSpPr/>
            <p:nvPr/>
          </p:nvSpPr>
          <p:spPr>
            <a:xfrm>
              <a:off x="4677914"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72" name="Google Shape;10352;p74">
            <a:extLst>
              <a:ext uri="{FF2B5EF4-FFF2-40B4-BE49-F238E27FC236}">
                <a16:creationId xmlns:a16="http://schemas.microsoft.com/office/drawing/2014/main" id="{BF444FF9-0AC3-433F-8F49-023EC64BAC07}"/>
              </a:ext>
            </a:extLst>
          </p:cNvPr>
          <p:cNvGrpSpPr/>
          <p:nvPr/>
        </p:nvGrpSpPr>
        <p:grpSpPr>
          <a:xfrm>
            <a:off x="6911059" y="2653394"/>
            <a:ext cx="628704" cy="672437"/>
            <a:chOff x="5183294" y="1990045"/>
            <a:chExt cx="471528" cy="504328"/>
          </a:xfrm>
          <a:solidFill>
            <a:srgbClr val="B38E69"/>
          </a:solidFill>
        </p:grpSpPr>
        <p:sp>
          <p:nvSpPr>
            <p:cNvPr id="173" name="Google Shape;10353;p74">
              <a:extLst>
                <a:ext uri="{FF2B5EF4-FFF2-40B4-BE49-F238E27FC236}">
                  <a16:creationId xmlns:a16="http://schemas.microsoft.com/office/drawing/2014/main" id="{563272CE-5AB7-4635-9970-0282AFCFB1F5}"/>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74" name="Google Shape;10354;p74">
              <a:extLst>
                <a:ext uri="{FF2B5EF4-FFF2-40B4-BE49-F238E27FC236}">
                  <a16:creationId xmlns:a16="http://schemas.microsoft.com/office/drawing/2014/main" id="{5A214838-2A52-44DC-B3CD-C42C99CF28DE}"/>
                </a:ext>
              </a:extLst>
            </p:cNvPr>
            <p:cNvSpPr/>
            <p:nvPr/>
          </p:nvSpPr>
          <p:spPr>
            <a:xfrm>
              <a:off x="5390177" y="2168463"/>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75" name="Google Shape;10355;p74">
              <a:extLst>
                <a:ext uri="{FF2B5EF4-FFF2-40B4-BE49-F238E27FC236}">
                  <a16:creationId xmlns:a16="http://schemas.microsoft.com/office/drawing/2014/main" id="{2A964418-4EC2-4B76-A768-0896C7153321}"/>
                </a:ext>
              </a:extLst>
            </p:cNvPr>
            <p:cNvSpPr/>
            <p:nvPr/>
          </p:nvSpPr>
          <p:spPr>
            <a:xfrm>
              <a:off x="5212144" y="1990045"/>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76" name="Google Shape;10356;p74">
              <a:extLst>
                <a:ext uri="{FF2B5EF4-FFF2-40B4-BE49-F238E27FC236}">
                  <a16:creationId xmlns:a16="http://schemas.microsoft.com/office/drawing/2014/main" id="{C189117C-C4CC-4A59-8267-D2279BBBA0F6}"/>
                </a:ext>
              </a:extLst>
            </p:cNvPr>
            <p:cNvSpPr/>
            <p:nvPr/>
          </p:nvSpPr>
          <p:spPr>
            <a:xfrm>
              <a:off x="5365104" y="2256702"/>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77" name="Google Shape;10357;p74">
              <a:extLst>
                <a:ext uri="{FF2B5EF4-FFF2-40B4-BE49-F238E27FC236}">
                  <a16:creationId xmlns:a16="http://schemas.microsoft.com/office/drawing/2014/main" id="{AA425274-BD55-4FD3-A93D-BDB607115394}"/>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78" name="Google Shape;10358;p74">
              <a:extLst>
                <a:ext uri="{FF2B5EF4-FFF2-40B4-BE49-F238E27FC236}">
                  <a16:creationId xmlns:a16="http://schemas.microsoft.com/office/drawing/2014/main" id="{9D68725B-26B2-4F7F-ADB2-6A50C7E2B496}"/>
                </a:ext>
              </a:extLst>
            </p:cNvPr>
            <p:cNvSpPr/>
            <p:nvPr/>
          </p:nvSpPr>
          <p:spPr>
            <a:xfrm>
              <a:off x="5183294"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79" name="Google Shape;10390;p74">
            <a:extLst>
              <a:ext uri="{FF2B5EF4-FFF2-40B4-BE49-F238E27FC236}">
                <a16:creationId xmlns:a16="http://schemas.microsoft.com/office/drawing/2014/main" id="{E04B2324-AC19-4963-9828-FA13B74CC90E}"/>
              </a:ext>
            </a:extLst>
          </p:cNvPr>
          <p:cNvGrpSpPr/>
          <p:nvPr/>
        </p:nvGrpSpPr>
        <p:grpSpPr>
          <a:xfrm>
            <a:off x="4171834" y="2668925"/>
            <a:ext cx="628705" cy="670072"/>
            <a:chOff x="3128875" y="2001694"/>
            <a:chExt cx="471529" cy="502554"/>
          </a:xfrm>
          <a:solidFill>
            <a:srgbClr val="B38E69"/>
          </a:solidFill>
        </p:grpSpPr>
        <p:sp>
          <p:nvSpPr>
            <p:cNvPr id="180" name="Google Shape;10391;p74">
              <a:extLst>
                <a:ext uri="{FF2B5EF4-FFF2-40B4-BE49-F238E27FC236}">
                  <a16:creationId xmlns:a16="http://schemas.microsoft.com/office/drawing/2014/main" id="{360305F2-9F91-4AEB-BE78-7270A7ECED76}"/>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1" name="Google Shape;10392;p74">
              <a:extLst>
                <a:ext uri="{FF2B5EF4-FFF2-40B4-BE49-F238E27FC236}">
                  <a16:creationId xmlns:a16="http://schemas.microsoft.com/office/drawing/2014/main" id="{B6417036-123E-44E0-81C4-D0D7A4C26584}"/>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2" name="Google Shape;10393;p74">
              <a:extLst>
                <a:ext uri="{FF2B5EF4-FFF2-40B4-BE49-F238E27FC236}">
                  <a16:creationId xmlns:a16="http://schemas.microsoft.com/office/drawing/2014/main" id="{98C3B4D8-4BDE-4D79-9A30-61EF608A248A}"/>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3" name="Google Shape;10394;p74">
              <a:extLst>
                <a:ext uri="{FF2B5EF4-FFF2-40B4-BE49-F238E27FC236}">
                  <a16:creationId xmlns:a16="http://schemas.microsoft.com/office/drawing/2014/main" id="{597E043D-92C1-4EF7-861A-97CA5F703959}"/>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4" name="Google Shape;10395;p74">
              <a:extLst>
                <a:ext uri="{FF2B5EF4-FFF2-40B4-BE49-F238E27FC236}">
                  <a16:creationId xmlns:a16="http://schemas.microsoft.com/office/drawing/2014/main" id="{208158DF-015E-4CE6-8B9F-DB4F9C225882}"/>
                </a:ext>
              </a:extLst>
            </p:cNvPr>
            <p:cNvSpPr/>
            <p:nvPr/>
          </p:nvSpPr>
          <p:spPr>
            <a:xfrm>
              <a:off x="3239207" y="2322429"/>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5" name="Google Shape;10396;p74">
              <a:extLst>
                <a:ext uri="{FF2B5EF4-FFF2-40B4-BE49-F238E27FC236}">
                  <a16:creationId xmlns:a16="http://schemas.microsoft.com/office/drawing/2014/main" id="{D574DED9-E2CE-4202-B732-601AC261D9AC}"/>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6" name="Google Shape;10397;p74">
              <a:extLst>
                <a:ext uri="{FF2B5EF4-FFF2-40B4-BE49-F238E27FC236}">
                  <a16:creationId xmlns:a16="http://schemas.microsoft.com/office/drawing/2014/main" id="{371F7864-A3B7-4A7B-A4B1-9E700004DDB9}"/>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7" name="Google Shape;10398;p74">
              <a:extLst>
                <a:ext uri="{FF2B5EF4-FFF2-40B4-BE49-F238E27FC236}">
                  <a16:creationId xmlns:a16="http://schemas.microsoft.com/office/drawing/2014/main" id="{5EC4E02D-302B-4A32-B806-41A080F44FF2}"/>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88" name="Google Shape;10412;p74">
            <a:extLst>
              <a:ext uri="{FF2B5EF4-FFF2-40B4-BE49-F238E27FC236}">
                <a16:creationId xmlns:a16="http://schemas.microsoft.com/office/drawing/2014/main" id="{34F0C2DD-142C-4113-8203-0ED83B1BADF1}"/>
              </a:ext>
            </a:extLst>
          </p:cNvPr>
          <p:cNvGrpSpPr/>
          <p:nvPr/>
        </p:nvGrpSpPr>
        <p:grpSpPr>
          <a:xfrm>
            <a:off x="7859731" y="2653881"/>
            <a:ext cx="588592" cy="667280"/>
            <a:chOff x="5894798" y="1990411"/>
            <a:chExt cx="441444" cy="500460"/>
          </a:xfrm>
          <a:solidFill>
            <a:srgbClr val="B38E69"/>
          </a:solidFill>
        </p:grpSpPr>
        <p:sp>
          <p:nvSpPr>
            <p:cNvPr id="189" name="Google Shape;10413;p74">
              <a:extLst>
                <a:ext uri="{FF2B5EF4-FFF2-40B4-BE49-F238E27FC236}">
                  <a16:creationId xmlns:a16="http://schemas.microsoft.com/office/drawing/2014/main" id="{7F975E02-E30C-423B-AB35-2110C3657060}"/>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0" name="Google Shape;10414;p74">
              <a:extLst>
                <a:ext uri="{FF2B5EF4-FFF2-40B4-BE49-F238E27FC236}">
                  <a16:creationId xmlns:a16="http://schemas.microsoft.com/office/drawing/2014/main" id="{66E7F987-F0DC-42B6-80C7-351A99D3D0C3}"/>
                </a:ext>
              </a:extLst>
            </p:cNvPr>
            <p:cNvSpPr/>
            <p:nvPr/>
          </p:nvSpPr>
          <p:spPr>
            <a:xfrm>
              <a:off x="6198287"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1" name="Google Shape;10415;p74">
              <a:extLst>
                <a:ext uri="{FF2B5EF4-FFF2-40B4-BE49-F238E27FC236}">
                  <a16:creationId xmlns:a16="http://schemas.microsoft.com/office/drawing/2014/main" id="{8709BB52-B84B-43A3-89C5-8E36FD028F08}"/>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2" name="Google Shape;10416;p74">
              <a:extLst>
                <a:ext uri="{FF2B5EF4-FFF2-40B4-BE49-F238E27FC236}">
                  <a16:creationId xmlns:a16="http://schemas.microsoft.com/office/drawing/2014/main" id="{C80B93CB-4418-4C91-897C-D2C46C2D0F9E}"/>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3" name="Google Shape;10417;p74">
              <a:extLst>
                <a:ext uri="{FF2B5EF4-FFF2-40B4-BE49-F238E27FC236}">
                  <a16:creationId xmlns:a16="http://schemas.microsoft.com/office/drawing/2014/main" id="{A9D7C6BB-0D3B-4CCE-B990-EA107C6F1674}"/>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4" name="Google Shape;10418;p74">
              <a:extLst>
                <a:ext uri="{FF2B5EF4-FFF2-40B4-BE49-F238E27FC236}">
                  <a16:creationId xmlns:a16="http://schemas.microsoft.com/office/drawing/2014/main" id="{821BF98B-97E0-44EB-9629-31B97B85E009}"/>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5" name="Google Shape;10419;p74">
              <a:extLst>
                <a:ext uri="{FF2B5EF4-FFF2-40B4-BE49-F238E27FC236}">
                  <a16:creationId xmlns:a16="http://schemas.microsoft.com/office/drawing/2014/main" id="{E278144B-2777-425F-931D-8BDBA375F786}"/>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6" name="Google Shape;10420;p74">
              <a:extLst>
                <a:ext uri="{FF2B5EF4-FFF2-40B4-BE49-F238E27FC236}">
                  <a16:creationId xmlns:a16="http://schemas.microsoft.com/office/drawing/2014/main" id="{98C61E28-604D-4F5C-AC4C-D2FFEACFA58F}"/>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97" name="Google Shape;10478;p74">
            <a:extLst>
              <a:ext uri="{FF2B5EF4-FFF2-40B4-BE49-F238E27FC236}">
                <a16:creationId xmlns:a16="http://schemas.microsoft.com/office/drawing/2014/main" id="{88626E06-C437-4B1A-A50D-89142677ED56}"/>
              </a:ext>
            </a:extLst>
          </p:cNvPr>
          <p:cNvGrpSpPr/>
          <p:nvPr/>
        </p:nvGrpSpPr>
        <p:grpSpPr>
          <a:xfrm>
            <a:off x="8602467" y="2653661"/>
            <a:ext cx="638727" cy="668243"/>
            <a:chOff x="6451850" y="1990246"/>
            <a:chExt cx="479045" cy="501182"/>
          </a:xfrm>
          <a:solidFill>
            <a:srgbClr val="B38E69"/>
          </a:solidFill>
        </p:grpSpPr>
        <p:sp>
          <p:nvSpPr>
            <p:cNvPr id="198" name="Google Shape;10479;p74">
              <a:extLst>
                <a:ext uri="{FF2B5EF4-FFF2-40B4-BE49-F238E27FC236}">
                  <a16:creationId xmlns:a16="http://schemas.microsoft.com/office/drawing/2014/main" id="{1C7FA42B-4A48-4E96-874D-1DDCDE13AE12}"/>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9" name="Google Shape;10480;p74">
              <a:extLst>
                <a:ext uri="{FF2B5EF4-FFF2-40B4-BE49-F238E27FC236}">
                  <a16:creationId xmlns:a16="http://schemas.microsoft.com/office/drawing/2014/main" id="{760A16A3-0F7D-4DBF-A698-FF3BF29D5EE5}"/>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0" name="Google Shape;10481;p74">
              <a:extLst>
                <a:ext uri="{FF2B5EF4-FFF2-40B4-BE49-F238E27FC236}">
                  <a16:creationId xmlns:a16="http://schemas.microsoft.com/office/drawing/2014/main" id="{5181AEEF-5124-4ABF-810A-55E842D93119}"/>
                </a:ext>
              </a:extLst>
            </p:cNvPr>
            <p:cNvSpPr/>
            <p:nvPr/>
          </p:nvSpPr>
          <p:spPr>
            <a:xfrm>
              <a:off x="6712665"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1" name="Google Shape;10482;p74">
              <a:extLst>
                <a:ext uri="{FF2B5EF4-FFF2-40B4-BE49-F238E27FC236}">
                  <a16:creationId xmlns:a16="http://schemas.microsoft.com/office/drawing/2014/main" id="{88A117D5-1AC2-447D-93A3-04C2467813F3}"/>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202" name="Google Shape;10101;p74">
            <a:extLst>
              <a:ext uri="{FF2B5EF4-FFF2-40B4-BE49-F238E27FC236}">
                <a16:creationId xmlns:a16="http://schemas.microsoft.com/office/drawing/2014/main" id="{0E63A136-6A39-4740-BA76-6DFF9404A74B}"/>
              </a:ext>
            </a:extLst>
          </p:cNvPr>
          <p:cNvGrpSpPr/>
          <p:nvPr/>
        </p:nvGrpSpPr>
        <p:grpSpPr>
          <a:xfrm>
            <a:off x="11384596" y="5555346"/>
            <a:ext cx="437229" cy="432205"/>
            <a:chOff x="8538447" y="4166509"/>
            <a:chExt cx="327922" cy="324154"/>
          </a:xfrm>
          <a:solidFill>
            <a:srgbClr val="B38E69"/>
          </a:solidFill>
        </p:grpSpPr>
        <p:sp>
          <p:nvSpPr>
            <p:cNvPr id="203" name="Google Shape;10102;p74">
              <a:extLst>
                <a:ext uri="{FF2B5EF4-FFF2-40B4-BE49-F238E27FC236}">
                  <a16:creationId xmlns:a16="http://schemas.microsoft.com/office/drawing/2014/main" id="{9B9C31FE-ACD4-4D4F-AD1F-6D0A47921E7E}"/>
                </a:ext>
              </a:extLst>
            </p:cNvPr>
            <p:cNvSpPr/>
            <p:nvPr/>
          </p:nvSpPr>
          <p:spPr>
            <a:xfrm>
              <a:off x="8643786" y="4252517"/>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4" name="Google Shape;10103;p74">
              <a:extLst>
                <a:ext uri="{FF2B5EF4-FFF2-40B4-BE49-F238E27FC236}">
                  <a16:creationId xmlns:a16="http://schemas.microsoft.com/office/drawing/2014/main" id="{FB1F416D-0FDC-49D2-B0E9-BB486132EA71}"/>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5" name="Google Shape;10104;p74">
              <a:extLst>
                <a:ext uri="{FF2B5EF4-FFF2-40B4-BE49-F238E27FC236}">
                  <a16:creationId xmlns:a16="http://schemas.microsoft.com/office/drawing/2014/main" id="{314126B4-5CF8-4A6D-962F-B73B45680A95}"/>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6" name="Google Shape;10105;p74">
              <a:extLst>
                <a:ext uri="{FF2B5EF4-FFF2-40B4-BE49-F238E27FC236}">
                  <a16:creationId xmlns:a16="http://schemas.microsoft.com/office/drawing/2014/main" id="{D8F9C06E-702F-4959-8EBC-7F75EAF3B9F6}"/>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7" name="Google Shape;10106;p74">
              <a:extLst>
                <a:ext uri="{FF2B5EF4-FFF2-40B4-BE49-F238E27FC236}">
                  <a16:creationId xmlns:a16="http://schemas.microsoft.com/office/drawing/2014/main" id="{33FA8055-6493-433B-8BEC-E3FB880E3596}"/>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208" name="Google Shape;10125;p74">
            <a:extLst>
              <a:ext uri="{FF2B5EF4-FFF2-40B4-BE49-F238E27FC236}">
                <a16:creationId xmlns:a16="http://schemas.microsoft.com/office/drawing/2014/main" id="{50015716-CB31-42B7-9FFD-5942AA9E5509}"/>
              </a:ext>
            </a:extLst>
          </p:cNvPr>
          <p:cNvGrpSpPr/>
          <p:nvPr/>
        </p:nvGrpSpPr>
        <p:grpSpPr>
          <a:xfrm>
            <a:off x="10413382" y="1752186"/>
            <a:ext cx="594005" cy="634689"/>
            <a:chOff x="7810036" y="1314139"/>
            <a:chExt cx="445504" cy="476017"/>
          </a:xfrm>
          <a:solidFill>
            <a:srgbClr val="B38E69"/>
          </a:solidFill>
        </p:grpSpPr>
        <p:sp>
          <p:nvSpPr>
            <p:cNvPr id="209" name="Google Shape;10126;p74">
              <a:extLst>
                <a:ext uri="{FF2B5EF4-FFF2-40B4-BE49-F238E27FC236}">
                  <a16:creationId xmlns:a16="http://schemas.microsoft.com/office/drawing/2014/main" id="{3654A878-7325-4077-9F48-060DD2769584}"/>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10" name="Google Shape;10127;p74">
              <a:extLst>
                <a:ext uri="{FF2B5EF4-FFF2-40B4-BE49-F238E27FC236}">
                  <a16:creationId xmlns:a16="http://schemas.microsoft.com/office/drawing/2014/main" id="{E7D28C9C-5341-4F32-BEE1-04A0B3C413AC}"/>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11" name="Google Shape;10128;p74">
              <a:extLst>
                <a:ext uri="{FF2B5EF4-FFF2-40B4-BE49-F238E27FC236}">
                  <a16:creationId xmlns:a16="http://schemas.microsoft.com/office/drawing/2014/main" id="{CE5976F9-2474-4DDA-94E6-0777D6272DAC}"/>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Tree>
    <p:extLst>
      <p:ext uri="{BB962C8B-B14F-4D97-AF65-F5344CB8AC3E}">
        <p14:creationId xmlns:p14="http://schemas.microsoft.com/office/powerpoint/2010/main" val="2087495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5F254-A0CE-445B-8025-EDFFDAF0436A}"/>
              </a:ext>
            </a:extLst>
          </p:cNvPr>
          <p:cNvSpPr txBox="1">
            <a:spLocks noGrp="1"/>
          </p:cNvSpPr>
          <p:nvPr>
            <p:ph type="body" idx="4294967295"/>
          </p:nvPr>
        </p:nvSpPr>
        <p:spPr>
          <a:xfrm>
            <a:off x="307189" y="166274"/>
            <a:ext cx="11573195" cy="724241"/>
          </a:xfrm>
        </p:spPr>
        <p:txBody>
          <a:bodyPr anchor="ctr" anchorCtr="1">
            <a:normAutofit lnSpcReduction="10000"/>
          </a:bodyPr>
          <a:lstStyle/>
          <a:p>
            <a:pPr marL="0" indent="0" algn="ctr">
              <a:lnSpc>
                <a:spcPct val="95000"/>
              </a:lnSpc>
              <a:buNone/>
            </a:pPr>
            <a:r>
              <a:rPr lang="en-US" sz="4800" dirty="0">
                <a:latin typeface="Arial"/>
                <a:cs typeface="Arial" pitchFamily="34"/>
              </a:rPr>
              <a:t>Fully Editable Icon Sets: C</a:t>
            </a:r>
          </a:p>
        </p:txBody>
      </p:sp>
      <p:sp>
        <p:nvSpPr>
          <p:cNvPr id="3" name="Isosceles Triangle 68">
            <a:extLst>
              <a:ext uri="{FF2B5EF4-FFF2-40B4-BE49-F238E27FC236}">
                <a16:creationId xmlns:a16="http://schemas.microsoft.com/office/drawing/2014/main" id="{F3F2FB01-0325-43A6-B246-5A2B3EF64771}"/>
              </a:ext>
            </a:extLst>
          </p:cNvPr>
          <p:cNvSpPr/>
          <p:nvPr/>
        </p:nvSpPr>
        <p:spPr>
          <a:xfrm rot="10799991">
            <a:off x="8394020" y="4492692"/>
            <a:ext cx="249704" cy="77764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rgbClr val="B38E69"/>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4" name="Rectangle 9">
            <a:extLst>
              <a:ext uri="{FF2B5EF4-FFF2-40B4-BE49-F238E27FC236}">
                <a16:creationId xmlns:a16="http://schemas.microsoft.com/office/drawing/2014/main" id="{C8FBED22-ED9A-470F-8CA8-F0D8DB9723EC}"/>
              </a:ext>
            </a:extLst>
          </p:cNvPr>
          <p:cNvSpPr/>
          <p:nvPr/>
        </p:nvSpPr>
        <p:spPr>
          <a:xfrm>
            <a:off x="9031687" y="4582472"/>
            <a:ext cx="599053" cy="598077"/>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rgbClr val="B38E69"/>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5" name="Freeform 18">
            <a:extLst>
              <a:ext uri="{FF2B5EF4-FFF2-40B4-BE49-F238E27FC236}">
                <a16:creationId xmlns:a16="http://schemas.microsoft.com/office/drawing/2014/main" id="{28979DFE-3E9E-4D08-8712-1351C747ECFF}"/>
              </a:ext>
            </a:extLst>
          </p:cNvPr>
          <p:cNvSpPr/>
          <p:nvPr/>
        </p:nvSpPr>
        <p:spPr>
          <a:xfrm>
            <a:off x="10920497" y="4648066"/>
            <a:ext cx="578521" cy="466916"/>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rgbClr val="B38E69"/>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6" name="Rounded Rectangle 25">
            <a:extLst>
              <a:ext uri="{FF2B5EF4-FFF2-40B4-BE49-F238E27FC236}">
                <a16:creationId xmlns:a16="http://schemas.microsoft.com/office/drawing/2014/main" id="{F441FECF-4361-46AD-9837-B523B57F7ED1}"/>
              </a:ext>
            </a:extLst>
          </p:cNvPr>
          <p:cNvSpPr/>
          <p:nvPr/>
        </p:nvSpPr>
        <p:spPr>
          <a:xfrm>
            <a:off x="10979054" y="5849477"/>
            <a:ext cx="664121" cy="486704"/>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rgbClr val="B38E69"/>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7" name="Donut 39">
            <a:extLst>
              <a:ext uri="{FF2B5EF4-FFF2-40B4-BE49-F238E27FC236}">
                <a16:creationId xmlns:a16="http://schemas.microsoft.com/office/drawing/2014/main" id="{48476FAD-554D-413B-878B-F3933D1326BA}"/>
              </a:ext>
            </a:extLst>
          </p:cNvPr>
          <p:cNvSpPr/>
          <p:nvPr/>
        </p:nvSpPr>
        <p:spPr>
          <a:xfrm>
            <a:off x="4185306" y="4555931"/>
            <a:ext cx="651175" cy="651175"/>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rgbClr val="B38E69"/>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8" name="Chord 38">
            <a:extLst>
              <a:ext uri="{FF2B5EF4-FFF2-40B4-BE49-F238E27FC236}">
                <a16:creationId xmlns:a16="http://schemas.microsoft.com/office/drawing/2014/main" id="{4F4461E5-BA4E-4CC9-B2A2-DAE4861F5D9C}"/>
              </a:ext>
            </a:extLst>
          </p:cNvPr>
          <p:cNvSpPr/>
          <p:nvPr/>
        </p:nvSpPr>
        <p:spPr>
          <a:xfrm>
            <a:off x="6671205" y="5636471"/>
            <a:ext cx="548664" cy="705539"/>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rgbClr val="B38E69"/>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9" name="Oval 6">
            <a:extLst>
              <a:ext uri="{FF2B5EF4-FFF2-40B4-BE49-F238E27FC236}">
                <a16:creationId xmlns:a16="http://schemas.microsoft.com/office/drawing/2014/main" id="{7EAB0CC0-9EA5-4F79-8B95-01E430877FEC}"/>
              </a:ext>
            </a:extLst>
          </p:cNvPr>
          <p:cNvSpPr/>
          <p:nvPr/>
        </p:nvSpPr>
        <p:spPr>
          <a:xfrm>
            <a:off x="7508650" y="5806842"/>
            <a:ext cx="574719" cy="568695"/>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rgbClr val="B38E69"/>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10" name="Block Arc 25">
            <a:extLst>
              <a:ext uri="{FF2B5EF4-FFF2-40B4-BE49-F238E27FC236}">
                <a16:creationId xmlns:a16="http://schemas.microsoft.com/office/drawing/2014/main" id="{DA8DE510-C2A6-485B-A921-FAAB777E557E}"/>
              </a:ext>
            </a:extLst>
          </p:cNvPr>
          <p:cNvSpPr/>
          <p:nvPr/>
        </p:nvSpPr>
        <p:spPr>
          <a:xfrm>
            <a:off x="5130211" y="5700917"/>
            <a:ext cx="395399" cy="571243"/>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rgbClr val="B38E69"/>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11" name="Block Arc 31">
            <a:extLst>
              <a:ext uri="{FF2B5EF4-FFF2-40B4-BE49-F238E27FC236}">
                <a16:creationId xmlns:a16="http://schemas.microsoft.com/office/drawing/2014/main" id="{CE4D6366-DFC0-4D0D-94E3-7B166E163DDE}"/>
              </a:ext>
            </a:extLst>
          </p:cNvPr>
          <p:cNvSpPr/>
          <p:nvPr/>
        </p:nvSpPr>
        <p:spPr>
          <a:xfrm>
            <a:off x="8354665" y="5743187"/>
            <a:ext cx="515880" cy="571243"/>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rgbClr val="B38E69"/>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12" name="Freeform 53">
            <a:extLst>
              <a:ext uri="{FF2B5EF4-FFF2-40B4-BE49-F238E27FC236}">
                <a16:creationId xmlns:a16="http://schemas.microsoft.com/office/drawing/2014/main" id="{58EE13EB-E452-4C2A-B149-D701ADD50FB8}"/>
              </a:ext>
            </a:extLst>
          </p:cNvPr>
          <p:cNvSpPr/>
          <p:nvPr/>
        </p:nvSpPr>
        <p:spPr>
          <a:xfrm>
            <a:off x="10081528" y="5778289"/>
            <a:ext cx="565331" cy="579644"/>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rgbClr val="B38E69"/>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13" name="Block Arc 10">
            <a:extLst>
              <a:ext uri="{FF2B5EF4-FFF2-40B4-BE49-F238E27FC236}">
                <a16:creationId xmlns:a16="http://schemas.microsoft.com/office/drawing/2014/main" id="{C0DF4C82-BB3E-4975-B395-E413695E867F}"/>
              </a:ext>
            </a:extLst>
          </p:cNvPr>
          <p:cNvSpPr/>
          <p:nvPr/>
        </p:nvSpPr>
        <p:spPr>
          <a:xfrm>
            <a:off x="4995574" y="4686445"/>
            <a:ext cx="695285" cy="470952"/>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rgbClr val="B38E69"/>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14" name="Freeform 55">
            <a:extLst>
              <a:ext uri="{FF2B5EF4-FFF2-40B4-BE49-F238E27FC236}">
                <a16:creationId xmlns:a16="http://schemas.microsoft.com/office/drawing/2014/main" id="{9B66AB8C-ECFA-4E05-8ECF-316C0AF10C2C}"/>
              </a:ext>
            </a:extLst>
          </p:cNvPr>
          <p:cNvSpPr/>
          <p:nvPr/>
        </p:nvSpPr>
        <p:spPr>
          <a:xfrm>
            <a:off x="4385169" y="5548274"/>
            <a:ext cx="357712" cy="876519"/>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rgbClr val="B38E69"/>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15" name="Round Same Side Corner Rectangle 36">
            <a:extLst>
              <a:ext uri="{FF2B5EF4-FFF2-40B4-BE49-F238E27FC236}">
                <a16:creationId xmlns:a16="http://schemas.microsoft.com/office/drawing/2014/main" id="{C22A0E5C-487B-482D-8901-A48138405D10}"/>
              </a:ext>
            </a:extLst>
          </p:cNvPr>
          <p:cNvSpPr/>
          <p:nvPr/>
        </p:nvSpPr>
        <p:spPr>
          <a:xfrm>
            <a:off x="9093904" y="5778277"/>
            <a:ext cx="655441" cy="518196"/>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rgbClr val="B38E69"/>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16" name="Oval 21">
            <a:extLst>
              <a:ext uri="{FF2B5EF4-FFF2-40B4-BE49-F238E27FC236}">
                <a16:creationId xmlns:a16="http://schemas.microsoft.com/office/drawing/2014/main" id="{A10AE032-041B-4A29-8B38-0AB312727769}"/>
              </a:ext>
            </a:extLst>
          </p:cNvPr>
          <p:cNvSpPr/>
          <p:nvPr/>
        </p:nvSpPr>
        <p:spPr>
          <a:xfrm>
            <a:off x="5899111" y="5752369"/>
            <a:ext cx="539605" cy="544116"/>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rgbClr val="B38E69"/>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17" name="Oval 32">
            <a:extLst>
              <a:ext uri="{FF2B5EF4-FFF2-40B4-BE49-F238E27FC236}">
                <a16:creationId xmlns:a16="http://schemas.microsoft.com/office/drawing/2014/main" id="{74FC93A3-2FB7-476E-BBE1-72BD435E0C0B}"/>
              </a:ext>
            </a:extLst>
          </p:cNvPr>
          <p:cNvSpPr/>
          <p:nvPr/>
        </p:nvSpPr>
        <p:spPr>
          <a:xfrm>
            <a:off x="10018715" y="4572452"/>
            <a:ext cx="513807" cy="61812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rgbClr val="B38E69"/>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grpSp>
        <p:nvGrpSpPr>
          <p:cNvPr id="18" name="Google Shape;6783;p88">
            <a:extLst>
              <a:ext uri="{FF2B5EF4-FFF2-40B4-BE49-F238E27FC236}">
                <a16:creationId xmlns:a16="http://schemas.microsoft.com/office/drawing/2014/main" id="{D765A437-648D-4357-9AB2-530D54372A8C}"/>
              </a:ext>
            </a:extLst>
          </p:cNvPr>
          <p:cNvGrpSpPr/>
          <p:nvPr/>
        </p:nvGrpSpPr>
        <p:grpSpPr>
          <a:xfrm>
            <a:off x="10948074" y="1235317"/>
            <a:ext cx="566855" cy="566464"/>
            <a:chOff x="8211055" y="926488"/>
            <a:chExt cx="425141" cy="424848"/>
          </a:xfrm>
          <a:solidFill>
            <a:srgbClr val="B38E69"/>
          </a:solidFill>
        </p:grpSpPr>
        <p:sp>
          <p:nvSpPr>
            <p:cNvPr id="19" name="Google Shape;6784;p88">
              <a:extLst>
                <a:ext uri="{FF2B5EF4-FFF2-40B4-BE49-F238E27FC236}">
                  <a16:creationId xmlns:a16="http://schemas.microsoft.com/office/drawing/2014/main" id="{FF95893C-D1C9-4E96-8B48-B82E82BEE6C5}"/>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 name="Google Shape;6785;p88">
              <a:extLst>
                <a:ext uri="{FF2B5EF4-FFF2-40B4-BE49-F238E27FC236}">
                  <a16:creationId xmlns:a16="http://schemas.microsoft.com/office/drawing/2014/main" id="{315EF7A9-3B90-4753-A917-22D81D766616}"/>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1" name="Google Shape;6786;p88">
              <a:extLst>
                <a:ext uri="{FF2B5EF4-FFF2-40B4-BE49-F238E27FC236}">
                  <a16:creationId xmlns:a16="http://schemas.microsoft.com/office/drawing/2014/main" id="{3B7989EE-154A-4286-B69C-DF7B2B4D65D8}"/>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2" name="Google Shape;6787;p88">
              <a:extLst>
                <a:ext uri="{FF2B5EF4-FFF2-40B4-BE49-F238E27FC236}">
                  <a16:creationId xmlns:a16="http://schemas.microsoft.com/office/drawing/2014/main" id="{D441F24C-0844-4466-873E-82861F4C48B1}"/>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3" name="Google Shape;6788;p88">
              <a:extLst>
                <a:ext uri="{FF2B5EF4-FFF2-40B4-BE49-F238E27FC236}">
                  <a16:creationId xmlns:a16="http://schemas.microsoft.com/office/drawing/2014/main" id="{DA3C0805-A572-4242-96AE-EEFE9680A99A}"/>
                </a:ext>
              </a:extLst>
            </p:cNvPr>
            <p:cNvSpPr/>
            <p:nvPr/>
          </p:nvSpPr>
          <p:spPr>
            <a:xfrm>
              <a:off x="8436775"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24" name="Google Shape;6800;p88">
            <a:extLst>
              <a:ext uri="{FF2B5EF4-FFF2-40B4-BE49-F238E27FC236}">
                <a16:creationId xmlns:a16="http://schemas.microsoft.com/office/drawing/2014/main" id="{B01E62F9-1331-473D-A61D-057DD0DD61A7}"/>
              </a:ext>
            </a:extLst>
          </p:cNvPr>
          <p:cNvGrpSpPr/>
          <p:nvPr/>
        </p:nvGrpSpPr>
        <p:grpSpPr>
          <a:xfrm>
            <a:off x="9993563" y="2304727"/>
            <a:ext cx="552076" cy="550615"/>
            <a:chOff x="7495172" y="1728545"/>
            <a:chExt cx="414057" cy="412961"/>
          </a:xfrm>
          <a:solidFill>
            <a:srgbClr val="B38E69"/>
          </a:solidFill>
        </p:grpSpPr>
        <p:sp>
          <p:nvSpPr>
            <p:cNvPr id="25" name="Google Shape;6801;p88">
              <a:extLst>
                <a:ext uri="{FF2B5EF4-FFF2-40B4-BE49-F238E27FC236}">
                  <a16:creationId xmlns:a16="http://schemas.microsoft.com/office/drawing/2014/main" id="{E41CF9D1-8660-4391-9F30-616591D03D9A}"/>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6" name="Google Shape;6802;p88">
              <a:extLst>
                <a:ext uri="{FF2B5EF4-FFF2-40B4-BE49-F238E27FC236}">
                  <a16:creationId xmlns:a16="http://schemas.microsoft.com/office/drawing/2014/main" id="{D4B23552-0F48-4B93-BCCF-FCA11E905F1D}"/>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7" name="Google Shape;6803;p88">
              <a:extLst>
                <a:ext uri="{FF2B5EF4-FFF2-40B4-BE49-F238E27FC236}">
                  <a16:creationId xmlns:a16="http://schemas.microsoft.com/office/drawing/2014/main" id="{F2664C6D-6E5D-4694-BDC6-FC69AA07CAD7}"/>
                </a:ext>
              </a:extLst>
            </p:cNvPr>
            <p:cNvSpPr/>
            <p:nvPr/>
          </p:nvSpPr>
          <p:spPr>
            <a:xfrm>
              <a:off x="7495172"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8" name="Google Shape;6804;p88">
              <a:extLst>
                <a:ext uri="{FF2B5EF4-FFF2-40B4-BE49-F238E27FC236}">
                  <a16:creationId xmlns:a16="http://schemas.microsoft.com/office/drawing/2014/main" id="{59F4A4D3-04E5-4132-A67B-0037B15034FE}"/>
                </a:ext>
              </a:extLst>
            </p:cNvPr>
            <p:cNvSpPr/>
            <p:nvPr/>
          </p:nvSpPr>
          <p:spPr>
            <a:xfrm>
              <a:off x="776300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9" name="Google Shape;6805;p88">
              <a:extLst>
                <a:ext uri="{FF2B5EF4-FFF2-40B4-BE49-F238E27FC236}">
                  <a16:creationId xmlns:a16="http://schemas.microsoft.com/office/drawing/2014/main" id="{D7823434-A09F-440A-B85C-D77B871FBA44}"/>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30" name="Google Shape;6866;p88">
            <a:extLst>
              <a:ext uri="{FF2B5EF4-FFF2-40B4-BE49-F238E27FC236}">
                <a16:creationId xmlns:a16="http://schemas.microsoft.com/office/drawing/2014/main" id="{578BD172-0AA9-472C-8DDF-BB0CABC60958}"/>
              </a:ext>
            </a:extLst>
          </p:cNvPr>
          <p:cNvGrpSpPr/>
          <p:nvPr/>
        </p:nvGrpSpPr>
        <p:grpSpPr>
          <a:xfrm>
            <a:off x="5913583" y="4644029"/>
            <a:ext cx="508856" cy="563075"/>
            <a:chOff x="4435187" y="3483022"/>
            <a:chExt cx="381642" cy="422306"/>
          </a:xfrm>
          <a:solidFill>
            <a:srgbClr val="B38E69"/>
          </a:solidFill>
        </p:grpSpPr>
        <p:sp>
          <p:nvSpPr>
            <p:cNvPr id="31" name="Google Shape;6867;p88">
              <a:extLst>
                <a:ext uri="{FF2B5EF4-FFF2-40B4-BE49-F238E27FC236}">
                  <a16:creationId xmlns:a16="http://schemas.microsoft.com/office/drawing/2014/main" id="{CF43B52C-F672-43CA-A7DD-B03DE25F6093}"/>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2" name="Google Shape;6868;p88">
              <a:extLst>
                <a:ext uri="{FF2B5EF4-FFF2-40B4-BE49-F238E27FC236}">
                  <a16:creationId xmlns:a16="http://schemas.microsoft.com/office/drawing/2014/main" id="{ACB7D36A-158D-4271-8965-C95EF9106A2C}"/>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3" name="Google Shape;6869;p88">
              <a:extLst>
                <a:ext uri="{FF2B5EF4-FFF2-40B4-BE49-F238E27FC236}">
                  <a16:creationId xmlns:a16="http://schemas.microsoft.com/office/drawing/2014/main" id="{5680CC7F-03C9-437E-BC0B-24F70A5C071F}"/>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4" name="Google Shape;6870;p88">
              <a:extLst>
                <a:ext uri="{FF2B5EF4-FFF2-40B4-BE49-F238E27FC236}">
                  <a16:creationId xmlns:a16="http://schemas.microsoft.com/office/drawing/2014/main" id="{EDB0A8D2-E890-4E6D-8C17-3FE19A0F2F57}"/>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5" name="Google Shape;6871;p88">
              <a:extLst>
                <a:ext uri="{FF2B5EF4-FFF2-40B4-BE49-F238E27FC236}">
                  <a16:creationId xmlns:a16="http://schemas.microsoft.com/office/drawing/2014/main" id="{1FC7D2BB-8AB8-46D7-9CF6-016B896434D7}"/>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6" name="Google Shape;6872;p88">
              <a:extLst>
                <a:ext uri="{FF2B5EF4-FFF2-40B4-BE49-F238E27FC236}">
                  <a16:creationId xmlns:a16="http://schemas.microsoft.com/office/drawing/2014/main" id="{99B396AC-3CCE-4899-974F-991A9E698021}"/>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37" name="Google Shape;6957;p88">
            <a:extLst>
              <a:ext uri="{FF2B5EF4-FFF2-40B4-BE49-F238E27FC236}">
                <a16:creationId xmlns:a16="http://schemas.microsoft.com/office/drawing/2014/main" id="{443C1B46-A915-4602-84FF-9652F4CD37FE}"/>
              </a:ext>
            </a:extLst>
          </p:cNvPr>
          <p:cNvGrpSpPr/>
          <p:nvPr/>
        </p:nvGrpSpPr>
        <p:grpSpPr>
          <a:xfrm>
            <a:off x="4974593" y="1314737"/>
            <a:ext cx="498079" cy="497116"/>
            <a:chOff x="3730944" y="986052"/>
            <a:chExt cx="373559" cy="372837"/>
          </a:xfrm>
          <a:solidFill>
            <a:srgbClr val="B38E69"/>
          </a:solidFill>
        </p:grpSpPr>
        <p:sp>
          <p:nvSpPr>
            <p:cNvPr id="38" name="Google Shape;6958;p88">
              <a:extLst>
                <a:ext uri="{FF2B5EF4-FFF2-40B4-BE49-F238E27FC236}">
                  <a16:creationId xmlns:a16="http://schemas.microsoft.com/office/drawing/2014/main" id="{9F58B91C-D713-4BA0-BBCA-2A82D12107F0}"/>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9" name="Google Shape;6959;p88">
              <a:extLst>
                <a:ext uri="{FF2B5EF4-FFF2-40B4-BE49-F238E27FC236}">
                  <a16:creationId xmlns:a16="http://schemas.microsoft.com/office/drawing/2014/main" id="{D32DE3B8-B0AF-4741-B124-0171AE3ACA47}"/>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0" name="Google Shape;6960;p88">
              <a:extLst>
                <a:ext uri="{FF2B5EF4-FFF2-40B4-BE49-F238E27FC236}">
                  <a16:creationId xmlns:a16="http://schemas.microsoft.com/office/drawing/2014/main" id="{76501AAC-A74F-4FAC-B588-966B8891642A}"/>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1" name="Google Shape;6961;p88">
              <a:extLst>
                <a:ext uri="{FF2B5EF4-FFF2-40B4-BE49-F238E27FC236}">
                  <a16:creationId xmlns:a16="http://schemas.microsoft.com/office/drawing/2014/main" id="{EB5A09AF-DEAF-4E56-9DAC-C555BD609BD4}"/>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2" name="Google Shape;6962;p88">
              <a:extLst>
                <a:ext uri="{FF2B5EF4-FFF2-40B4-BE49-F238E27FC236}">
                  <a16:creationId xmlns:a16="http://schemas.microsoft.com/office/drawing/2014/main" id="{692C6763-3F8C-4AFD-9B6A-4E30A39F7140}"/>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3" name="Google Shape;6963;p88">
              <a:extLst>
                <a:ext uri="{FF2B5EF4-FFF2-40B4-BE49-F238E27FC236}">
                  <a16:creationId xmlns:a16="http://schemas.microsoft.com/office/drawing/2014/main" id="{4AED5D9B-12F9-4FD8-878A-2DBEBDA1E411}"/>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4" name="Google Shape;6964;p88">
              <a:extLst>
                <a:ext uri="{FF2B5EF4-FFF2-40B4-BE49-F238E27FC236}">
                  <a16:creationId xmlns:a16="http://schemas.microsoft.com/office/drawing/2014/main" id="{1EB0217A-D37D-45C9-98C4-813B1B7BF05D}"/>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5" name="Google Shape;6965;p88">
              <a:extLst>
                <a:ext uri="{FF2B5EF4-FFF2-40B4-BE49-F238E27FC236}">
                  <a16:creationId xmlns:a16="http://schemas.microsoft.com/office/drawing/2014/main" id="{58603E19-6ED5-44B0-9AF7-6DD2A665F1D5}"/>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46" name="Google Shape;6966;p88">
            <a:extLst>
              <a:ext uri="{FF2B5EF4-FFF2-40B4-BE49-F238E27FC236}">
                <a16:creationId xmlns:a16="http://schemas.microsoft.com/office/drawing/2014/main" id="{4647F7B3-627E-4685-A513-060DC2A4D63A}"/>
              </a:ext>
            </a:extLst>
          </p:cNvPr>
          <p:cNvGrpSpPr/>
          <p:nvPr/>
        </p:nvGrpSpPr>
        <p:grpSpPr>
          <a:xfrm>
            <a:off x="10919521" y="3411175"/>
            <a:ext cx="604881" cy="605820"/>
            <a:chOff x="8189640" y="2558381"/>
            <a:chExt cx="453661" cy="454365"/>
          </a:xfrm>
          <a:solidFill>
            <a:srgbClr val="B38E69"/>
          </a:solidFill>
        </p:grpSpPr>
        <p:sp>
          <p:nvSpPr>
            <p:cNvPr id="47" name="Google Shape;6967;p88">
              <a:extLst>
                <a:ext uri="{FF2B5EF4-FFF2-40B4-BE49-F238E27FC236}">
                  <a16:creationId xmlns:a16="http://schemas.microsoft.com/office/drawing/2014/main" id="{5659B34D-9B07-47A2-9AFA-D2412F4D3C4C}"/>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8" name="Google Shape;6968;p88">
              <a:extLst>
                <a:ext uri="{FF2B5EF4-FFF2-40B4-BE49-F238E27FC236}">
                  <a16:creationId xmlns:a16="http://schemas.microsoft.com/office/drawing/2014/main" id="{4B43F1C5-12E1-4B3D-B828-3564F4D0CEA7}"/>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9"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9" name="Google Shape;6969;p88">
              <a:extLst>
                <a:ext uri="{FF2B5EF4-FFF2-40B4-BE49-F238E27FC236}">
                  <a16:creationId xmlns:a16="http://schemas.microsoft.com/office/drawing/2014/main" id="{38EAC73F-615F-4AF1-9294-154D172644A8}"/>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0" name="Google Shape;6970;p88">
              <a:extLst>
                <a:ext uri="{FF2B5EF4-FFF2-40B4-BE49-F238E27FC236}">
                  <a16:creationId xmlns:a16="http://schemas.microsoft.com/office/drawing/2014/main" id="{64A517C2-509A-429B-B150-2766901A32FE}"/>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51" name="Google Shape;6760;p88">
            <a:extLst>
              <a:ext uri="{FF2B5EF4-FFF2-40B4-BE49-F238E27FC236}">
                <a16:creationId xmlns:a16="http://schemas.microsoft.com/office/drawing/2014/main" id="{9CE9B256-9653-450D-AA85-89440C4D7413}"/>
              </a:ext>
            </a:extLst>
          </p:cNvPr>
          <p:cNvGrpSpPr/>
          <p:nvPr/>
        </p:nvGrpSpPr>
        <p:grpSpPr>
          <a:xfrm>
            <a:off x="4202887" y="1247010"/>
            <a:ext cx="499957" cy="600565"/>
            <a:chOff x="3152165" y="935257"/>
            <a:chExt cx="374968" cy="450424"/>
          </a:xfrm>
          <a:solidFill>
            <a:srgbClr val="B38E69"/>
          </a:solidFill>
        </p:grpSpPr>
        <p:sp>
          <p:nvSpPr>
            <p:cNvPr id="52" name="Google Shape;6761;p88">
              <a:extLst>
                <a:ext uri="{FF2B5EF4-FFF2-40B4-BE49-F238E27FC236}">
                  <a16:creationId xmlns:a16="http://schemas.microsoft.com/office/drawing/2014/main" id="{2405CB02-3D8A-4B1F-8569-C83D2F75398B}"/>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8">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3" name="Google Shape;6762;p88">
              <a:extLst>
                <a:ext uri="{FF2B5EF4-FFF2-40B4-BE49-F238E27FC236}">
                  <a16:creationId xmlns:a16="http://schemas.microsoft.com/office/drawing/2014/main" id="{F2B03212-1CA5-45A0-A92E-FA9DC2230FDA}"/>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4" name="Google Shape;6763;p88">
              <a:extLst>
                <a:ext uri="{FF2B5EF4-FFF2-40B4-BE49-F238E27FC236}">
                  <a16:creationId xmlns:a16="http://schemas.microsoft.com/office/drawing/2014/main" id="{61FD0742-B9CF-4FE0-BEF9-F6BED734A8CF}"/>
                </a:ext>
              </a:extLst>
            </p:cNvPr>
            <p:cNvSpPr/>
            <p:nvPr/>
          </p:nvSpPr>
          <p:spPr>
            <a:xfrm>
              <a:off x="3441893"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5" name="Google Shape;6764;p88">
              <a:extLst>
                <a:ext uri="{FF2B5EF4-FFF2-40B4-BE49-F238E27FC236}">
                  <a16:creationId xmlns:a16="http://schemas.microsoft.com/office/drawing/2014/main" id="{DC1FB703-3152-4CAE-98BD-6565FC4F63E2}"/>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6" name="Google Shape;6765;p88">
              <a:extLst>
                <a:ext uri="{FF2B5EF4-FFF2-40B4-BE49-F238E27FC236}">
                  <a16:creationId xmlns:a16="http://schemas.microsoft.com/office/drawing/2014/main" id="{AB73F635-4B40-44B0-8E5F-A62F1A6C27BD}"/>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7" name="Google Shape;6766;p88">
              <a:extLst>
                <a:ext uri="{FF2B5EF4-FFF2-40B4-BE49-F238E27FC236}">
                  <a16:creationId xmlns:a16="http://schemas.microsoft.com/office/drawing/2014/main" id="{0170BA6D-B14D-4C50-A81D-950B993486F8}"/>
                </a:ext>
              </a:extLst>
            </p:cNvPr>
            <p:cNvSpPr/>
            <p:nvPr/>
          </p:nvSpPr>
          <p:spPr>
            <a:xfrm>
              <a:off x="3256864"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9"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8" name="Google Shape;6767;p88">
              <a:extLst>
                <a:ext uri="{FF2B5EF4-FFF2-40B4-BE49-F238E27FC236}">
                  <a16:creationId xmlns:a16="http://schemas.microsoft.com/office/drawing/2014/main" id="{DD928D2A-7DF6-4D69-89C5-F299BDA37317}"/>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59" name="Google Shape;6777;p88">
            <a:extLst>
              <a:ext uri="{FF2B5EF4-FFF2-40B4-BE49-F238E27FC236}">
                <a16:creationId xmlns:a16="http://schemas.microsoft.com/office/drawing/2014/main" id="{B9CE9B93-8FFC-4CD5-AA43-C8AF81B6E673}"/>
              </a:ext>
            </a:extLst>
          </p:cNvPr>
          <p:cNvGrpSpPr/>
          <p:nvPr/>
        </p:nvGrpSpPr>
        <p:grpSpPr>
          <a:xfrm>
            <a:off x="8170298" y="1211287"/>
            <a:ext cx="600565" cy="600564"/>
            <a:chOff x="6127723" y="908465"/>
            <a:chExt cx="450424" cy="450423"/>
          </a:xfrm>
          <a:solidFill>
            <a:srgbClr val="B38E69"/>
          </a:solidFill>
        </p:grpSpPr>
        <p:sp>
          <p:nvSpPr>
            <p:cNvPr id="60" name="Google Shape;6778;p88">
              <a:extLst>
                <a:ext uri="{FF2B5EF4-FFF2-40B4-BE49-F238E27FC236}">
                  <a16:creationId xmlns:a16="http://schemas.microsoft.com/office/drawing/2014/main" id="{469E258E-9215-4BE7-BA8E-01EED0AA6D3E}"/>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1" name="Google Shape;6779;p88">
              <a:extLst>
                <a:ext uri="{FF2B5EF4-FFF2-40B4-BE49-F238E27FC236}">
                  <a16:creationId xmlns:a16="http://schemas.microsoft.com/office/drawing/2014/main" id="{58C873CA-ED83-4526-9A36-0D87EC127BD7}"/>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2" name="Google Shape;6780;p88">
              <a:extLst>
                <a:ext uri="{FF2B5EF4-FFF2-40B4-BE49-F238E27FC236}">
                  <a16:creationId xmlns:a16="http://schemas.microsoft.com/office/drawing/2014/main" id="{7399923D-8AEC-479E-876F-2907C91FFB7B}"/>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3" name="Google Shape;6781;p88">
              <a:extLst>
                <a:ext uri="{FF2B5EF4-FFF2-40B4-BE49-F238E27FC236}">
                  <a16:creationId xmlns:a16="http://schemas.microsoft.com/office/drawing/2014/main" id="{7118CC64-E8EF-4311-9E27-8D63AB875291}"/>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4" name="Google Shape;6782;p88">
              <a:extLst>
                <a:ext uri="{FF2B5EF4-FFF2-40B4-BE49-F238E27FC236}">
                  <a16:creationId xmlns:a16="http://schemas.microsoft.com/office/drawing/2014/main" id="{20B875FE-71E5-499E-BA19-81680E56A415}"/>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65" name="Google Shape;6827;p88">
            <a:extLst>
              <a:ext uri="{FF2B5EF4-FFF2-40B4-BE49-F238E27FC236}">
                <a16:creationId xmlns:a16="http://schemas.microsoft.com/office/drawing/2014/main" id="{300705B1-5FCD-4A9D-A095-2663027627DA}"/>
              </a:ext>
            </a:extLst>
          </p:cNvPr>
          <p:cNvGrpSpPr/>
          <p:nvPr/>
        </p:nvGrpSpPr>
        <p:grpSpPr>
          <a:xfrm>
            <a:off x="8926592" y="1221808"/>
            <a:ext cx="607037" cy="598920"/>
            <a:chOff x="6694944" y="916356"/>
            <a:chExt cx="455278" cy="449190"/>
          </a:xfrm>
          <a:solidFill>
            <a:srgbClr val="B38E69"/>
          </a:solidFill>
        </p:grpSpPr>
        <p:sp>
          <p:nvSpPr>
            <p:cNvPr id="66" name="Google Shape;6828;p88">
              <a:extLst>
                <a:ext uri="{FF2B5EF4-FFF2-40B4-BE49-F238E27FC236}">
                  <a16:creationId xmlns:a16="http://schemas.microsoft.com/office/drawing/2014/main" id="{3F8B08A0-C85E-491B-A396-38BD14406B5F}"/>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7" name="Google Shape;6829;p88">
              <a:extLst>
                <a:ext uri="{FF2B5EF4-FFF2-40B4-BE49-F238E27FC236}">
                  <a16:creationId xmlns:a16="http://schemas.microsoft.com/office/drawing/2014/main" id="{885CEF22-A923-4B59-BE52-F3654CA224E9}"/>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8" name="Google Shape;6830;p88">
              <a:extLst>
                <a:ext uri="{FF2B5EF4-FFF2-40B4-BE49-F238E27FC236}">
                  <a16:creationId xmlns:a16="http://schemas.microsoft.com/office/drawing/2014/main" id="{455B6D01-A91F-4CF7-8EDA-4CC18D90C785}"/>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9" name="Google Shape;6831;p88">
              <a:extLst>
                <a:ext uri="{FF2B5EF4-FFF2-40B4-BE49-F238E27FC236}">
                  <a16:creationId xmlns:a16="http://schemas.microsoft.com/office/drawing/2014/main" id="{8FC99A1D-B4F4-4CD9-A714-F19746BFE40D}"/>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0" name="Google Shape;6832;p88">
              <a:extLst>
                <a:ext uri="{FF2B5EF4-FFF2-40B4-BE49-F238E27FC236}">
                  <a16:creationId xmlns:a16="http://schemas.microsoft.com/office/drawing/2014/main" id="{4D56A747-10E1-4292-B098-9B0771C77E01}"/>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1" name="Google Shape;6833;p88">
              <a:extLst>
                <a:ext uri="{FF2B5EF4-FFF2-40B4-BE49-F238E27FC236}">
                  <a16:creationId xmlns:a16="http://schemas.microsoft.com/office/drawing/2014/main" id="{16F8EC5C-41FE-43F5-94FF-9C39B1C5401A}"/>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2" name="Google Shape;6834;p88">
              <a:extLst>
                <a:ext uri="{FF2B5EF4-FFF2-40B4-BE49-F238E27FC236}">
                  <a16:creationId xmlns:a16="http://schemas.microsoft.com/office/drawing/2014/main" id="{F75A9FAA-B655-4515-9B74-47609CCFDCEF}"/>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73" name="Google Shape;6873;p88">
            <a:extLst>
              <a:ext uri="{FF2B5EF4-FFF2-40B4-BE49-F238E27FC236}">
                <a16:creationId xmlns:a16="http://schemas.microsoft.com/office/drawing/2014/main" id="{C282EEEA-AC02-4BDB-AAB3-36E37CCCA505}"/>
              </a:ext>
            </a:extLst>
          </p:cNvPr>
          <p:cNvGrpSpPr/>
          <p:nvPr/>
        </p:nvGrpSpPr>
        <p:grpSpPr>
          <a:xfrm>
            <a:off x="5860158" y="1222517"/>
            <a:ext cx="581033" cy="600564"/>
            <a:chOff x="4395118" y="916887"/>
            <a:chExt cx="435775" cy="450423"/>
          </a:xfrm>
          <a:solidFill>
            <a:srgbClr val="B38E69"/>
          </a:solidFill>
        </p:grpSpPr>
        <p:sp>
          <p:nvSpPr>
            <p:cNvPr id="74" name="Google Shape;6874;p88">
              <a:extLst>
                <a:ext uri="{FF2B5EF4-FFF2-40B4-BE49-F238E27FC236}">
                  <a16:creationId xmlns:a16="http://schemas.microsoft.com/office/drawing/2014/main" id="{39668CA0-B729-48FF-BF6A-F1834075B500}"/>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8"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5" name="Google Shape;6875;p88">
              <a:extLst>
                <a:ext uri="{FF2B5EF4-FFF2-40B4-BE49-F238E27FC236}">
                  <a16:creationId xmlns:a16="http://schemas.microsoft.com/office/drawing/2014/main" id="{5143BDD8-1562-4C73-BD26-3129E6FCDCCF}"/>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6" name="Google Shape;6876;p88">
              <a:extLst>
                <a:ext uri="{FF2B5EF4-FFF2-40B4-BE49-F238E27FC236}">
                  <a16:creationId xmlns:a16="http://schemas.microsoft.com/office/drawing/2014/main" id="{DE70376C-9672-4EC2-A278-5753B9BCC99B}"/>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7" name="Google Shape;6877;p88">
              <a:extLst>
                <a:ext uri="{FF2B5EF4-FFF2-40B4-BE49-F238E27FC236}">
                  <a16:creationId xmlns:a16="http://schemas.microsoft.com/office/drawing/2014/main" id="{C0C5CF5A-FBCC-43B2-A61C-6810656DC5AD}"/>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78" name="Google Shape;6884;p88">
            <a:extLst>
              <a:ext uri="{FF2B5EF4-FFF2-40B4-BE49-F238E27FC236}">
                <a16:creationId xmlns:a16="http://schemas.microsoft.com/office/drawing/2014/main" id="{C552B606-1722-4AA6-B186-473E0DC86E4B}"/>
              </a:ext>
            </a:extLst>
          </p:cNvPr>
          <p:cNvGrpSpPr/>
          <p:nvPr/>
        </p:nvGrpSpPr>
        <p:grpSpPr>
          <a:xfrm>
            <a:off x="9993552" y="1221808"/>
            <a:ext cx="571353" cy="601381"/>
            <a:chOff x="7495163" y="916356"/>
            <a:chExt cx="428515" cy="451036"/>
          </a:xfrm>
          <a:solidFill>
            <a:srgbClr val="B38E69"/>
          </a:solidFill>
        </p:grpSpPr>
        <p:sp>
          <p:nvSpPr>
            <p:cNvPr id="79" name="Google Shape;6885;p88">
              <a:extLst>
                <a:ext uri="{FF2B5EF4-FFF2-40B4-BE49-F238E27FC236}">
                  <a16:creationId xmlns:a16="http://schemas.microsoft.com/office/drawing/2014/main" id="{E430EFCE-3D0B-49C5-8490-B963FCD74DEF}"/>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0" name="Google Shape;6886;p88">
              <a:extLst>
                <a:ext uri="{FF2B5EF4-FFF2-40B4-BE49-F238E27FC236}">
                  <a16:creationId xmlns:a16="http://schemas.microsoft.com/office/drawing/2014/main" id="{9B66EAD3-B85B-46D3-B5BA-05236259075C}"/>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1" name="Google Shape;6887;p88">
              <a:extLst>
                <a:ext uri="{FF2B5EF4-FFF2-40B4-BE49-F238E27FC236}">
                  <a16:creationId xmlns:a16="http://schemas.microsoft.com/office/drawing/2014/main" id="{26E52833-661E-426D-8B49-EA7760155421}"/>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2" name="Google Shape;6888;p88">
              <a:extLst>
                <a:ext uri="{FF2B5EF4-FFF2-40B4-BE49-F238E27FC236}">
                  <a16:creationId xmlns:a16="http://schemas.microsoft.com/office/drawing/2014/main" id="{1101DA31-3A85-4755-A1B0-0B0FA8BC5064}"/>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3" name="Google Shape;6889;p88">
              <a:extLst>
                <a:ext uri="{FF2B5EF4-FFF2-40B4-BE49-F238E27FC236}">
                  <a16:creationId xmlns:a16="http://schemas.microsoft.com/office/drawing/2014/main" id="{15003781-3B24-4061-8940-5C03202F4864}"/>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4" name="Google Shape;6890;p88">
              <a:extLst>
                <a:ext uri="{FF2B5EF4-FFF2-40B4-BE49-F238E27FC236}">
                  <a16:creationId xmlns:a16="http://schemas.microsoft.com/office/drawing/2014/main" id="{333F185D-63BE-44E0-BC3B-AA7D34F03075}"/>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5" name="Google Shape;6891;p88">
              <a:extLst>
                <a:ext uri="{FF2B5EF4-FFF2-40B4-BE49-F238E27FC236}">
                  <a16:creationId xmlns:a16="http://schemas.microsoft.com/office/drawing/2014/main" id="{920493A6-D5D5-4F2E-A3D3-A97F68AD4AF2}"/>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86" name="Google Shape;6922;p88">
            <a:extLst>
              <a:ext uri="{FF2B5EF4-FFF2-40B4-BE49-F238E27FC236}">
                <a16:creationId xmlns:a16="http://schemas.microsoft.com/office/drawing/2014/main" id="{1B4FD6AB-782F-4DE1-A688-112594744D4D}"/>
              </a:ext>
            </a:extLst>
          </p:cNvPr>
          <p:cNvGrpSpPr/>
          <p:nvPr/>
        </p:nvGrpSpPr>
        <p:grpSpPr>
          <a:xfrm>
            <a:off x="6627583" y="1222516"/>
            <a:ext cx="564795" cy="600565"/>
            <a:chOff x="4970687" y="916887"/>
            <a:chExt cx="423596" cy="450424"/>
          </a:xfrm>
          <a:solidFill>
            <a:srgbClr val="B38E69"/>
          </a:solidFill>
        </p:grpSpPr>
        <p:sp>
          <p:nvSpPr>
            <p:cNvPr id="87" name="Google Shape;6923;p88">
              <a:extLst>
                <a:ext uri="{FF2B5EF4-FFF2-40B4-BE49-F238E27FC236}">
                  <a16:creationId xmlns:a16="http://schemas.microsoft.com/office/drawing/2014/main" id="{7CEEA802-8F0B-41CE-8DE6-6C355CD87A27}"/>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8" name="Google Shape;6924;p88">
              <a:extLst>
                <a:ext uri="{FF2B5EF4-FFF2-40B4-BE49-F238E27FC236}">
                  <a16:creationId xmlns:a16="http://schemas.microsoft.com/office/drawing/2014/main" id="{1207598D-C508-4E9A-AF3D-C2C741CFC150}"/>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9" name="Google Shape;6925;p88">
              <a:extLst>
                <a:ext uri="{FF2B5EF4-FFF2-40B4-BE49-F238E27FC236}">
                  <a16:creationId xmlns:a16="http://schemas.microsoft.com/office/drawing/2014/main" id="{8033D0D2-FDA1-4DCB-88E7-C6CE43B03920}"/>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0" name="Google Shape;6926;p88">
              <a:extLst>
                <a:ext uri="{FF2B5EF4-FFF2-40B4-BE49-F238E27FC236}">
                  <a16:creationId xmlns:a16="http://schemas.microsoft.com/office/drawing/2014/main" id="{189B9048-7055-42D3-8DF6-44082F4A7A75}"/>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1" name="Google Shape;6927;p88">
              <a:extLst>
                <a:ext uri="{FF2B5EF4-FFF2-40B4-BE49-F238E27FC236}">
                  <a16:creationId xmlns:a16="http://schemas.microsoft.com/office/drawing/2014/main" id="{6B0F653A-B05B-4172-94BD-7E9E018A0B1E}"/>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2" name="Google Shape;6928;p88">
              <a:extLst>
                <a:ext uri="{FF2B5EF4-FFF2-40B4-BE49-F238E27FC236}">
                  <a16:creationId xmlns:a16="http://schemas.microsoft.com/office/drawing/2014/main" id="{A9C9CD4B-2C40-4904-B1D6-6D36EC96D339}"/>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3" name="Google Shape;6929;p88">
              <a:extLst>
                <a:ext uri="{FF2B5EF4-FFF2-40B4-BE49-F238E27FC236}">
                  <a16:creationId xmlns:a16="http://schemas.microsoft.com/office/drawing/2014/main" id="{A3B821D4-FAE2-4A1B-9D3D-D194B065914A}"/>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94" name="Google Shape;6981;p88">
            <a:extLst>
              <a:ext uri="{FF2B5EF4-FFF2-40B4-BE49-F238E27FC236}">
                <a16:creationId xmlns:a16="http://schemas.microsoft.com/office/drawing/2014/main" id="{3F483E50-EAF2-45B1-A900-2AD4B14789C4}"/>
              </a:ext>
            </a:extLst>
          </p:cNvPr>
          <p:cNvGrpSpPr/>
          <p:nvPr/>
        </p:nvGrpSpPr>
        <p:grpSpPr>
          <a:xfrm>
            <a:off x="7353713" y="1222089"/>
            <a:ext cx="608648" cy="601443"/>
            <a:chOff x="5515285" y="916567"/>
            <a:chExt cx="456486" cy="451082"/>
          </a:xfrm>
          <a:solidFill>
            <a:srgbClr val="B38E69"/>
          </a:solidFill>
        </p:grpSpPr>
        <p:sp>
          <p:nvSpPr>
            <p:cNvPr id="95" name="Google Shape;6982;p88">
              <a:extLst>
                <a:ext uri="{FF2B5EF4-FFF2-40B4-BE49-F238E27FC236}">
                  <a16:creationId xmlns:a16="http://schemas.microsoft.com/office/drawing/2014/main" id="{36EFEDAB-8888-4993-9A30-9E150671DE7D}"/>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6" name="Google Shape;6983;p88">
              <a:extLst>
                <a:ext uri="{FF2B5EF4-FFF2-40B4-BE49-F238E27FC236}">
                  <a16:creationId xmlns:a16="http://schemas.microsoft.com/office/drawing/2014/main" id="{1057DCCD-14F1-4343-A7C7-476E060E457A}"/>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7" name="Google Shape;6984;p88">
              <a:extLst>
                <a:ext uri="{FF2B5EF4-FFF2-40B4-BE49-F238E27FC236}">
                  <a16:creationId xmlns:a16="http://schemas.microsoft.com/office/drawing/2014/main" id="{53D78629-A71F-4555-AB76-F3977D2E0574}"/>
                </a:ext>
              </a:extLst>
            </p:cNvPr>
            <p:cNvSpPr/>
            <p:nvPr/>
          </p:nvSpPr>
          <p:spPr>
            <a:xfrm>
              <a:off x="5759933" y="1210555"/>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8" name="Google Shape;6985;p88">
              <a:extLst>
                <a:ext uri="{FF2B5EF4-FFF2-40B4-BE49-F238E27FC236}">
                  <a16:creationId xmlns:a16="http://schemas.microsoft.com/office/drawing/2014/main" id="{DB84AA84-F63B-428B-AB42-42482A9996C2}"/>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99" name="Google Shape;7015;p88">
            <a:extLst>
              <a:ext uri="{FF2B5EF4-FFF2-40B4-BE49-F238E27FC236}">
                <a16:creationId xmlns:a16="http://schemas.microsoft.com/office/drawing/2014/main" id="{90BAA0E2-E7BC-478B-84AB-586483EA338E}"/>
              </a:ext>
            </a:extLst>
          </p:cNvPr>
          <p:cNvGrpSpPr/>
          <p:nvPr/>
        </p:nvGrpSpPr>
        <p:grpSpPr>
          <a:xfrm>
            <a:off x="10894406" y="2239463"/>
            <a:ext cx="664804" cy="661855"/>
            <a:chOff x="8170804" y="1679597"/>
            <a:chExt cx="498603" cy="496391"/>
          </a:xfrm>
          <a:solidFill>
            <a:srgbClr val="B38E69"/>
          </a:solidFill>
        </p:grpSpPr>
        <p:sp>
          <p:nvSpPr>
            <p:cNvPr id="100" name="Google Shape;7016;p88">
              <a:extLst>
                <a:ext uri="{FF2B5EF4-FFF2-40B4-BE49-F238E27FC236}">
                  <a16:creationId xmlns:a16="http://schemas.microsoft.com/office/drawing/2014/main" id="{29B06A97-2246-44F7-BCD4-92A004D956EE}"/>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9">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1" name="Google Shape;7017;p88">
              <a:extLst>
                <a:ext uri="{FF2B5EF4-FFF2-40B4-BE49-F238E27FC236}">
                  <a16:creationId xmlns:a16="http://schemas.microsoft.com/office/drawing/2014/main" id="{2CB99556-112B-4B60-AA55-4AD2FA3B5491}"/>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
        <p:nvSpPr>
          <p:cNvPr id="102" name="Google Shape;6799;p88">
            <a:extLst>
              <a:ext uri="{FF2B5EF4-FFF2-40B4-BE49-F238E27FC236}">
                <a16:creationId xmlns:a16="http://schemas.microsoft.com/office/drawing/2014/main" id="{77C955F7-DFFA-43A3-8A01-A1AEB5C73BA7}"/>
              </a:ext>
            </a:extLst>
          </p:cNvPr>
          <p:cNvSpPr/>
          <p:nvPr/>
        </p:nvSpPr>
        <p:spPr>
          <a:xfrm>
            <a:off x="5795467" y="2277209"/>
            <a:ext cx="593616" cy="5952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rgbClr val="B38E69"/>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nvGrpSpPr>
          <p:cNvPr id="103" name="Google Shape;6862;p88">
            <a:extLst>
              <a:ext uri="{FF2B5EF4-FFF2-40B4-BE49-F238E27FC236}">
                <a16:creationId xmlns:a16="http://schemas.microsoft.com/office/drawing/2014/main" id="{9A7DA1A6-65D9-4498-8333-0064EDE03946}"/>
              </a:ext>
            </a:extLst>
          </p:cNvPr>
          <p:cNvGrpSpPr/>
          <p:nvPr/>
        </p:nvGrpSpPr>
        <p:grpSpPr>
          <a:xfrm>
            <a:off x="6543580" y="2275186"/>
            <a:ext cx="614440" cy="598967"/>
            <a:chOff x="4907685" y="1706389"/>
            <a:chExt cx="460830" cy="449225"/>
          </a:xfrm>
          <a:solidFill>
            <a:srgbClr val="B38E69"/>
          </a:solidFill>
        </p:grpSpPr>
        <p:sp>
          <p:nvSpPr>
            <p:cNvPr id="104" name="Google Shape;6863;p88">
              <a:extLst>
                <a:ext uri="{FF2B5EF4-FFF2-40B4-BE49-F238E27FC236}">
                  <a16:creationId xmlns:a16="http://schemas.microsoft.com/office/drawing/2014/main" id="{15A70749-5FDA-4A27-A390-2A32000ED90C}"/>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5" name="Google Shape;6864;p88">
              <a:extLst>
                <a:ext uri="{FF2B5EF4-FFF2-40B4-BE49-F238E27FC236}">
                  <a16:creationId xmlns:a16="http://schemas.microsoft.com/office/drawing/2014/main" id="{A65A9EEB-8C8E-4CA8-8E07-E81D0AE11AB6}"/>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6" name="Google Shape;6865;p88">
              <a:extLst>
                <a:ext uri="{FF2B5EF4-FFF2-40B4-BE49-F238E27FC236}">
                  <a16:creationId xmlns:a16="http://schemas.microsoft.com/office/drawing/2014/main" id="{5C728184-B4E5-4480-ACF0-8208CEFDD8D2}"/>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07" name="Google Shape;6913;p88">
            <a:extLst>
              <a:ext uri="{FF2B5EF4-FFF2-40B4-BE49-F238E27FC236}">
                <a16:creationId xmlns:a16="http://schemas.microsoft.com/office/drawing/2014/main" id="{BD7204A7-90E9-4CC1-AAC6-C0E7DC90253C}"/>
              </a:ext>
            </a:extLst>
          </p:cNvPr>
          <p:cNvGrpSpPr/>
          <p:nvPr/>
        </p:nvGrpSpPr>
        <p:grpSpPr>
          <a:xfrm>
            <a:off x="7300497" y="2275466"/>
            <a:ext cx="600028" cy="598407"/>
            <a:chOff x="5475372" y="1706599"/>
            <a:chExt cx="450021" cy="448805"/>
          </a:xfrm>
          <a:solidFill>
            <a:srgbClr val="B38E69"/>
          </a:solidFill>
        </p:grpSpPr>
        <p:sp>
          <p:nvSpPr>
            <p:cNvPr id="108" name="Google Shape;6914;p88">
              <a:extLst>
                <a:ext uri="{FF2B5EF4-FFF2-40B4-BE49-F238E27FC236}">
                  <a16:creationId xmlns:a16="http://schemas.microsoft.com/office/drawing/2014/main" id="{FF187E7C-EDF1-4319-BB57-45417529EDCC}"/>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9" name="Google Shape;6915;p88">
              <a:extLst>
                <a:ext uri="{FF2B5EF4-FFF2-40B4-BE49-F238E27FC236}">
                  <a16:creationId xmlns:a16="http://schemas.microsoft.com/office/drawing/2014/main" id="{74842EB1-5803-4E72-9095-5DF8021B723E}"/>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10" name="Google Shape;6947;p88">
            <a:extLst>
              <a:ext uri="{FF2B5EF4-FFF2-40B4-BE49-F238E27FC236}">
                <a16:creationId xmlns:a16="http://schemas.microsoft.com/office/drawing/2014/main" id="{4ABAF16F-77DA-4E34-883D-C63E67E1434F}"/>
              </a:ext>
            </a:extLst>
          </p:cNvPr>
          <p:cNvGrpSpPr/>
          <p:nvPr/>
        </p:nvGrpSpPr>
        <p:grpSpPr>
          <a:xfrm>
            <a:off x="4197133" y="2301045"/>
            <a:ext cx="595188" cy="596823"/>
            <a:chOff x="3147849" y="1725783"/>
            <a:chExt cx="446391" cy="447617"/>
          </a:xfrm>
          <a:solidFill>
            <a:srgbClr val="B38E69"/>
          </a:solidFill>
        </p:grpSpPr>
        <p:sp>
          <p:nvSpPr>
            <p:cNvPr id="111" name="Google Shape;6948;p88">
              <a:extLst>
                <a:ext uri="{FF2B5EF4-FFF2-40B4-BE49-F238E27FC236}">
                  <a16:creationId xmlns:a16="http://schemas.microsoft.com/office/drawing/2014/main" id="{52E14661-19F7-4DE6-A5CE-7A30364FC42A}"/>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2" name="Google Shape;6949;p88">
              <a:extLst>
                <a:ext uri="{FF2B5EF4-FFF2-40B4-BE49-F238E27FC236}">
                  <a16:creationId xmlns:a16="http://schemas.microsoft.com/office/drawing/2014/main" id="{07BF3219-418F-40EC-919D-8DB40A17CA1F}"/>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3" name="Google Shape;6950;p88">
              <a:extLst>
                <a:ext uri="{FF2B5EF4-FFF2-40B4-BE49-F238E27FC236}">
                  <a16:creationId xmlns:a16="http://schemas.microsoft.com/office/drawing/2014/main" id="{A6F3975C-133D-4949-BCCA-7B688939CD3B}"/>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4" name="Google Shape;6951;p88">
              <a:extLst>
                <a:ext uri="{FF2B5EF4-FFF2-40B4-BE49-F238E27FC236}">
                  <a16:creationId xmlns:a16="http://schemas.microsoft.com/office/drawing/2014/main" id="{2180542D-97B4-475A-9D8F-32BB547EF137}"/>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5" name="Google Shape;6952;p88">
              <a:extLst>
                <a:ext uri="{FF2B5EF4-FFF2-40B4-BE49-F238E27FC236}">
                  <a16:creationId xmlns:a16="http://schemas.microsoft.com/office/drawing/2014/main" id="{D2B0CE68-C9FC-417B-BCA3-189C404AED32}"/>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6" name="Google Shape;6953;p88">
              <a:extLst>
                <a:ext uri="{FF2B5EF4-FFF2-40B4-BE49-F238E27FC236}">
                  <a16:creationId xmlns:a16="http://schemas.microsoft.com/office/drawing/2014/main" id="{2BA4DB96-E98F-4FD0-A8F1-B56724CEA65F}"/>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7" name="Google Shape;6954;p88">
              <a:extLst>
                <a:ext uri="{FF2B5EF4-FFF2-40B4-BE49-F238E27FC236}">
                  <a16:creationId xmlns:a16="http://schemas.microsoft.com/office/drawing/2014/main" id="{265A1E8D-8954-4C58-BA7A-B49D786837DF}"/>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8" name="Google Shape;6955;p88">
              <a:extLst>
                <a:ext uri="{FF2B5EF4-FFF2-40B4-BE49-F238E27FC236}">
                  <a16:creationId xmlns:a16="http://schemas.microsoft.com/office/drawing/2014/main" id="{BF3C385B-7988-481D-BBC7-D1005C0FEC4A}"/>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7">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9" name="Google Shape;6956;p88">
              <a:extLst>
                <a:ext uri="{FF2B5EF4-FFF2-40B4-BE49-F238E27FC236}">
                  <a16:creationId xmlns:a16="http://schemas.microsoft.com/office/drawing/2014/main" id="{BC976559-C8F9-4B6A-807E-727438C604FB}"/>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20" name="Google Shape;6971;p88">
            <a:extLst>
              <a:ext uri="{FF2B5EF4-FFF2-40B4-BE49-F238E27FC236}">
                <a16:creationId xmlns:a16="http://schemas.microsoft.com/office/drawing/2014/main" id="{E0282CE1-C438-4FC2-821D-C0FE545BDB97}"/>
              </a:ext>
            </a:extLst>
          </p:cNvPr>
          <p:cNvGrpSpPr/>
          <p:nvPr/>
        </p:nvGrpSpPr>
        <p:grpSpPr>
          <a:xfrm>
            <a:off x="8143671" y="2266957"/>
            <a:ext cx="593616" cy="593567"/>
            <a:chOff x="6107753" y="1700217"/>
            <a:chExt cx="445212" cy="445175"/>
          </a:xfrm>
          <a:solidFill>
            <a:srgbClr val="B38E69"/>
          </a:solidFill>
        </p:grpSpPr>
        <p:sp>
          <p:nvSpPr>
            <p:cNvPr id="121" name="Google Shape;6972;p88">
              <a:extLst>
                <a:ext uri="{FF2B5EF4-FFF2-40B4-BE49-F238E27FC236}">
                  <a16:creationId xmlns:a16="http://schemas.microsoft.com/office/drawing/2014/main" id="{4BCF2273-FFF4-4F70-A345-909A45E56329}"/>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2" name="Google Shape;6973;p88">
              <a:extLst>
                <a:ext uri="{FF2B5EF4-FFF2-40B4-BE49-F238E27FC236}">
                  <a16:creationId xmlns:a16="http://schemas.microsoft.com/office/drawing/2014/main" id="{C842E9CD-03C8-49AF-B200-90CD16B30A0E}"/>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23" name="Google Shape;7004;p88">
            <a:extLst>
              <a:ext uri="{FF2B5EF4-FFF2-40B4-BE49-F238E27FC236}">
                <a16:creationId xmlns:a16="http://schemas.microsoft.com/office/drawing/2014/main" id="{355B6A3B-F6D5-4B41-9FBA-A7F2A2E48A0E}"/>
              </a:ext>
            </a:extLst>
          </p:cNvPr>
          <p:cNvGrpSpPr/>
          <p:nvPr/>
        </p:nvGrpSpPr>
        <p:grpSpPr>
          <a:xfrm>
            <a:off x="5042050" y="2277270"/>
            <a:ext cx="625693" cy="594799"/>
            <a:chOff x="3781537" y="1707952"/>
            <a:chExt cx="469270" cy="446099"/>
          </a:xfrm>
          <a:solidFill>
            <a:srgbClr val="B38E69"/>
          </a:solidFill>
        </p:grpSpPr>
        <p:sp>
          <p:nvSpPr>
            <p:cNvPr id="124" name="Google Shape;7005;p88">
              <a:extLst>
                <a:ext uri="{FF2B5EF4-FFF2-40B4-BE49-F238E27FC236}">
                  <a16:creationId xmlns:a16="http://schemas.microsoft.com/office/drawing/2014/main" id="{8222EFAA-36FF-4343-B2EB-58A6D79DD7A0}"/>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5" name="Google Shape;7006;p88">
              <a:extLst>
                <a:ext uri="{FF2B5EF4-FFF2-40B4-BE49-F238E27FC236}">
                  <a16:creationId xmlns:a16="http://schemas.microsoft.com/office/drawing/2014/main" id="{F78B0D96-9A60-47FA-BCE4-B2705655532F}"/>
                </a:ext>
              </a:extLst>
            </p:cNvPr>
            <p:cNvSpPr/>
            <p:nvPr/>
          </p:nvSpPr>
          <p:spPr>
            <a:xfrm>
              <a:off x="3781537"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26" name="Google Shape;7018;p88">
            <a:extLst>
              <a:ext uri="{FF2B5EF4-FFF2-40B4-BE49-F238E27FC236}">
                <a16:creationId xmlns:a16="http://schemas.microsoft.com/office/drawing/2014/main" id="{69C22325-25E4-4905-8C8E-F4ECBBC0285C}"/>
              </a:ext>
            </a:extLst>
          </p:cNvPr>
          <p:cNvGrpSpPr/>
          <p:nvPr/>
        </p:nvGrpSpPr>
        <p:grpSpPr>
          <a:xfrm>
            <a:off x="8973799" y="2276319"/>
            <a:ext cx="595200" cy="593616"/>
            <a:chOff x="6730349" y="1707239"/>
            <a:chExt cx="446400" cy="445212"/>
          </a:xfrm>
          <a:solidFill>
            <a:srgbClr val="B38E69"/>
          </a:solidFill>
        </p:grpSpPr>
        <p:sp>
          <p:nvSpPr>
            <p:cNvPr id="127" name="Google Shape;7019;p88">
              <a:extLst>
                <a:ext uri="{FF2B5EF4-FFF2-40B4-BE49-F238E27FC236}">
                  <a16:creationId xmlns:a16="http://schemas.microsoft.com/office/drawing/2014/main" id="{9844A64A-17E0-4C5F-93A5-DC588A2154D1}"/>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8" name="Google Shape;7020;p88">
              <a:extLst>
                <a:ext uri="{FF2B5EF4-FFF2-40B4-BE49-F238E27FC236}">
                  <a16:creationId xmlns:a16="http://schemas.microsoft.com/office/drawing/2014/main" id="{22A7C70E-D6BA-4720-BD94-85E83073F3C6}"/>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
        <p:nvSpPr>
          <p:cNvPr id="129" name="Google Shape;5917;p86">
            <a:extLst>
              <a:ext uri="{FF2B5EF4-FFF2-40B4-BE49-F238E27FC236}">
                <a16:creationId xmlns:a16="http://schemas.microsoft.com/office/drawing/2014/main" id="{AA8AA74C-8842-49EE-AD2C-2388CD0EFDA7}"/>
              </a:ext>
            </a:extLst>
          </p:cNvPr>
          <p:cNvSpPr/>
          <p:nvPr/>
        </p:nvSpPr>
        <p:spPr>
          <a:xfrm>
            <a:off x="5786371" y="3436133"/>
            <a:ext cx="601381" cy="61756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B38E69"/>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0" name="Google Shape;5955;p86">
            <a:extLst>
              <a:ext uri="{FF2B5EF4-FFF2-40B4-BE49-F238E27FC236}">
                <a16:creationId xmlns:a16="http://schemas.microsoft.com/office/drawing/2014/main" id="{46D9A6A3-0D88-4EA0-A142-52BF73070BCC}"/>
              </a:ext>
            </a:extLst>
          </p:cNvPr>
          <p:cNvSpPr/>
          <p:nvPr/>
        </p:nvSpPr>
        <p:spPr>
          <a:xfrm>
            <a:off x="6505834" y="3532656"/>
            <a:ext cx="612001" cy="521024"/>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rgbClr val="B38E69"/>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nvGrpSpPr>
          <p:cNvPr id="131" name="Google Shape;5983;p86">
            <a:extLst>
              <a:ext uri="{FF2B5EF4-FFF2-40B4-BE49-F238E27FC236}">
                <a16:creationId xmlns:a16="http://schemas.microsoft.com/office/drawing/2014/main" id="{F55FB4DC-92CB-4095-88C9-EABE86B68C6A}"/>
              </a:ext>
            </a:extLst>
          </p:cNvPr>
          <p:cNvGrpSpPr/>
          <p:nvPr/>
        </p:nvGrpSpPr>
        <p:grpSpPr>
          <a:xfrm>
            <a:off x="7369113" y="3452311"/>
            <a:ext cx="615049" cy="616012"/>
            <a:chOff x="5526834" y="2589233"/>
            <a:chExt cx="461287" cy="462009"/>
          </a:xfrm>
          <a:solidFill>
            <a:srgbClr val="B38E69"/>
          </a:solidFill>
        </p:grpSpPr>
        <p:sp>
          <p:nvSpPr>
            <p:cNvPr id="132" name="Google Shape;5984;p86">
              <a:extLst>
                <a:ext uri="{FF2B5EF4-FFF2-40B4-BE49-F238E27FC236}">
                  <a16:creationId xmlns:a16="http://schemas.microsoft.com/office/drawing/2014/main" id="{EBC95634-748E-4BA9-8626-EEE1B6F4131C}"/>
                </a:ext>
              </a:extLst>
            </p:cNvPr>
            <p:cNvSpPr/>
            <p:nvPr/>
          </p:nvSpPr>
          <p:spPr>
            <a:xfrm>
              <a:off x="5526834" y="2589233"/>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3" name="Google Shape;5985;p86">
              <a:extLst>
                <a:ext uri="{FF2B5EF4-FFF2-40B4-BE49-F238E27FC236}">
                  <a16:creationId xmlns:a16="http://schemas.microsoft.com/office/drawing/2014/main" id="{C6D403A7-E808-41FC-8D2F-66A3EC70E172}"/>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34" name="Google Shape;5986;p86">
            <a:extLst>
              <a:ext uri="{FF2B5EF4-FFF2-40B4-BE49-F238E27FC236}">
                <a16:creationId xmlns:a16="http://schemas.microsoft.com/office/drawing/2014/main" id="{E4B0323A-F8E1-4AC3-82DF-6C3FCA40C6F8}"/>
              </a:ext>
            </a:extLst>
          </p:cNvPr>
          <p:cNvGrpSpPr/>
          <p:nvPr/>
        </p:nvGrpSpPr>
        <p:grpSpPr>
          <a:xfrm>
            <a:off x="9805136" y="3428804"/>
            <a:ext cx="621097" cy="619072"/>
            <a:chOff x="7353851" y="2571603"/>
            <a:chExt cx="465823" cy="464304"/>
          </a:xfrm>
          <a:solidFill>
            <a:srgbClr val="B38E69"/>
          </a:solidFill>
        </p:grpSpPr>
        <p:sp>
          <p:nvSpPr>
            <p:cNvPr id="135" name="Google Shape;5987;p86">
              <a:extLst>
                <a:ext uri="{FF2B5EF4-FFF2-40B4-BE49-F238E27FC236}">
                  <a16:creationId xmlns:a16="http://schemas.microsoft.com/office/drawing/2014/main" id="{A6FB3CB7-8DF4-49C6-8BBF-C5A034D556E2}"/>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6" name="Google Shape;5988;p86">
              <a:extLst>
                <a:ext uri="{FF2B5EF4-FFF2-40B4-BE49-F238E27FC236}">
                  <a16:creationId xmlns:a16="http://schemas.microsoft.com/office/drawing/2014/main" id="{DAAFF580-42E1-47C4-AD57-F1B470F0142A}"/>
                </a:ext>
              </a:extLst>
            </p:cNvPr>
            <p:cNvSpPr/>
            <p:nvPr/>
          </p:nvSpPr>
          <p:spPr>
            <a:xfrm>
              <a:off x="7353851" y="2571603"/>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37" name="Google Shape;6005;p86">
            <a:extLst>
              <a:ext uri="{FF2B5EF4-FFF2-40B4-BE49-F238E27FC236}">
                <a16:creationId xmlns:a16="http://schemas.microsoft.com/office/drawing/2014/main" id="{08B26CFA-5194-4B7B-B7B6-19B7551E0E69}"/>
              </a:ext>
            </a:extLst>
          </p:cNvPr>
          <p:cNvGrpSpPr/>
          <p:nvPr/>
        </p:nvGrpSpPr>
        <p:grpSpPr>
          <a:xfrm>
            <a:off x="6535131" y="4660392"/>
            <a:ext cx="541715" cy="545200"/>
            <a:chOff x="4901348" y="3495294"/>
            <a:chExt cx="406286" cy="408900"/>
          </a:xfrm>
          <a:solidFill>
            <a:srgbClr val="B38E69"/>
          </a:solidFill>
        </p:grpSpPr>
        <p:sp>
          <p:nvSpPr>
            <p:cNvPr id="138" name="Google Shape;6006;p86">
              <a:extLst>
                <a:ext uri="{FF2B5EF4-FFF2-40B4-BE49-F238E27FC236}">
                  <a16:creationId xmlns:a16="http://schemas.microsoft.com/office/drawing/2014/main" id="{FB4053C6-EE80-43BE-A51A-40AB392470BE}"/>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9" name="Google Shape;6007;p86">
              <a:extLst>
                <a:ext uri="{FF2B5EF4-FFF2-40B4-BE49-F238E27FC236}">
                  <a16:creationId xmlns:a16="http://schemas.microsoft.com/office/drawing/2014/main" id="{6680AF5D-6B34-4B98-ADF1-122E7804B6F7}"/>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40" name="Google Shape;6020;p86">
            <a:extLst>
              <a:ext uri="{FF2B5EF4-FFF2-40B4-BE49-F238E27FC236}">
                <a16:creationId xmlns:a16="http://schemas.microsoft.com/office/drawing/2014/main" id="{43D88097-295E-4B08-83DC-62AB1B163980}"/>
              </a:ext>
            </a:extLst>
          </p:cNvPr>
          <p:cNvGrpSpPr/>
          <p:nvPr/>
        </p:nvGrpSpPr>
        <p:grpSpPr>
          <a:xfrm>
            <a:off x="8197754" y="3444020"/>
            <a:ext cx="363893" cy="616000"/>
            <a:chOff x="6148315" y="2583015"/>
            <a:chExt cx="272920" cy="462000"/>
          </a:xfrm>
          <a:solidFill>
            <a:srgbClr val="B38E69"/>
          </a:solidFill>
        </p:grpSpPr>
        <p:sp>
          <p:nvSpPr>
            <p:cNvPr id="141" name="Google Shape;6021;p86">
              <a:extLst>
                <a:ext uri="{FF2B5EF4-FFF2-40B4-BE49-F238E27FC236}">
                  <a16:creationId xmlns:a16="http://schemas.microsoft.com/office/drawing/2014/main" id="{59746431-78BF-445B-86D7-AE50DEA52D39}"/>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2" name="Google Shape;6022;p86">
              <a:extLst>
                <a:ext uri="{FF2B5EF4-FFF2-40B4-BE49-F238E27FC236}">
                  <a16:creationId xmlns:a16="http://schemas.microsoft.com/office/drawing/2014/main" id="{DF5FF2A3-8735-488A-95FA-364674B0F20D}"/>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43" name="Google Shape;6038;p86">
            <a:extLst>
              <a:ext uri="{FF2B5EF4-FFF2-40B4-BE49-F238E27FC236}">
                <a16:creationId xmlns:a16="http://schemas.microsoft.com/office/drawing/2014/main" id="{F02B442F-2209-48CF-A446-BD77CABC8B78}"/>
              </a:ext>
            </a:extLst>
          </p:cNvPr>
          <p:cNvGrpSpPr/>
          <p:nvPr/>
        </p:nvGrpSpPr>
        <p:grpSpPr>
          <a:xfrm>
            <a:off x="5061411" y="3472660"/>
            <a:ext cx="605917" cy="616793"/>
            <a:chOff x="3796058" y="2604494"/>
            <a:chExt cx="454438" cy="462595"/>
          </a:xfrm>
          <a:solidFill>
            <a:srgbClr val="B38E69"/>
          </a:solidFill>
        </p:grpSpPr>
        <p:sp>
          <p:nvSpPr>
            <p:cNvPr id="144" name="Google Shape;6039;p86">
              <a:extLst>
                <a:ext uri="{FF2B5EF4-FFF2-40B4-BE49-F238E27FC236}">
                  <a16:creationId xmlns:a16="http://schemas.microsoft.com/office/drawing/2014/main" id="{14D9A364-4773-48DC-8BCE-BC2277A5B534}"/>
                </a:ext>
              </a:extLst>
            </p:cNvPr>
            <p:cNvSpPr/>
            <p:nvPr/>
          </p:nvSpPr>
          <p:spPr>
            <a:xfrm>
              <a:off x="3796058" y="2604494"/>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3"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5" name="Google Shape;6040;p86">
              <a:extLst>
                <a:ext uri="{FF2B5EF4-FFF2-40B4-BE49-F238E27FC236}">
                  <a16:creationId xmlns:a16="http://schemas.microsoft.com/office/drawing/2014/main" id="{7A9F9408-53CB-4A6A-9728-381114FE5D61}"/>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6" name="Google Shape;6041;p86">
              <a:extLst>
                <a:ext uri="{FF2B5EF4-FFF2-40B4-BE49-F238E27FC236}">
                  <a16:creationId xmlns:a16="http://schemas.microsoft.com/office/drawing/2014/main" id="{132B0BEC-66A9-4267-887F-93856985E3B7}"/>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47" name="Google Shape;6048;p86">
            <a:extLst>
              <a:ext uri="{FF2B5EF4-FFF2-40B4-BE49-F238E27FC236}">
                <a16:creationId xmlns:a16="http://schemas.microsoft.com/office/drawing/2014/main" id="{29C35FF7-14F9-4A67-B4DC-BCE1ACB98CF6}"/>
              </a:ext>
            </a:extLst>
          </p:cNvPr>
          <p:cNvGrpSpPr/>
          <p:nvPr/>
        </p:nvGrpSpPr>
        <p:grpSpPr>
          <a:xfrm>
            <a:off x="8940382" y="3435035"/>
            <a:ext cx="608964" cy="619072"/>
            <a:chOff x="6705286" y="2576276"/>
            <a:chExt cx="456723" cy="464304"/>
          </a:xfrm>
          <a:solidFill>
            <a:srgbClr val="B38E69"/>
          </a:solidFill>
        </p:grpSpPr>
        <p:sp>
          <p:nvSpPr>
            <p:cNvPr id="148" name="Google Shape;6049;p86">
              <a:extLst>
                <a:ext uri="{FF2B5EF4-FFF2-40B4-BE49-F238E27FC236}">
                  <a16:creationId xmlns:a16="http://schemas.microsoft.com/office/drawing/2014/main" id="{03E83ED9-8A77-40B7-B52E-6F1AC3B01635}"/>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9" name="Google Shape;6050;p86">
              <a:extLst>
                <a:ext uri="{FF2B5EF4-FFF2-40B4-BE49-F238E27FC236}">
                  <a16:creationId xmlns:a16="http://schemas.microsoft.com/office/drawing/2014/main" id="{6E3CD6FD-35D0-41D5-BF91-AAD005F3C69F}"/>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50" name="Google Shape;6051;p86">
              <a:extLst>
                <a:ext uri="{FF2B5EF4-FFF2-40B4-BE49-F238E27FC236}">
                  <a16:creationId xmlns:a16="http://schemas.microsoft.com/office/drawing/2014/main" id="{36A93615-51BB-48FF-88C1-E2677A02C75B}"/>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51" name="Google Shape;5717;p85">
            <a:extLst>
              <a:ext uri="{FF2B5EF4-FFF2-40B4-BE49-F238E27FC236}">
                <a16:creationId xmlns:a16="http://schemas.microsoft.com/office/drawing/2014/main" id="{D26BF66C-EE50-49B8-BFEC-79DC60D226E1}"/>
              </a:ext>
            </a:extLst>
          </p:cNvPr>
          <p:cNvGrpSpPr/>
          <p:nvPr/>
        </p:nvGrpSpPr>
        <p:grpSpPr>
          <a:xfrm>
            <a:off x="7423782" y="4698064"/>
            <a:ext cx="656503" cy="517245"/>
            <a:chOff x="5567836" y="3523548"/>
            <a:chExt cx="492377" cy="387934"/>
          </a:xfrm>
          <a:solidFill>
            <a:srgbClr val="B38E69"/>
          </a:solidFill>
        </p:grpSpPr>
        <p:sp>
          <p:nvSpPr>
            <p:cNvPr id="152" name="Google Shape;5718;p85">
              <a:extLst>
                <a:ext uri="{FF2B5EF4-FFF2-40B4-BE49-F238E27FC236}">
                  <a16:creationId xmlns:a16="http://schemas.microsoft.com/office/drawing/2014/main" id="{96FBDB0E-B886-4434-8701-83B0CCA99285}"/>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53" name="Google Shape;5719;p85">
              <a:extLst>
                <a:ext uri="{FF2B5EF4-FFF2-40B4-BE49-F238E27FC236}">
                  <a16:creationId xmlns:a16="http://schemas.microsoft.com/office/drawing/2014/main" id="{1C220AE0-1559-4B9A-8039-3C3EE1F2C30A}"/>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54" name="Google Shape;5720;p85">
              <a:extLst>
                <a:ext uri="{FF2B5EF4-FFF2-40B4-BE49-F238E27FC236}">
                  <a16:creationId xmlns:a16="http://schemas.microsoft.com/office/drawing/2014/main" id="{7AE8BACF-A727-4FB4-AC55-98C459D12F53}"/>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55" name="Google Shape;5721;p85">
              <a:extLst>
                <a:ext uri="{FF2B5EF4-FFF2-40B4-BE49-F238E27FC236}">
                  <a16:creationId xmlns:a16="http://schemas.microsoft.com/office/drawing/2014/main" id="{DD655B0D-1E8B-476B-802F-F0C12597A44E}"/>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56" name="Google Shape;5722;p85">
              <a:extLst>
                <a:ext uri="{FF2B5EF4-FFF2-40B4-BE49-F238E27FC236}">
                  <a16:creationId xmlns:a16="http://schemas.microsoft.com/office/drawing/2014/main" id="{C84D72C0-442A-495D-9513-B368AC6C2DC8}"/>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grpSp>
      <p:grpSp>
        <p:nvGrpSpPr>
          <p:cNvPr id="157" name="Google Shape;5723;p85">
            <a:extLst>
              <a:ext uri="{FF2B5EF4-FFF2-40B4-BE49-F238E27FC236}">
                <a16:creationId xmlns:a16="http://schemas.microsoft.com/office/drawing/2014/main" id="{9461C9E0-4F05-4216-9522-01F807C614DB}"/>
              </a:ext>
            </a:extLst>
          </p:cNvPr>
          <p:cNvGrpSpPr/>
          <p:nvPr/>
        </p:nvGrpSpPr>
        <p:grpSpPr>
          <a:xfrm>
            <a:off x="4103925" y="3461126"/>
            <a:ext cx="741956" cy="609831"/>
            <a:chOff x="3077943" y="2595844"/>
            <a:chExt cx="556467" cy="457373"/>
          </a:xfrm>
          <a:solidFill>
            <a:srgbClr val="B38E69"/>
          </a:solidFill>
        </p:grpSpPr>
        <p:sp>
          <p:nvSpPr>
            <p:cNvPr id="158" name="Google Shape;5724;p85">
              <a:extLst>
                <a:ext uri="{FF2B5EF4-FFF2-40B4-BE49-F238E27FC236}">
                  <a16:creationId xmlns:a16="http://schemas.microsoft.com/office/drawing/2014/main" id="{C52DE855-9D53-4D4C-B792-8414B9DB9829}"/>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59" name="Google Shape;5725;p85">
              <a:extLst>
                <a:ext uri="{FF2B5EF4-FFF2-40B4-BE49-F238E27FC236}">
                  <a16:creationId xmlns:a16="http://schemas.microsoft.com/office/drawing/2014/main" id="{00D30D5A-9D44-44BE-96A4-06602ECD4B79}"/>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60" name="Google Shape;5726;p85">
              <a:extLst>
                <a:ext uri="{FF2B5EF4-FFF2-40B4-BE49-F238E27FC236}">
                  <a16:creationId xmlns:a16="http://schemas.microsoft.com/office/drawing/2014/main" id="{44AC67B3-FFFB-440C-8058-1270BEC6637F}"/>
                </a:ext>
              </a:extLst>
            </p:cNvPr>
            <p:cNvSpPr/>
            <p:nvPr/>
          </p:nvSpPr>
          <p:spPr>
            <a:xfrm>
              <a:off x="3239618" y="2710674"/>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61" name="Google Shape;5727;p85">
              <a:extLst>
                <a:ext uri="{FF2B5EF4-FFF2-40B4-BE49-F238E27FC236}">
                  <a16:creationId xmlns:a16="http://schemas.microsoft.com/office/drawing/2014/main" id="{28BAEA5F-432A-43B3-9B16-4BC1076A912A}"/>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62" name="Google Shape;5728;p85">
              <a:extLst>
                <a:ext uri="{FF2B5EF4-FFF2-40B4-BE49-F238E27FC236}">
                  <a16:creationId xmlns:a16="http://schemas.microsoft.com/office/drawing/2014/main" id="{389A6296-11BD-4EE7-83B9-CEE61413E080}"/>
                </a:ext>
              </a:extLst>
            </p:cNvPr>
            <p:cNvSpPr/>
            <p:nvPr/>
          </p:nvSpPr>
          <p:spPr>
            <a:xfrm>
              <a:off x="3077943"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63" name="Google Shape;5729;p85">
              <a:extLst>
                <a:ext uri="{FF2B5EF4-FFF2-40B4-BE49-F238E27FC236}">
                  <a16:creationId xmlns:a16="http://schemas.microsoft.com/office/drawing/2014/main" id="{DD4922D0-3CE9-471D-995F-7473C40915F8}"/>
                </a:ext>
              </a:extLst>
            </p:cNvPr>
            <p:cNvSpPr/>
            <p:nvPr/>
          </p:nvSpPr>
          <p:spPr>
            <a:xfrm>
              <a:off x="3077943"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grpSp>
    </p:spTree>
    <p:extLst>
      <p:ext uri="{BB962C8B-B14F-4D97-AF65-F5344CB8AC3E}">
        <p14:creationId xmlns:p14="http://schemas.microsoft.com/office/powerpoint/2010/main" val="1418736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328CEE-6A5B-4271-836A-70CAE2639C88}"/>
              </a:ext>
            </a:extLst>
          </p:cNvPr>
          <p:cNvSpPr/>
          <p:nvPr/>
        </p:nvSpPr>
        <p:spPr>
          <a:xfrm>
            <a:off x="829994" y="1603717"/>
            <a:ext cx="7821638" cy="4203449"/>
          </a:xfrm>
          <a:prstGeom prst="rect">
            <a:avLst/>
          </a:prstGeom>
          <a:solidFill>
            <a:srgbClr val="D3B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Placeholder 33">
            <a:extLst>
              <a:ext uri="{FF2B5EF4-FFF2-40B4-BE49-F238E27FC236}">
                <a16:creationId xmlns:a16="http://schemas.microsoft.com/office/drawing/2014/main" id="{41BFB0D1-259B-4D0E-A3C0-1AFFF5EAB7C9}"/>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7496246" y="0"/>
            <a:ext cx="4059066" cy="5022167"/>
          </a:xfrm>
        </p:spPr>
      </p:pic>
      <p:sp>
        <p:nvSpPr>
          <p:cNvPr id="25" name="Slide Number Placeholder 5">
            <a:extLst>
              <a:ext uri="{FF2B5EF4-FFF2-40B4-BE49-F238E27FC236}">
                <a16:creationId xmlns:a16="http://schemas.microsoft.com/office/drawing/2014/main" id="{15FC069B-922B-4570-8D11-6BDCFE07FE97}"/>
              </a:ext>
            </a:extLst>
          </p:cNvPr>
          <p:cNvSpPr txBox="1">
            <a:spLocks/>
          </p:cNvSpPr>
          <p:nvPr/>
        </p:nvSpPr>
        <p:spPr>
          <a:xfrm>
            <a:off x="11161322" y="6229565"/>
            <a:ext cx="541687" cy="225323"/>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B2BE56-A1DF-44BF-AF31-08C6097C884E}" type="slidenum">
              <a:rPr lang="en-US" smtClean="0">
                <a:latin typeface="Open Sans" panose="020B0606030504020204" pitchFamily="34" charset="0"/>
                <a:ea typeface="Open Sans" panose="020B0606030504020204" pitchFamily="34" charset="0"/>
                <a:cs typeface="Open Sans" panose="020B0606030504020204" pitchFamily="34" charset="0"/>
              </a:rPr>
              <a:pPr/>
              <a:t>3</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Footer Placeholder 4">
            <a:extLst>
              <a:ext uri="{FF2B5EF4-FFF2-40B4-BE49-F238E27FC236}">
                <a16:creationId xmlns:a16="http://schemas.microsoft.com/office/drawing/2014/main" id="{430FCDF6-8281-4C6B-9052-F66002C0804C}"/>
              </a:ext>
            </a:extLst>
          </p:cNvPr>
          <p:cNvSpPr txBox="1">
            <a:spLocks/>
          </p:cNvSpPr>
          <p:nvPr/>
        </p:nvSpPr>
        <p:spPr>
          <a:xfrm>
            <a:off x="829994" y="441799"/>
            <a:ext cx="3225829" cy="462627"/>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tx1">
                    <a:tint val="75000"/>
                  </a:schemeClr>
                </a:solidFill>
                <a:latin typeface="Open Sans bold" panose="020B0806030504020204" pitchFamily="34" charset="0"/>
                <a:ea typeface="Open Sans bold" panose="020B0806030504020204" pitchFamily="34" charset="0"/>
                <a:cs typeface="Open Sans bold" panose="020B08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500" b="1" dirty="0">
                <a:solidFill>
                  <a:srgbClr val="C5AA8E"/>
                </a:solidFill>
                <a:latin typeface="Montserrat Medium" panose="00000600000000000000" pitchFamily="50" charset="0"/>
              </a:rPr>
              <a:t>Our Service</a:t>
            </a:r>
          </a:p>
        </p:txBody>
      </p:sp>
      <p:cxnSp>
        <p:nvCxnSpPr>
          <p:cNvPr id="7" name="Straight Connector 6">
            <a:extLst>
              <a:ext uri="{FF2B5EF4-FFF2-40B4-BE49-F238E27FC236}">
                <a16:creationId xmlns:a16="http://schemas.microsoft.com/office/drawing/2014/main" id="{7A70375A-B019-4402-A167-AC0D1DC58D3A}"/>
              </a:ext>
            </a:extLst>
          </p:cNvPr>
          <p:cNvCxnSpPr>
            <a:cxnSpLocks/>
          </p:cNvCxnSpPr>
          <p:nvPr/>
        </p:nvCxnSpPr>
        <p:spPr>
          <a:xfrm>
            <a:off x="907883" y="1050825"/>
            <a:ext cx="605827"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C6090A-C6AC-4884-A67D-36004729DDED}"/>
              </a:ext>
            </a:extLst>
          </p:cNvPr>
          <p:cNvSpPr/>
          <p:nvPr/>
        </p:nvSpPr>
        <p:spPr>
          <a:xfrm>
            <a:off x="2466983" y="2544624"/>
            <a:ext cx="2094662" cy="654988"/>
          </a:xfrm>
          <a:prstGeom prst="rect">
            <a:avLst/>
          </a:prstGeom>
        </p:spPr>
        <p:txBody>
          <a:bodyPr wrap="square">
            <a:spAutoFit/>
          </a:bodyPr>
          <a:lstStyle/>
          <a:p>
            <a:pPr>
              <a:lnSpc>
                <a:spcPts val="1500"/>
              </a:lnSpc>
            </a:pPr>
            <a:r>
              <a:rPr lang="en-US" sz="1000" dirty="0">
                <a:solidFill>
                  <a:schemeClr val="bg1"/>
                </a:solidFill>
                <a:latin typeface="Open Sans" panose="020B0606030504020204" pitchFamily="34" charset="0"/>
              </a:rPr>
              <a:t>It is a long established fact that a reader will be distracted by the readable content.</a:t>
            </a:r>
            <a:endParaRPr lang="en-US" sz="1000" dirty="0">
              <a:solidFill>
                <a:schemeClr val="bg1"/>
              </a:solidFill>
            </a:endParaRPr>
          </a:p>
        </p:txBody>
      </p:sp>
      <p:sp>
        <p:nvSpPr>
          <p:cNvPr id="10" name="Footer Placeholder 4">
            <a:extLst>
              <a:ext uri="{FF2B5EF4-FFF2-40B4-BE49-F238E27FC236}">
                <a16:creationId xmlns:a16="http://schemas.microsoft.com/office/drawing/2014/main" id="{22888747-B10B-45ED-941F-419ED14B7862}"/>
              </a:ext>
            </a:extLst>
          </p:cNvPr>
          <p:cNvSpPr txBox="1">
            <a:spLocks/>
          </p:cNvSpPr>
          <p:nvPr/>
        </p:nvSpPr>
        <p:spPr>
          <a:xfrm>
            <a:off x="2466983" y="2149665"/>
            <a:ext cx="1344054" cy="367604"/>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tx1">
                    <a:tint val="75000"/>
                  </a:schemeClr>
                </a:solidFill>
                <a:latin typeface="Open Sans bold" panose="020B0806030504020204" pitchFamily="34" charset="0"/>
                <a:ea typeface="Open Sans bold" panose="020B0806030504020204" pitchFamily="34" charset="0"/>
                <a:cs typeface="Open Sans bold" panose="020B08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000"/>
              </a:lnSpc>
            </a:pPr>
            <a:r>
              <a:rPr lang="en-US" dirty="0">
                <a:solidFill>
                  <a:schemeClr val="bg1"/>
                </a:solidFill>
                <a:latin typeface="Montserrat Medium" panose="00000600000000000000" pitchFamily="50" charset="0"/>
              </a:rPr>
              <a:t>Text Tittle</a:t>
            </a:r>
            <a:endParaRPr lang="en-US" dirty="0">
              <a:solidFill>
                <a:schemeClr val="bg1"/>
              </a:solidFill>
              <a:latin typeface="Montserrat Medium" panose="00000600000000000000" pitchFamily="50" charset="0"/>
              <a:ea typeface="Open Sans" panose="020B0606030504020204" pitchFamily="34" charset="0"/>
              <a:cs typeface="Open Sans" panose="020B0606030504020204" pitchFamily="34" charset="0"/>
            </a:endParaRPr>
          </a:p>
        </p:txBody>
      </p:sp>
      <p:sp>
        <p:nvSpPr>
          <p:cNvPr id="11" name="Diamond 10">
            <a:extLst>
              <a:ext uri="{FF2B5EF4-FFF2-40B4-BE49-F238E27FC236}">
                <a16:creationId xmlns:a16="http://schemas.microsoft.com/office/drawing/2014/main" id="{FACA2364-0AFF-496A-9D95-DBC0F73C8DE8}"/>
              </a:ext>
            </a:extLst>
          </p:cNvPr>
          <p:cNvSpPr/>
          <p:nvPr/>
        </p:nvSpPr>
        <p:spPr>
          <a:xfrm>
            <a:off x="1275830" y="2171414"/>
            <a:ext cx="1006449" cy="1006449"/>
          </a:xfrm>
          <a:prstGeom prst="diamond">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96F6396-E8B3-45E6-8640-E9B865065015}"/>
              </a:ext>
            </a:extLst>
          </p:cNvPr>
          <p:cNvSpPr/>
          <p:nvPr/>
        </p:nvSpPr>
        <p:spPr>
          <a:xfrm>
            <a:off x="6053550" y="2544624"/>
            <a:ext cx="2094662" cy="654988"/>
          </a:xfrm>
          <a:prstGeom prst="rect">
            <a:avLst/>
          </a:prstGeom>
        </p:spPr>
        <p:txBody>
          <a:bodyPr wrap="square">
            <a:spAutoFit/>
          </a:bodyPr>
          <a:lstStyle/>
          <a:p>
            <a:pPr>
              <a:lnSpc>
                <a:spcPts val="1500"/>
              </a:lnSpc>
            </a:pPr>
            <a:r>
              <a:rPr lang="en-US" sz="1000" dirty="0">
                <a:solidFill>
                  <a:schemeClr val="bg1"/>
                </a:solidFill>
                <a:latin typeface="Open Sans" panose="020B0606030504020204" pitchFamily="34" charset="0"/>
              </a:rPr>
              <a:t>It is a long established fact that a reader will be distracted by the readable content.</a:t>
            </a:r>
            <a:endParaRPr lang="en-US" sz="1000" dirty="0">
              <a:solidFill>
                <a:schemeClr val="bg1"/>
              </a:solidFill>
            </a:endParaRPr>
          </a:p>
        </p:txBody>
      </p:sp>
      <p:sp>
        <p:nvSpPr>
          <p:cNvPr id="14" name="Footer Placeholder 4">
            <a:extLst>
              <a:ext uri="{FF2B5EF4-FFF2-40B4-BE49-F238E27FC236}">
                <a16:creationId xmlns:a16="http://schemas.microsoft.com/office/drawing/2014/main" id="{CE02DFBB-6EA3-4129-80BB-92A28289F924}"/>
              </a:ext>
            </a:extLst>
          </p:cNvPr>
          <p:cNvSpPr txBox="1">
            <a:spLocks/>
          </p:cNvSpPr>
          <p:nvPr/>
        </p:nvSpPr>
        <p:spPr>
          <a:xfrm>
            <a:off x="6053550" y="2149665"/>
            <a:ext cx="1344054" cy="367604"/>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tx1">
                    <a:tint val="75000"/>
                  </a:schemeClr>
                </a:solidFill>
                <a:latin typeface="Open Sans bold" panose="020B0806030504020204" pitchFamily="34" charset="0"/>
                <a:ea typeface="Open Sans bold" panose="020B0806030504020204" pitchFamily="34" charset="0"/>
                <a:cs typeface="Open Sans bold" panose="020B08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000"/>
              </a:lnSpc>
            </a:pPr>
            <a:r>
              <a:rPr lang="en-US" dirty="0">
                <a:solidFill>
                  <a:schemeClr val="bg1"/>
                </a:solidFill>
                <a:latin typeface="Montserrat Medium" panose="00000600000000000000" pitchFamily="50" charset="0"/>
              </a:rPr>
              <a:t>Text Tittle</a:t>
            </a:r>
            <a:endParaRPr lang="en-US" dirty="0">
              <a:solidFill>
                <a:schemeClr val="bg1"/>
              </a:solidFill>
              <a:latin typeface="Montserrat Medium" panose="00000600000000000000" pitchFamily="50" charset="0"/>
              <a:ea typeface="Open Sans" panose="020B0606030504020204" pitchFamily="34" charset="0"/>
              <a:cs typeface="Open Sans" panose="020B0606030504020204" pitchFamily="34" charset="0"/>
            </a:endParaRPr>
          </a:p>
        </p:txBody>
      </p:sp>
      <p:sp>
        <p:nvSpPr>
          <p:cNvPr id="15" name="Diamond 14">
            <a:extLst>
              <a:ext uri="{FF2B5EF4-FFF2-40B4-BE49-F238E27FC236}">
                <a16:creationId xmlns:a16="http://schemas.microsoft.com/office/drawing/2014/main" id="{15C1EB87-C0BC-48BB-993E-FC6BA69584EB}"/>
              </a:ext>
            </a:extLst>
          </p:cNvPr>
          <p:cNvSpPr/>
          <p:nvPr/>
        </p:nvSpPr>
        <p:spPr>
          <a:xfrm>
            <a:off x="4862397" y="2171414"/>
            <a:ext cx="1006449" cy="1006449"/>
          </a:xfrm>
          <a:prstGeom prst="diamond">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FBA557-0403-4C88-8D14-5A672D4AB628}"/>
              </a:ext>
            </a:extLst>
          </p:cNvPr>
          <p:cNvSpPr/>
          <p:nvPr/>
        </p:nvSpPr>
        <p:spPr>
          <a:xfrm>
            <a:off x="2466983" y="4500033"/>
            <a:ext cx="2094662" cy="654988"/>
          </a:xfrm>
          <a:prstGeom prst="rect">
            <a:avLst/>
          </a:prstGeom>
        </p:spPr>
        <p:txBody>
          <a:bodyPr wrap="square">
            <a:spAutoFit/>
          </a:bodyPr>
          <a:lstStyle/>
          <a:p>
            <a:pPr>
              <a:lnSpc>
                <a:spcPts val="1500"/>
              </a:lnSpc>
            </a:pPr>
            <a:r>
              <a:rPr lang="en-US" sz="1000" dirty="0">
                <a:solidFill>
                  <a:schemeClr val="bg1"/>
                </a:solidFill>
                <a:latin typeface="Open Sans" panose="020B0606030504020204" pitchFamily="34" charset="0"/>
              </a:rPr>
              <a:t>It is a long established fact that a reader will be distracted by the readable content.</a:t>
            </a:r>
            <a:endParaRPr lang="en-US" sz="1000" dirty="0">
              <a:solidFill>
                <a:schemeClr val="bg1"/>
              </a:solidFill>
            </a:endParaRPr>
          </a:p>
        </p:txBody>
      </p:sp>
      <p:sp>
        <p:nvSpPr>
          <p:cNvPr id="18" name="Footer Placeholder 4">
            <a:extLst>
              <a:ext uri="{FF2B5EF4-FFF2-40B4-BE49-F238E27FC236}">
                <a16:creationId xmlns:a16="http://schemas.microsoft.com/office/drawing/2014/main" id="{0C4BEC8F-8B30-4FF4-A99E-EF35C59B9BB8}"/>
              </a:ext>
            </a:extLst>
          </p:cNvPr>
          <p:cNvSpPr txBox="1">
            <a:spLocks/>
          </p:cNvSpPr>
          <p:nvPr/>
        </p:nvSpPr>
        <p:spPr>
          <a:xfrm>
            <a:off x="2466983" y="4105074"/>
            <a:ext cx="1344054" cy="367604"/>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tx1">
                    <a:tint val="75000"/>
                  </a:schemeClr>
                </a:solidFill>
                <a:latin typeface="Open Sans bold" panose="020B0806030504020204" pitchFamily="34" charset="0"/>
                <a:ea typeface="Open Sans bold" panose="020B0806030504020204" pitchFamily="34" charset="0"/>
                <a:cs typeface="Open Sans bold" panose="020B08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000"/>
              </a:lnSpc>
            </a:pPr>
            <a:r>
              <a:rPr lang="en-US" dirty="0">
                <a:solidFill>
                  <a:schemeClr val="bg1"/>
                </a:solidFill>
                <a:latin typeface="Montserrat Medium" panose="00000600000000000000" pitchFamily="50" charset="0"/>
              </a:rPr>
              <a:t>Text Tittle</a:t>
            </a:r>
            <a:endParaRPr lang="en-US" dirty="0">
              <a:solidFill>
                <a:schemeClr val="bg1"/>
              </a:solidFill>
              <a:latin typeface="Montserrat Medium" panose="00000600000000000000" pitchFamily="50" charset="0"/>
              <a:ea typeface="Open Sans" panose="020B0606030504020204" pitchFamily="34" charset="0"/>
              <a:cs typeface="Open Sans" panose="020B0606030504020204" pitchFamily="34" charset="0"/>
            </a:endParaRPr>
          </a:p>
        </p:txBody>
      </p:sp>
      <p:sp>
        <p:nvSpPr>
          <p:cNvPr id="19" name="Diamond 18">
            <a:extLst>
              <a:ext uri="{FF2B5EF4-FFF2-40B4-BE49-F238E27FC236}">
                <a16:creationId xmlns:a16="http://schemas.microsoft.com/office/drawing/2014/main" id="{C8CD3C80-E64A-4446-B596-69B60FB70DDD}"/>
              </a:ext>
            </a:extLst>
          </p:cNvPr>
          <p:cNvSpPr/>
          <p:nvPr/>
        </p:nvSpPr>
        <p:spPr>
          <a:xfrm>
            <a:off x="1275830" y="4126823"/>
            <a:ext cx="1006449" cy="1006449"/>
          </a:xfrm>
          <a:prstGeom prst="diamond">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2724D8-B854-4692-B1B8-C7852D04BCA2}"/>
              </a:ext>
            </a:extLst>
          </p:cNvPr>
          <p:cNvSpPr/>
          <p:nvPr/>
        </p:nvSpPr>
        <p:spPr>
          <a:xfrm>
            <a:off x="6053550" y="4500033"/>
            <a:ext cx="2094662" cy="654988"/>
          </a:xfrm>
          <a:prstGeom prst="rect">
            <a:avLst/>
          </a:prstGeom>
        </p:spPr>
        <p:txBody>
          <a:bodyPr wrap="square">
            <a:spAutoFit/>
          </a:bodyPr>
          <a:lstStyle/>
          <a:p>
            <a:pPr>
              <a:lnSpc>
                <a:spcPts val="1500"/>
              </a:lnSpc>
            </a:pPr>
            <a:r>
              <a:rPr lang="en-US" sz="1000" dirty="0">
                <a:solidFill>
                  <a:schemeClr val="bg1"/>
                </a:solidFill>
                <a:latin typeface="Open Sans" panose="020B0606030504020204" pitchFamily="34" charset="0"/>
              </a:rPr>
              <a:t>It is a long established fact that a reader will be distracted by the readable content.</a:t>
            </a:r>
            <a:endParaRPr lang="en-US" sz="1000" dirty="0">
              <a:solidFill>
                <a:schemeClr val="bg1"/>
              </a:solidFill>
            </a:endParaRPr>
          </a:p>
        </p:txBody>
      </p:sp>
      <p:sp>
        <p:nvSpPr>
          <p:cNvPr id="22" name="Footer Placeholder 4">
            <a:extLst>
              <a:ext uri="{FF2B5EF4-FFF2-40B4-BE49-F238E27FC236}">
                <a16:creationId xmlns:a16="http://schemas.microsoft.com/office/drawing/2014/main" id="{EA5E5E36-B465-4DE7-AAB1-AC9F1D512505}"/>
              </a:ext>
            </a:extLst>
          </p:cNvPr>
          <p:cNvSpPr txBox="1">
            <a:spLocks/>
          </p:cNvSpPr>
          <p:nvPr/>
        </p:nvSpPr>
        <p:spPr>
          <a:xfrm>
            <a:off x="6053550" y="4105074"/>
            <a:ext cx="1344054" cy="367604"/>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tx1">
                    <a:tint val="75000"/>
                  </a:schemeClr>
                </a:solidFill>
                <a:latin typeface="Open Sans bold" panose="020B0806030504020204" pitchFamily="34" charset="0"/>
                <a:ea typeface="Open Sans bold" panose="020B0806030504020204" pitchFamily="34" charset="0"/>
                <a:cs typeface="Open Sans bold" panose="020B08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000"/>
              </a:lnSpc>
            </a:pPr>
            <a:r>
              <a:rPr lang="en-US" dirty="0">
                <a:solidFill>
                  <a:schemeClr val="bg1"/>
                </a:solidFill>
                <a:latin typeface="Montserrat Medium" panose="00000600000000000000" pitchFamily="50" charset="0"/>
              </a:rPr>
              <a:t>Text Tittle</a:t>
            </a:r>
            <a:endParaRPr lang="en-US" dirty="0">
              <a:solidFill>
                <a:schemeClr val="bg1"/>
              </a:solidFill>
              <a:latin typeface="Montserrat Medium" panose="00000600000000000000" pitchFamily="50" charset="0"/>
              <a:ea typeface="Open Sans" panose="020B0606030504020204" pitchFamily="34" charset="0"/>
              <a:cs typeface="Open Sans" panose="020B0606030504020204" pitchFamily="34" charset="0"/>
            </a:endParaRPr>
          </a:p>
        </p:txBody>
      </p:sp>
      <p:sp>
        <p:nvSpPr>
          <p:cNvPr id="24" name="Diamond 23">
            <a:extLst>
              <a:ext uri="{FF2B5EF4-FFF2-40B4-BE49-F238E27FC236}">
                <a16:creationId xmlns:a16="http://schemas.microsoft.com/office/drawing/2014/main" id="{2710C6A3-EC66-4C3B-A80A-A4148E506F0A}"/>
              </a:ext>
            </a:extLst>
          </p:cNvPr>
          <p:cNvSpPr/>
          <p:nvPr/>
        </p:nvSpPr>
        <p:spPr>
          <a:xfrm>
            <a:off x="4862397" y="4126823"/>
            <a:ext cx="1006449" cy="1006449"/>
          </a:xfrm>
          <a:prstGeom prst="diamond">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10">
            <a:extLst>
              <a:ext uri="{FF2B5EF4-FFF2-40B4-BE49-F238E27FC236}">
                <a16:creationId xmlns:a16="http://schemas.microsoft.com/office/drawing/2014/main" id="{F167F22E-DD4B-414F-9BD9-FA9DCA7C53BE}"/>
              </a:ext>
            </a:extLst>
          </p:cNvPr>
          <p:cNvSpPr>
            <a:spLocks noEditPoints="1"/>
          </p:cNvSpPr>
          <p:nvPr/>
        </p:nvSpPr>
        <p:spPr bwMode="auto">
          <a:xfrm>
            <a:off x="5182850" y="4461010"/>
            <a:ext cx="365543" cy="338074"/>
          </a:xfrm>
          <a:custGeom>
            <a:avLst/>
            <a:gdLst>
              <a:gd name="T0" fmla="*/ 0 w 173"/>
              <a:gd name="T1" fmla="*/ 146 h 160"/>
              <a:gd name="T2" fmla="*/ 0 w 173"/>
              <a:gd name="T3" fmla="*/ 152 h 160"/>
              <a:gd name="T4" fmla="*/ 8 w 173"/>
              <a:gd name="T5" fmla="*/ 160 h 160"/>
              <a:gd name="T6" fmla="*/ 165 w 173"/>
              <a:gd name="T7" fmla="*/ 160 h 160"/>
              <a:gd name="T8" fmla="*/ 173 w 173"/>
              <a:gd name="T9" fmla="*/ 152 h 160"/>
              <a:gd name="T10" fmla="*/ 173 w 173"/>
              <a:gd name="T11" fmla="*/ 146 h 160"/>
              <a:gd name="T12" fmla="*/ 0 w 173"/>
              <a:gd name="T13" fmla="*/ 146 h 160"/>
              <a:gd name="T14" fmla="*/ 0 w 173"/>
              <a:gd name="T15" fmla="*/ 146 h 160"/>
              <a:gd name="T16" fmla="*/ 160 w 173"/>
              <a:gd name="T17" fmla="*/ 92 h 160"/>
              <a:gd name="T18" fmla="*/ 160 w 173"/>
              <a:gd name="T19" fmla="*/ 14 h 160"/>
              <a:gd name="T20" fmla="*/ 146 w 173"/>
              <a:gd name="T21" fmla="*/ 0 h 160"/>
              <a:gd name="T22" fmla="*/ 27 w 173"/>
              <a:gd name="T23" fmla="*/ 0 h 160"/>
              <a:gd name="T24" fmla="*/ 13 w 173"/>
              <a:gd name="T25" fmla="*/ 14 h 160"/>
              <a:gd name="T26" fmla="*/ 13 w 173"/>
              <a:gd name="T27" fmla="*/ 92 h 160"/>
              <a:gd name="T28" fmla="*/ 0 w 173"/>
              <a:gd name="T29" fmla="*/ 139 h 160"/>
              <a:gd name="T30" fmla="*/ 172 w 173"/>
              <a:gd name="T31" fmla="*/ 139 h 160"/>
              <a:gd name="T32" fmla="*/ 160 w 173"/>
              <a:gd name="T33" fmla="*/ 92 h 160"/>
              <a:gd name="T34" fmla="*/ 160 w 173"/>
              <a:gd name="T35" fmla="*/ 92 h 160"/>
              <a:gd name="T36" fmla="*/ 62 w 173"/>
              <a:gd name="T37" fmla="*/ 125 h 160"/>
              <a:gd name="T38" fmla="*/ 66 w 173"/>
              <a:gd name="T39" fmla="*/ 112 h 160"/>
              <a:gd name="T40" fmla="*/ 107 w 173"/>
              <a:gd name="T41" fmla="*/ 112 h 160"/>
              <a:gd name="T42" fmla="*/ 111 w 173"/>
              <a:gd name="T43" fmla="*/ 125 h 160"/>
              <a:gd name="T44" fmla="*/ 62 w 173"/>
              <a:gd name="T45" fmla="*/ 125 h 160"/>
              <a:gd name="T46" fmla="*/ 62 w 173"/>
              <a:gd name="T47" fmla="*/ 125 h 160"/>
              <a:gd name="T48" fmla="*/ 146 w 173"/>
              <a:gd name="T49" fmla="*/ 84 h 160"/>
              <a:gd name="T50" fmla="*/ 27 w 173"/>
              <a:gd name="T51" fmla="*/ 84 h 160"/>
              <a:gd name="T52" fmla="*/ 27 w 173"/>
              <a:gd name="T53" fmla="*/ 14 h 160"/>
              <a:gd name="T54" fmla="*/ 146 w 173"/>
              <a:gd name="T55" fmla="*/ 14 h 160"/>
              <a:gd name="T56" fmla="*/ 146 w 173"/>
              <a:gd name="T57" fmla="*/ 84 h 160"/>
              <a:gd name="T58" fmla="*/ 146 w 173"/>
              <a:gd name="T59" fmla="*/ 8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3" h="160">
                <a:moveTo>
                  <a:pt x="0" y="146"/>
                </a:moveTo>
                <a:cubicBezTo>
                  <a:pt x="0" y="152"/>
                  <a:pt x="0" y="152"/>
                  <a:pt x="0" y="152"/>
                </a:cubicBezTo>
                <a:cubicBezTo>
                  <a:pt x="0" y="155"/>
                  <a:pt x="3" y="160"/>
                  <a:pt x="8" y="160"/>
                </a:cubicBezTo>
                <a:cubicBezTo>
                  <a:pt x="165" y="160"/>
                  <a:pt x="165" y="160"/>
                  <a:pt x="165" y="160"/>
                </a:cubicBezTo>
                <a:cubicBezTo>
                  <a:pt x="168" y="160"/>
                  <a:pt x="173" y="155"/>
                  <a:pt x="173" y="152"/>
                </a:cubicBezTo>
                <a:cubicBezTo>
                  <a:pt x="173" y="146"/>
                  <a:pt x="173" y="146"/>
                  <a:pt x="173" y="146"/>
                </a:cubicBezTo>
                <a:cubicBezTo>
                  <a:pt x="0" y="146"/>
                  <a:pt x="0" y="146"/>
                  <a:pt x="0" y="146"/>
                </a:cubicBezTo>
                <a:cubicBezTo>
                  <a:pt x="0" y="146"/>
                  <a:pt x="0" y="146"/>
                  <a:pt x="0" y="146"/>
                </a:cubicBezTo>
                <a:close/>
                <a:moveTo>
                  <a:pt x="160" y="92"/>
                </a:moveTo>
                <a:cubicBezTo>
                  <a:pt x="160" y="14"/>
                  <a:pt x="160" y="14"/>
                  <a:pt x="160" y="14"/>
                </a:cubicBezTo>
                <a:cubicBezTo>
                  <a:pt x="160" y="5"/>
                  <a:pt x="153" y="0"/>
                  <a:pt x="146" y="0"/>
                </a:cubicBezTo>
                <a:cubicBezTo>
                  <a:pt x="27" y="0"/>
                  <a:pt x="27" y="0"/>
                  <a:pt x="27" y="0"/>
                </a:cubicBezTo>
                <a:cubicBezTo>
                  <a:pt x="19" y="0"/>
                  <a:pt x="13" y="5"/>
                  <a:pt x="13" y="14"/>
                </a:cubicBezTo>
                <a:cubicBezTo>
                  <a:pt x="13" y="92"/>
                  <a:pt x="13" y="92"/>
                  <a:pt x="13" y="92"/>
                </a:cubicBezTo>
                <a:cubicBezTo>
                  <a:pt x="0" y="139"/>
                  <a:pt x="0" y="139"/>
                  <a:pt x="0" y="139"/>
                </a:cubicBezTo>
                <a:cubicBezTo>
                  <a:pt x="172" y="139"/>
                  <a:pt x="172" y="139"/>
                  <a:pt x="172" y="139"/>
                </a:cubicBezTo>
                <a:cubicBezTo>
                  <a:pt x="160" y="92"/>
                  <a:pt x="160" y="92"/>
                  <a:pt x="160" y="92"/>
                </a:cubicBezTo>
                <a:cubicBezTo>
                  <a:pt x="160" y="92"/>
                  <a:pt x="160" y="92"/>
                  <a:pt x="160" y="92"/>
                </a:cubicBezTo>
                <a:close/>
                <a:moveTo>
                  <a:pt x="62" y="125"/>
                </a:moveTo>
                <a:cubicBezTo>
                  <a:pt x="66" y="112"/>
                  <a:pt x="66" y="112"/>
                  <a:pt x="66" y="112"/>
                </a:cubicBezTo>
                <a:cubicBezTo>
                  <a:pt x="107" y="112"/>
                  <a:pt x="107" y="112"/>
                  <a:pt x="107" y="112"/>
                </a:cubicBezTo>
                <a:cubicBezTo>
                  <a:pt x="111" y="125"/>
                  <a:pt x="111" y="125"/>
                  <a:pt x="111" y="125"/>
                </a:cubicBezTo>
                <a:cubicBezTo>
                  <a:pt x="62" y="125"/>
                  <a:pt x="62" y="125"/>
                  <a:pt x="62" y="125"/>
                </a:cubicBezTo>
                <a:cubicBezTo>
                  <a:pt x="62" y="125"/>
                  <a:pt x="62" y="125"/>
                  <a:pt x="62" y="125"/>
                </a:cubicBezTo>
                <a:close/>
                <a:moveTo>
                  <a:pt x="146" y="84"/>
                </a:moveTo>
                <a:cubicBezTo>
                  <a:pt x="27" y="84"/>
                  <a:pt x="27" y="84"/>
                  <a:pt x="27" y="84"/>
                </a:cubicBezTo>
                <a:cubicBezTo>
                  <a:pt x="27" y="14"/>
                  <a:pt x="27" y="14"/>
                  <a:pt x="27" y="14"/>
                </a:cubicBezTo>
                <a:cubicBezTo>
                  <a:pt x="146" y="14"/>
                  <a:pt x="146" y="14"/>
                  <a:pt x="146" y="14"/>
                </a:cubicBezTo>
                <a:cubicBezTo>
                  <a:pt x="146" y="84"/>
                  <a:pt x="146" y="84"/>
                  <a:pt x="146" y="84"/>
                </a:cubicBezTo>
                <a:cubicBezTo>
                  <a:pt x="146" y="84"/>
                  <a:pt x="146" y="84"/>
                  <a:pt x="146" y="8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35">
            <a:extLst>
              <a:ext uri="{FF2B5EF4-FFF2-40B4-BE49-F238E27FC236}">
                <a16:creationId xmlns:a16="http://schemas.microsoft.com/office/drawing/2014/main" id="{0FFEFA6C-B5E7-4275-BA12-242F6694DA39}"/>
              </a:ext>
            </a:extLst>
          </p:cNvPr>
          <p:cNvSpPr>
            <a:spLocks noEditPoints="1"/>
          </p:cNvSpPr>
          <p:nvPr/>
        </p:nvSpPr>
        <p:spPr bwMode="auto">
          <a:xfrm>
            <a:off x="1610017" y="4461010"/>
            <a:ext cx="338074" cy="338074"/>
          </a:xfrm>
          <a:custGeom>
            <a:avLst/>
            <a:gdLst>
              <a:gd name="T0" fmla="*/ 160 w 160"/>
              <a:gd name="T1" fmla="*/ 110 h 160"/>
              <a:gd name="T2" fmla="*/ 155 w 160"/>
              <a:gd name="T3" fmla="*/ 117 h 160"/>
              <a:gd name="T4" fmla="*/ 86 w 160"/>
              <a:gd name="T5" fmla="*/ 158 h 160"/>
              <a:gd name="T6" fmla="*/ 80 w 160"/>
              <a:gd name="T7" fmla="*/ 160 h 160"/>
              <a:gd name="T8" fmla="*/ 72 w 160"/>
              <a:gd name="T9" fmla="*/ 158 h 160"/>
              <a:gd name="T10" fmla="*/ 3 w 160"/>
              <a:gd name="T11" fmla="*/ 117 h 160"/>
              <a:gd name="T12" fmla="*/ 0 w 160"/>
              <a:gd name="T13" fmla="*/ 110 h 160"/>
              <a:gd name="T14" fmla="*/ 3 w 160"/>
              <a:gd name="T15" fmla="*/ 105 h 160"/>
              <a:gd name="T16" fmla="*/ 11 w 160"/>
              <a:gd name="T17" fmla="*/ 101 h 160"/>
              <a:gd name="T18" fmla="*/ 69 w 160"/>
              <a:gd name="T19" fmla="*/ 134 h 160"/>
              <a:gd name="T20" fmla="*/ 80 w 160"/>
              <a:gd name="T21" fmla="*/ 137 h 160"/>
              <a:gd name="T22" fmla="*/ 90 w 160"/>
              <a:gd name="T23" fmla="*/ 134 h 160"/>
              <a:gd name="T24" fmla="*/ 149 w 160"/>
              <a:gd name="T25" fmla="*/ 101 h 160"/>
              <a:gd name="T26" fmla="*/ 155 w 160"/>
              <a:gd name="T27" fmla="*/ 105 h 160"/>
              <a:gd name="T28" fmla="*/ 160 w 160"/>
              <a:gd name="T29" fmla="*/ 110 h 160"/>
              <a:gd name="T30" fmla="*/ 3 w 160"/>
              <a:gd name="T31" fmla="*/ 57 h 160"/>
              <a:gd name="T32" fmla="*/ 72 w 160"/>
              <a:gd name="T33" fmla="*/ 99 h 160"/>
              <a:gd name="T34" fmla="*/ 80 w 160"/>
              <a:gd name="T35" fmla="*/ 101 h 160"/>
              <a:gd name="T36" fmla="*/ 86 w 160"/>
              <a:gd name="T37" fmla="*/ 99 h 160"/>
              <a:gd name="T38" fmla="*/ 155 w 160"/>
              <a:gd name="T39" fmla="*/ 57 h 160"/>
              <a:gd name="T40" fmla="*/ 160 w 160"/>
              <a:gd name="T41" fmla="*/ 51 h 160"/>
              <a:gd name="T42" fmla="*/ 155 w 160"/>
              <a:gd name="T43" fmla="*/ 45 h 160"/>
              <a:gd name="T44" fmla="*/ 86 w 160"/>
              <a:gd name="T45" fmla="*/ 1 h 160"/>
              <a:gd name="T46" fmla="*/ 72 w 160"/>
              <a:gd name="T47" fmla="*/ 1 h 160"/>
              <a:gd name="T48" fmla="*/ 3 w 160"/>
              <a:gd name="T49" fmla="*/ 45 h 160"/>
              <a:gd name="T50" fmla="*/ 0 w 160"/>
              <a:gd name="T51" fmla="*/ 51 h 160"/>
              <a:gd name="T52" fmla="*/ 3 w 160"/>
              <a:gd name="T53" fmla="*/ 57 h 160"/>
              <a:gd name="T54" fmla="*/ 3 w 160"/>
              <a:gd name="T55" fmla="*/ 86 h 160"/>
              <a:gd name="T56" fmla="*/ 72 w 160"/>
              <a:gd name="T57" fmla="*/ 128 h 160"/>
              <a:gd name="T58" fmla="*/ 80 w 160"/>
              <a:gd name="T59" fmla="*/ 129 h 160"/>
              <a:gd name="T60" fmla="*/ 86 w 160"/>
              <a:gd name="T61" fmla="*/ 128 h 160"/>
              <a:gd name="T62" fmla="*/ 155 w 160"/>
              <a:gd name="T63" fmla="*/ 86 h 160"/>
              <a:gd name="T64" fmla="*/ 160 w 160"/>
              <a:gd name="T65" fmla="*/ 81 h 160"/>
              <a:gd name="T66" fmla="*/ 155 w 160"/>
              <a:gd name="T67" fmla="*/ 75 h 160"/>
              <a:gd name="T68" fmla="*/ 149 w 160"/>
              <a:gd name="T69" fmla="*/ 70 h 160"/>
              <a:gd name="T70" fmla="*/ 90 w 160"/>
              <a:gd name="T71" fmla="*/ 105 h 160"/>
              <a:gd name="T72" fmla="*/ 80 w 160"/>
              <a:gd name="T73" fmla="*/ 109 h 160"/>
              <a:gd name="T74" fmla="*/ 69 w 160"/>
              <a:gd name="T75" fmla="*/ 105 h 160"/>
              <a:gd name="T76" fmla="*/ 10 w 160"/>
              <a:gd name="T77" fmla="*/ 70 h 160"/>
              <a:gd name="T78" fmla="*/ 3 w 160"/>
              <a:gd name="T79" fmla="*/ 75 h 160"/>
              <a:gd name="T80" fmla="*/ 0 w 160"/>
              <a:gd name="T81" fmla="*/ 80 h 160"/>
              <a:gd name="T82" fmla="*/ 3 w 160"/>
              <a:gd name="T83" fmla="*/ 8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160">
                <a:moveTo>
                  <a:pt x="160" y="110"/>
                </a:moveTo>
                <a:cubicBezTo>
                  <a:pt x="160" y="113"/>
                  <a:pt x="158" y="115"/>
                  <a:pt x="155" y="117"/>
                </a:cubicBezTo>
                <a:cubicBezTo>
                  <a:pt x="86" y="158"/>
                  <a:pt x="86" y="158"/>
                  <a:pt x="86" y="158"/>
                </a:cubicBezTo>
                <a:cubicBezTo>
                  <a:pt x="85" y="160"/>
                  <a:pt x="82" y="160"/>
                  <a:pt x="80" y="160"/>
                </a:cubicBezTo>
                <a:cubicBezTo>
                  <a:pt x="77" y="160"/>
                  <a:pt x="74" y="160"/>
                  <a:pt x="72" y="158"/>
                </a:cubicBezTo>
                <a:cubicBezTo>
                  <a:pt x="3" y="117"/>
                  <a:pt x="3" y="117"/>
                  <a:pt x="3" y="117"/>
                </a:cubicBezTo>
                <a:cubicBezTo>
                  <a:pt x="0" y="115"/>
                  <a:pt x="0" y="113"/>
                  <a:pt x="0" y="110"/>
                </a:cubicBezTo>
                <a:cubicBezTo>
                  <a:pt x="0" y="109"/>
                  <a:pt x="2" y="105"/>
                  <a:pt x="3" y="105"/>
                </a:cubicBezTo>
                <a:cubicBezTo>
                  <a:pt x="11" y="101"/>
                  <a:pt x="11" y="101"/>
                  <a:pt x="11" y="101"/>
                </a:cubicBezTo>
                <a:cubicBezTo>
                  <a:pt x="69" y="134"/>
                  <a:pt x="69" y="134"/>
                  <a:pt x="69" y="134"/>
                </a:cubicBezTo>
                <a:cubicBezTo>
                  <a:pt x="72" y="137"/>
                  <a:pt x="75" y="137"/>
                  <a:pt x="80" y="137"/>
                </a:cubicBezTo>
                <a:cubicBezTo>
                  <a:pt x="83" y="137"/>
                  <a:pt x="86" y="137"/>
                  <a:pt x="90" y="134"/>
                </a:cubicBezTo>
                <a:cubicBezTo>
                  <a:pt x="149" y="101"/>
                  <a:pt x="149" y="101"/>
                  <a:pt x="149" y="101"/>
                </a:cubicBezTo>
                <a:cubicBezTo>
                  <a:pt x="155" y="105"/>
                  <a:pt x="155" y="105"/>
                  <a:pt x="155" y="105"/>
                </a:cubicBezTo>
                <a:cubicBezTo>
                  <a:pt x="158" y="105"/>
                  <a:pt x="160" y="109"/>
                  <a:pt x="160" y="110"/>
                </a:cubicBezTo>
                <a:moveTo>
                  <a:pt x="3" y="57"/>
                </a:moveTo>
                <a:cubicBezTo>
                  <a:pt x="72" y="99"/>
                  <a:pt x="72" y="99"/>
                  <a:pt x="72" y="99"/>
                </a:cubicBezTo>
                <a:cubicBezTo>
                  <a:pt x="74" y="99"/>
                  <a:pt x="77" y="101"/>
                  <a:pt x="80" y="101"/>
                </a:cubicBezTo>
                <a:cubicBezTo>
                  <a:pt x="82" y="101"/>
                  <a:pt x="85" y="99"/>
                  <a:pt x="86" y="99"/>
                </a:cubicBezTo>
                <a:cubicBezTo>
                  <a:pt x="155" y="57"/>
                  <a:pt x="155" y="57"/>
                  <a:pt x="155" y="57"/>
                </a:cubicBezTo>
                <a:cubicBezTo>
                  <a:pt x="158" y="56"/>
                  <a:pt x="160" y="53"/>
                  <a:pt x="160" y="51"/>
                </a:cubicBezTo>
                <a:cubicBezTo>
                  <a:pt x="160" y="48"/>
                  <a:pt x="158" y="46"/>
                  <a:pt x="155" y="45"/>
                </a:cubicBezTo>
                <a:cubicBezTo>
                  <a:pt x="86" y="1"/>
                  <a:pt x="86" y="1"/>
                  <a:pt x="86" y="1"/>
                </a:cubicBezTo>
                <a:cubicBezTo>
                  <a:pt x="82" y="0"/>
                  <a:pt x="77" y="0"/>
                  <a:pt x="72" y="1"/>
                </a:cubicBezTo>
                <a:cubicBezTo>
                  <a:pt x="3" y="45"/>
                  <a:pt x="3" y="45"/>
                  <a:pt x="3" y="45"/>
                </a:cubicBezTo>
                <a:cubicBezTo>
                  <a:pt x="0" y="46"/>
                  <a:pt x="0" y="48"/>
                  <a:pt x="0" y="51"/>
                </a:cubicBezTo>
                <a:cubicBezTo>
                  <a:pt x="0" y="53"/>
                  <a:pt x="0" y="56"/>
                  <a:pt x="3" y="57"/>
                </a:cubicBezTo>
                <a:moveTo>
                  <a:pt x="3" y="86"/>
                </a:moveTo>
                <a:cubicBezTo>
                  <a:pt x="72" y="128"/>
                  <a:pt x="72" y="128"/>
                  <a:pt x="72" y="128"/>
                </a:cubicBezTo>
                <a:cubicBezTo>
                  <a:pt x="74" y="129"/>
                  <a:pt x="77" y="129"/>
                  <a:pt x="80" y="129"/>
                </a:cubicBezTo>
                <a:cubicBezTo>
                  <a:pt x="82" y="129"/>
                  <a:pt x="85" y="129"/>
                  <a:pt x="86" y="128"/>
                </a:cubicBezTo>
                <a:cubicBezTo>
                  <a:pt x="155" y="86"/>
                  <a:pt x="155" y="86"/>
                  <a:pt x="155" y="86"/>
                </a:cubicBezTo>
                <a:cubicBezTo>
                  <a:pt x="158" y="85"/>
                  <a:pt x="160" y="83"/>
                  <a:pt x="160" y="81"/>
                </a:cubicBezTo>
                <a:cubicBezTo>
                  <a:pt x="160" y="78"/>
                  <a:pt x="158" y="77"/>
                  <a:pt x="155" y="75"/>
                </a:cubicBezTo>
                <a:cubicBezTo>
                  <a:pt x="149" y="70"/>
                  <a:pt x="149" y="70"/>
                  <a:pt x="149" y="70"/>
                </a:cubicBezTo>
                <a:cubicBezTo>
                  <a:pt x="90" y="105"/>
                  <a:pt x="90" y="105"/>
                  <a:pt x="90" y="105"/>
                </a:cubicBezTo>
                <a:cubicBezTo>
                  <a:pt x="86" y="107"/>
                  <a:pt x="83" y="109"/>
                  <a:pt x="80" y="109"/>
                </a:cubicBezTo>
                <a:cubicBezTo>
                  <a:pt x="75" y="109"/>
                  <a:pt x="72" y="107"/>
                  <a:pt x="69" y="105"/>
                </a:cubicBezTo>
                <a:cubicBezTo>
                  <a:pt x="10" y="70"/>
                  <a:pt x="10" y="70"/>
                  <a:pt x="10" y="70"/>
                </a:cubicBezTo>
                <a:cubicBezTo>
                  <a:pt x="3" y="75"/>
                  <a:pt x="3" y="75"/>
                  <a:pt x="3" y="75"/>
                </a:cubicBezTo>
                <a:cubicBezTo>
                  <a:pt x="0" y="77"/>
                  <a:pt x="0" y="78"/>
                  <a:pt x="0" y="80"/>
                </a:cubicBezTo>
                <a:cubicBezTo>
                  <a:pt x="0" y="83"/>
                  <a:pt x="0" y="85"/>
                  <a:pt x="3" y="8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04">
            <a:extLst>
              <a:ext uri="{FF2B5EF4-FFF2-40B4-BE49-F238E27FC236}">
                <a16:creationId xmlns:a16="http://schemas.microsoft.com/office/drawing/2014/main" id="{EAABBC0C-9889-449A-860B-5E66726200A4}"/>
              </a:ext>
            </a:extLst>
          </p:cNvPr>
          <p:cNvSpPr>
            <a:spLocks noEditPoints="1"/>
          </p:cNvSpPr>
          <p:nvPr/>
        </p:nvSpPr>
        <p:spPr bwMode="auto">
          <a:xfrm>
            <a:off x="1608960" y="2505601"/>
            <a:ext cx="340188" cy="338074"/>
          </a:xfrm>
          <a:custGeom>
            <a:avLst/>
            <a:gdLst>
              <a:gd name="T0" fmla="*/ 159 w 161"/>
              <a:gd name="T1" fmla="*/ 64 h 160"/>
              <a:gd name="T2" fmla="*/ 134 w 161"/>
              <a:gd name="T3" fmla="*/ 43 h 160"/>
              <a:gd name="T4" fmla="*/ 134 w 161"/>
              <a:gd name="T5" fmla="*/ 9 h 160"/>
              <a:gd name="T6" fmla="*/ 131 w 161"/>
              <a:gd name="T7" fmla="*/ 6 h 160"/>
              <a:gd name="T8" fmla="*/ 112 w 161"/>
              <a:gd name="T9" fmla="*/ 6 h 160"/>
              <a:gd name="T10" fmla="*/ 108 w 161"/>
              <a:gd name="T11" fmla="*/ 9 h 160"/>
              <a:gd name="T12" fmla="*/ 108 w 161"/>
              <a:gd name="T13" fmla="*/ 22 h 160"/>
              <a:gd name="T14" fmla="*/ 83 w 161"/>
              <a:gd name="T15" fmla="*/ 0 h 160"/>
              <a:gd name="T16" fmla="*/ 78 w 161"/>
              <a:gd name="T17" fmla="*/ 0 h 160"/>
              <a:gd name="T18" fmla="*/ 1 w 161"/>
              <a:gd name="T19" fmla="*/ 64 h 160"/>
              <a:gd name="T20" fmla="*/ 1 w 161"/>
              <a:gd name="T21" fmla="*/ 67 h 160"/>
              <a:gd name="T22" fmla="*/ 11 w 161"/>
              <a:gd name="T23" fmla="*/ 80 h 160"/>
              <a:gd name="T24" fmla="*/ 13 w 161"/>
              <a:gd name="T25" fmla="*/ 81 h 160"/>
              <a:gd name="T26" fmla="*/ 14 w 161"/>
              <a:gd name="T27" fmla="*/ 80 h 160"/>
              <a:gd name="T28" fmla="*/ 80 w 161"/>
              <a:gd name="T29" fmla="*/ 27 h 160"/>
              <a:gd name="T30" fmla="*/ 145 w 161"/>
              <a:gd name="T31" fmla="*/ 80 h 160"/>
              <a:gd name="T32" fmla="*/ 147 w 161"/>
              <a:gd name="T33" fmla="*/ 81 h 160"/>
              <a:gd name="T34" fmla="*/ 148 w 161"/>
              <a:gd name="T35" fmla="*/ 81 h 160"/>
              <a:gd name="T36" fmla="*/ 150 w 161"/>
              <a:gd name="T37" fmla="*/ 80 h 160"/>
              <a:gd name="T38" fmla="*/ 159 w 161"/>
              <a:gd name="T39" fmla="*/ 67 h 160"/>
              <a:gd name="T40" fmla="*/ 159 w 161"/>
              <a:gd name="T41" fmla="*/ 64 h 160"/>
              <a:gd name="T42" fmla="*/ 80 w 161"/>
              <a:gd name="T43" fmla="*/ 35 h 160"/>
              <a:gd name="T44" fmla="*/ 19 w 161"/>
              <a:gd name="T45" fmla="*/ 85 h 160"/>
              <a:gd name="T46" fmla="*/ 19 w 161"/>
              <a:gd name="T47" fmla="*/ 152 h 160"/>
              <a:gd name="T48" fmla="*/ 27 w 161"/>
              <a:gd name="T49" fmla="*/ 160 h 160"/>
              <a:gd name="T50" fmla="*/ 132 w 161"/>
              <a:gd name="T51" fmla="*/ 160 h 160"/>
              <a:gd name="T52" fmla="*/ 140 w 161"/>
              <a:gd name="T53" fmla="*/ 152 h 160"/>
              <a:gd name="T54" fmla="*/ 140 w 161"/>
              <a:gd name="T55" fmla="*/ 85 h 160"/>
              <a:gd name="T56" fmla="*/ 80 w 161"/>
              <a:gd name="T57" fmla="*/ 35 h 160"/>
              <a:gd name="T58" fmla="*/ 80 w 161"/>
              <a:gd name="T59" fmla="*/ 35 h 160"/>
              <a:gd name="T60" fmla="*/ 76 w 161"/>
              <a:gd name="T61" fmla="*/ 153 h 160"/>
              <a:gd name="T62" fmla="*/ 44 w 161"/>
              <a:gd name="T63" fmla="*/ 153 h 160"/>
              <a:gd name="T64" fmla="*/ 44 w 161"/>
              <a:gd name="T65" fmla="*/ 105 h 160"/>
              <a:gd name="T66" fmla="*/ 48 w 161"/>
              <a:gd name="T67" fmla="*/ 102 h 160"/>
              <a:gd name="T68" fmla="*/ 73 w 161"/>
              <a:gd name="T69" fmla="*/ 102 h 160"/>
              <a:gd name="T70" fmla="*/ 76 w 161"/>
              <a:gd name="T71" fmla="*/ 105 h 160"/>
              <a:gd name="T72" fmla="*/ 76 w 161"/>
              <a:gd name="T73" fmla="*/ 153 h 160"/>
              <a:gd name="T74" fmla="*/ 76 w 161"/>
              <a:gd name="T75" fmla="*/ 153 h 160"/>
              <a:gd name="T76" fmla="*/ 121 w 161"/>
              <a:gd name="T77" fmla="*/ 124 h 160"/>
              <a:gd name="T78" fmla="*/ 118 w 161"/>
              <a:gd name="T79" fmla="*/ 128 h 160"/>
              <a:gd name="T80" fmla="*/ 99 w 161"/>
              <a:gd name="T81" fmla="*/ 128 h 160"/>
              <a:gd name="T82" fmla="*/ 96 w 161"/>
              <a:gd name="T83" fmla="*/ 124 h 160"/>
              <a:gd name="T84" fmla="*/ 96 w 161"/>
              <a:gd name="T85" fmla="*/ 93 h 160"/>
              <a:gd name="T86" fmla="*/ 99 w 161"/>
              <a:gd name="T87" fmla="*/ 89 h 160"/>
              <a:gd name="T88" fmla="*/ 118 w 161"/>
              <a:gd name="T89" fmla="*/ 89 h 160"/>
              <a:gd name="T90" fmla="*/ 121 w 161"/>
              <a:gd name="T91" fmla="*/ 93 h 160"/>
              <a:gd name="T92" fmla="*/ 121 w 161"/>
              <a:gd name="T93" fmla="*/ 124 h 160"/>
              <a:gd name="T94" fmla="*/ 121 w 161"/>
              <a:gd name="T95" fmla="*/ 12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60">
                <a:moveTo>
                  <a:pt x="159" y="64"/>
                </a:moveTo>
                <a:cubicBezTo>
                  <a:pt x="134" y="43"/>
                  <a:pt x="134" y="43"/>
                  <a:pt x="134" y="43"/>
                </a:cubicBezTo>
                <a:cubicBezTo>
                  <a:pt x="134" y="9"/>
                  <a:pt x="134" y="9"/>
                  <a:pt x="134" y="9"/>
                </a:cubicBezTo>
                <a:cubicBezTo>
                  <a:pt x="134" y="8"/>
                  <a:pt x="132" y="6"/>
                  <a:pt x="131" y="6"/>
                </a:cubicBezTo>
                <a:cubicBezTo>
                  <a:pt x="112" y="6"/>
                  <a:pt x="112" y="6"/>
                  <a:pt x="112" y="6"/>
                </a:cubicBezTo>
                <a:cubicBezTo>
                  <a:pt x="110" y="6"/>
                  <a:pt x="108" y="8"/>
                  <a:pt x="108" y="9"/>
                </a:cubicBezTo>
                <a:cubicBezTo>
                  <a:pt x="108" y="22"/>
                  <a:pt x="108" y="22"/>
                  <a:pt x="108" y="22"/>
                </a:cubicBezTo>
                <a:cubicBezTo>
                  <a:pt x="83" y="0"/>
                  <a:pt x="83" y="0"/>
                  <a:pt x="83" y="0"/>
                </a:cubicBezTo>
                <a:cubicBezTo>
                  <a:pt x="81" y="0"/>
                  <a:pt x="80" y="0"/>
                  <a:pt x="78" y="0"/>
                </a:cubicBezTo>
                <a:cubicBezTo>
                  <a:pt x="1" y="64"/>
                  <a:pt x="1" y="64"/>
                  <a:pt x="1" y="64"/>
                </a:cubicBezTo>
                <a:cubicBezTo>
                  <a:pt x="0" y="64"/>
                  <a:pt x="0" y="67"/>
                  <a:pt x="1" y="67"/>
                </a:cubicBezTo>
                <a:cubicBezTo>
                  <a:pt x="11" y="80"/>
                  <a:pt x="11" y="80"/>
                  <a:pt x="11" y="80"/>
                </a:cubicBezTo>
                <a:cubicBezTo>
                  <a:pt x="11" y="80"/>
                  <a:pt x="11" y="81"/>
                  <a:pt x="13" y="81"/>
                </a:cubicBezTo>
                <a:cubicBezTo>
                  <a:pt x="14" y="81"/>
                  <a:pt x="14" y="81"/>
                  <a:pt x="14" y="80"/>
                </a:cubicBezTo>
                <a:cubicBezTo>
                  <a:pt x="80" y="27"/>
                  <a:pt x="80" y="27"/>
                  <a:pt x="80" y="27"/>
                </a:cubicBezTo>
                <a:cubicBezTo>
                  <a:pt x="145" y="80"/>
                  <a:pt x="145" y="80"/>
                  <a:pt x="145" y="80"/>
                </a:cubicBezTo>
                <a:cubicBezTo>
                  <a:pt x="147" y="81"/>
                  <a:pt x="147" y="81"/>
                  <a:pt x="147" y="81"/>
                </a:cubicBezTo>
                <a:cubicBezTo>
                  <a:pt x="148" y="81"/>
                  <a:pt x="148" y="81"/>
                  <a:pt x="148" y="81"/>
                </a:cubicBezTo>
                <a:cubicBezTo>
                  <a:pt x="150" y="80"/>
                  <a:pt x="150" y="80"/>
                  <a:pt x="150" y="80"/>
                </a:cubicBezTo>
                <a:cubicBezTo>
                  <a:pt x="159" y="67"/>
                  <a:pt x="159" y="67"/>
                  <a:pt x="159" y="67"/>
                </a:cubicBezTo>
                <a:cubicBezTo>
                  <a:pt x="161" y="67"/>
                  <a:pt x="159" y="64"/>
                  <a:pt x="159" y="64"/>
                </a:cubicBezTo>
                <a:moveTo>
                  <a:pt x="80" y="35"/>
                </a:moveTo>
                <a:cubicBezTo>
                  <a:pt x="19" y="85"/>
                  <a:pt x="19" y="85"/>
                  <a:pt x="19" y="85"/>
                </a:cubicBezTo>
                <a:cubicBezTo>
                  <a:pt x="19" y="152"/>
                  <a:pt x="19" y="152"/>
                  <a:pt x="19" y="152"/>
                </a:cubicBezTo>
                <a:cubicBezTo>
                  <a:pt x="19" y="155"/>
                  <a:pt x="24" y="160"/>
                  <a:pt x="27" y="160"/>
                </a:cubicBezTo>
                <a:cubicBezTo>
                  <a:pt x="132" y="160"/>
                  <a:pt x="132" y="160"/>
                  <a:pt x="132" y="160"/>
                </a:cubicBezTo>
                <a:cubicBezTo>
                  <a:pt x="137" y="160"/>
                  <a:pt x="140" y="155"/>
                  <a:pt x="140" y="152"/>
                </a:cubicBezTo>
                <a:cubicBezTo>
                  <a:pt x="140" y="85"/>
                  <a:pt x="140" y="85"/>
                  <a:pt x="140" y="85"/>
                </a:cubicBezTo>
                <a:cubicBezTo>
                  <a:pt x="80" y="35"/>
                  <a:pt x="80" y="35"/>
                  <a:pt x="80" y="35"/>
                </a:cubicBezTo>
                <a:cubicBezTo>
                  <a:pt x="80" y="35"/>
                  <a:pt x="80" y="35"/>
                  <a:pt x="80" y="35"/>
                </a:cubicBezTo>
                <a:close/>
                <a:moveTo>
                  <a:pt x="76" y="153"/>
                </a:moveTo>
                <a:cubicBezTo>
                  <a:pt x="44" y="153"/>
                  <a:pt x="44" y="153"/>
                  <a:pt x="44" y="153"/>
                </a:cubicBezTo>
                <a:cubicBezTo>
                  <a:pt x="44" y="105"/>
                  <a:pt x="44" y="105"/>
                  <a:pt x="44" y="105"/>
                </a:cubicBezTo>
                <a:cubicBezTo>
                  <a:pt x="44" y="104"/>
                  <a:pt x="46" y="102"/>
                  <a:pt x="48" y="102"/>
                </a:cubicBezTo>
                <a:cubicBezTo>
                  <a:pt x="73" y="102"/>
                  <a:pt x="73" y="102"/>
                  <a:pt x="73" y="102"/>
                </a:cubicBezTo>
                <a:cubicBezTo>
                  <a:pt x="75" y="102"/>
                  <a:pt x="76" y="104"/>
                  <a:pt x="76" y="105"/>
                </a:cubicBezTo>
                <a:cubicBezTo>
                  <a:pt x="76" y="153"/>
                  <a:pt x="76" y="153"/>
                  <a:pt x="76" y="153"/>
                </a:cubicBezTo>
                <a:cubicBezTo>
                  <a:pt x="76" y="153"/>
                  <a:pt x="76" y="153"/>
                  <a:pt x="76" y="153"/>
                </a:cubicBezTo>
                <a:close/>
                <a:moveTo>
                  <a:pt x="121" y="124"/>
                </a:moveTo>
                <a:cubicBezTo>
                  <a:pt x="121" y="126"/>
                  <a:pt x="120" y="128"/>
                  <a:pt x="118" y="128"/>
                </a:cubicBezTo>
                <a:cubicBezTo>
                  <a:pt x="99" y="128"/>
                  <a:pt x="99" y="128"/>
                  <a:pt x="99" y="128"/>
                </a:cubicBezTo>
                <a:cubicBezTo>
                  <a:pt x="97" y="128"/>
                  <a:pt x="96" y="126"/>
                  <a:pt x="96" y="124"/>
                </a:cubicBezTo>
                <a:cubicBezTo>
                  <a:pt x="96" y="93"/>
                  <a:pt x="96" y="93"/>
                  <a:pt x="96" y="93"/>
                </a:cubicBezTo>
                <a:cubicBezTo>
                  <a:pt x="96" y="91"/>
                  <a:pt x="97" y="89"/>
                  <a:pt x="99" y="89"/>
                </a:cubicBezTo>
                <a:cubicBezTo>
                  <a:pt x="118" y="89"/>
                  <a:pt x="118" y="89"/>
                  <a:pt x="118" y="89"/>
                </a:cubicBezTo>
                <a:cubicBezTo>
                  <a:pt x="120" y="89"/>
                  <a:pt x="121" y="91"/>
                  <a:pt x="121" y="93"/>
                </a:cubicBezTo>
                <a:cubicBezTo>
                  <a:pt x="121" y="124"/>
                  <a:pt x="121" y="124"/>
                  <a:pt x="121" y="124"/>
                </a:cubicBezTo>
                <a:cubicBezTo>
                  <a:pt x="121" y="124"/>
                  <a:pt x="121" y="124"/>
                  <a:pt x="121" y="12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25">
            <a:extLst>
              <a:ext uri="{FF2B5EF4-FFF2-40B4-BE49-F238E27FC236}">
                <a16:creationId xmlns:a16="http://schemas.microsoft.com/office/drawing/2014/main" id="{1A6EE5F7-A547-4B50-BE42-3EB204B3B9F3}"/>
              </a:ext>
            </a:extLst>
          </p:cNvPr>
          <p:cNvSpPr>
            <a:spLocks noEditPoints="1"/>
          </p:cNvSpPr>
          <p:nvPr/>
        </p:nvSpPr>
        <p:spPr bwMode="auto">
          <a:xfrm>
            <a:off x="5196584" y="2505601"/>
            <a:ext cx="338074" cy="338074"/>
          </a:xfrm>
          <a:custGeom>
            <a:avLst/>
            <a:gdLst>
              <a:gd name="T0" fmla="*/ 24 w 160"/>
              <a:gd name="T1" fmla="*/ 75 h 160"/>
              <a:gd name="T2" fmla="*/ 34 w 160"/>
              <a:gd name="T3" fmla="*/ 71 h 160"/>
              <a:gd name="T4" fmla="*/ 48 w 160"/>
              <a:gd name="T5" fmla="*/ 77 h 160"/>
              <a:gd name="T6" fmla="*/ 48 w 160"/>
              <a:gd name="T7" fmla="*/ 80 h 160"/>
              <a:gd name="T8" fmla="*/ 63 w 160"/>
              <a:gd name="T9" fmla="*/ 93 h 160"/>
              <a:gd name="T10" fmla="*/ 76 w 160"/>
              <a:gd name="T11" fmla="*/ 80 h 160"/>
              <a:gd name="T12" fmla="*/ 75 w 160"/>
              <a:gd name="T13" fmla="*/ 73 h 160"/>
              <a:gd name="T14" fmla="*/ 93 w 160"/>
              <a:gd name="T15" fmla="*/ 54 h 160"/>
              <a:gd name="T16" fmla="*/ 99 w 160"/>
              <a:gd name="T17" fmla="*/ 56 h 160"/>
              <a:gd name="T18" fmla="*/ 114 w 160"/>
              <a:gd name="T19" fmla="*/ 41 h 160"/>
              <a:gd name="T20" fmla="*/ 113 w 160"/>
              <a:gd name="T21" fmla="*/ 38 h 160"/>
              <a:gd name="T22" fmla="*/ 130 w 160"/>
              <a:gd name="T23" fmla="*/ 25 h 160"/>
              <a:gd name="T24" fmla="*/ 137 w 160"/>
              <a:gd name="T25" fmla="*/ 28 h 160"/>
              <a:gd name="T26" fmla="*/ 151 w 160"/>
              <a:gd name="T27" fmla="*/ 13 h 160"/>
              <a:gd name="T28" fmla="*/ 137 w 160"/>
              <a:gd name="T29" fmla="*/ 0 h 160"/>
              <a:gd name="T30" fmla="*/ 123 w 160"/>
              <a:gd name="T31" fmla="*/ 13 h 160"/>
              <a:gd name="T32" fmla="*/ 124 w 160"/>
              <a:gd name="T33" fmla="*/ 18 h 160"/>
              <a:gd name="T34" fmla="*/ 108 w 160"/>
              <a:gd name="T35" fmla="*/ 30 h 160"/>
              <a:gd name="T36" fmla="*/ 99 w 160"/>
              <a:gd name="T37" fmla="*/ 28 h 160"/>
              <a:gd name="T38" fmla="*/ 86 w 160"/>
              <a:gd name="T39" fmla="*/ 41 h 160"/>
              <a:gd name="T40" fmla="*/ 87 w 160"/>
              <a:gd name="T41" fmla="*/ 48 h 160"/>
              <a:gd name="T42" fmla="*/ 69 w 160"/>
              <a:gd name="T43" fmla="*/ 66 h 160"/>
              <a:gd name="T44" fmla="*/ 63 w 160"/>
              <a:gd name="T45" fmla="*/ 65 h 160"/>
              <a:gd name="T46" fmla="*/ 53 w 160"/>
              <a:gd name="T47" fmla="*/ 68 h 160"/>
              <a:gd name="T48" fmla="*/ 38 w 160"/>
              <a:gd name="T49" fmla="*/ 62 h 160"/>
              <a:gd name="T50" fmla="*/ 39 w 160"/>
              <a:gd name="T51" fmla="*/ 60 h 160"/>
              <a:gd name="T52" fmla="*/ 24 w 160"/>
              <a:gd name="T53" fmla="*/ 46 h 160"/>
              <a:gd name="T54" fmla="*/ 11 w 160"/>
              <a:gd name="T55" fmla="*/ 60 h 160"/>
              <a:gd name="T56" fmla="*/ 24 w 160"/>
              <a:gd name="T57" fmla="*/ 75 h 160"/>
              <a:gd name="T58" fmla="*/ 155 w 160"/>
              <a:gd name="T59" fmla="*/ 151 h 160"/>
              <a:gd name="T60" fmla="*/ 150 w 160"/>
              <a:gd name="T61" fmla="*/ 151 h 160"/>
              <a:gd name="T62" fmla="*/ 150 w 160"/>
              <a:gd name="T63" fmla="*/ 51 h 160"/>
              <a:gd name="T64" fmla="*/ 147 w 160"/>
              <a:gd name="T65" fmla="*/ 46 h 160"/>
              <a:gd name="T66" fmla="*/ 127 w 160"/>
              <a:gd name="T67" fmla="*/ 46 h 160"/>
              <a:gd name="T68" fmla="*/ 122 w 160"/>
              <a:gd name="T69" fmla="*/ 51 h 160"/>
              <a:gd name="T70" fmla="*/ 122 w 160"/>
              <a:gd name="T71" fmla="*/ 151 h 160"/>
              <a:gd name="T72" fmla="*/ 113 w 160"/>
              <a:gd name="T73" fmla="*/ 151 h 160"/>
              <a:gd name="T74" fmla="*/ 113 w 160"/>
              <a:gd name="T75" fmla="*/ 79 h 160"/>
              <a:gd name="T76" fmla="*/ 108 w 160"/>
              <a:gd name="T77" fmla="*/ 74 h 160"/>
              <a:gd name="T78" fmla="*/ 90 w 160"/>
              <a:gd name="T79" fmla="*/ 74 h 160"/>
              <a:gd name="T80" fmla="*/ 85 w 160"/>
              <a:gd name="T81" fmla="*/ 79 h 160"/>
              <a:gd name="T82" fmla="*/ 85 w 160"/>
              <a:gd name="T83" fmla="*/ 151 h 160"/>
              <a:gd name="T84" fmla="*/ 75 w 160"/>
              <a:gd name="T85" fmla="*/ 151 h 160"/>
              <a:gd name="T86" fmla="*/ 75 w 160"/>
              <a:gd name="T87" fmla="*/ 116 h 160"/>
              <a:gd name="T88" fmla="*/ 70 w 160"/>
              <a:gd name="T89" fmla="*/ 111 h 160"/>
              <a:gd name="T90" fmla="*/ 52 w 160"/>
              <a:gd name="T91" fmla="*/ 111 h 160"/>
              <a:gd name="T92" fmla="*/ 47 w 160"/>
              <a:gd name="T93" fmla="*/ 116 h 160"/>
              <a:gd name="T94" fmla="*/ 47 w 160"/>
              <a:gd name="T95" fmla="*/ 151 h 160"/>
              <a:gd name="T96" fmla="*/ 38 w 160"/>
              <a:gd name="T97" fmla="*/ 151 h 160"/>
              <a:gd name="T98" fmla="*/ 38 w 160"/>
              <a:gd name="T99" fmla="*/ 98 h 160"/>
              <a:gd name="T100" fmla="*/ 33 w 160"/>
              <a:gd name="T101" fmla="*/ 93 h 160"/>
              <a:gd name="T102" fmla="*/ 14 w 160"/>
              <a:gd name="T103" fmla="*/ 93 h 160"/>
              <a:gd name="T104" fmla="*/ 10 w 160"/>
              <a:gd name="T105" fmla="*/ 98 h 160"/>
              <a:gd name="T106" fmla="*/ 10 w 160"/>
              <a:gd name="T107" fmla="*/ 151 h 160"/>
              <a:gd name="T108" fmla="*/ 5 w 160"/>
              <a:gd name="T109" fmla="*/ 151 h 160"/>
              <a:gd name="T110" fmla="*/ 0 w 160"/>
              <a:gd name="T111" fmla="*/ 155 h 160"/>
              <a:gd name="T112" fmla="*/ 5 w 160"/>
              <a:gd name="T113" fmla="*/ 160 h 160"/>
              <a:gd name="T114" fmla="*/ 155 w 160"/>
              <a:gd name="T115" fmla="*/ 160 h 160"/>
              <a:gd name="T116" fmla="*/ 160 w 160"/>
              <a:gd name="T117" fmla="*/ 155 h 160"/>
              <a:gd name="T118" fmla="*/ 155 w 160"/>
              <a:gd name="T119" fmla="*/ 15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0" h="160">
                <a:moveTo>
                  <a:pt x="24" y="75"/>
                </a:moveTo>
                <a:cubicBezTo>
                  <a:pt x="28" y="75"/>
                  <a:pt x="32" y="73"/>
                  <a:pt x="34" y="71"/>
                </a:cubicBezTo>
                <a:cubicBezTo>
                  <a:pt x="48" y="77"/>
                  <a:pt x="48" y="77"/>
                  <a:pt x="48" y="77"/>
                </a:cubicBezTo>
                <a:cubicBezTo>
                  <a:pt x="48" y="78"/>
                  <a:pt x="48" y="78"/>
                  <a:pt x="48" y="80"/>
                </a:cubicBezTo>
                <a:cubicBezTo>
                  <a:pt x="48" y="87"/>
                  <a:pt x="54" y="93"/>
                  <a:pt x="63" y="93"/>
                </a:cubicBezTo>
                <a:cubicBezTo>
                  <a:pt x="70" y="93"/>
                  <a:pt x="76" y="87"/>
                  <a:pt x="76" y="80"/>
                </a:cubicBezTo>
                <a:cubicBezTo>
                  <a:pt x="76" y="77"/>
                  <a:pt x="76" y="75"/>
                  <a:pt x="75" y="73"/>
                </a:cubicBezTo>
                <a:cubicBezTo>
                  <a:pt x="93" y="54"/>
                  <a:pt x="93" y="54"/>
                  <a:pt x="93" y="54"/>
                </a:cubicBezTo>
                <a:cubicBezTo>
                  <a:pt x="96" y="55"/>
                  <a:pt x="98" y="56"/>
                  <a:pt x="99" y="56"/>
                </a:cubicBezTo>
                <a:cubicBezTo>
                  <a:pt x="108" y="56"/>
                  <a:pt x="114" y="49"/>
                  <a:pt x="114" y="41"/>
                </a:cubicBezTo>
                <a:cubicBezTo>
                  <a:pt x="114" y="40"/>
                  <a:pt x="114" y="39"/>
                  <a:pt x="113" y="38"/>
                </a:cubicBezTo>
                <a:cubicBezTo>
                  <a:pt x="130" y="25"/>
                  <a:pt x="130" y="25"/>
                  <a:pt x="130" y="25"/>
                </a:cubicBezTo>
                <a:cubicBezTo>
                  <a:pt x="131" y="27"/>
                  <a:pt x="135" y="28"/>
                  <a:pt x="137" y="28"/>
                </a:cubicBezTo>
                <a:cubicBezTo>
                  <a:pt x="145" y="28"/>
                  <a:pt x="151" y="22"/>
                  <a:pt x="151" y="13"/>
                </a:cubicBezTo>
                <a:cubicBezTo>
                  <a:pt x="151" y="6"/>
                  <a:pt x="145" y="0"/>
                  <a:pt x="137" y="0"/>
                </a:cubicBezTo>
                <a:cubicBezTo>
                  <a:pt x="130" y="0"/>
                  <a:pt x="123" y="6"/>
                  <a:pt x="123" y="13"/>
                </a:cubicBezTo>
                <a:cubicBezTo>
                  <a:pt x="123" y="14"/>
                  <a:pt x="124" y="17"/>
                  <a:pt x="124" y="18"/>
                </a:cubicBezTo>
                <a:cubicBezTo>
                  <a:pt x="108" y="30"/>
                  <a:pt x="108" y="30"/>
                  <a:pt x="108" y="30"/>
                </a:cubicBezTo>
                <a:cubicBezTo>
                  <a:pt x="105" y="28"/>
                  <a:pt x="103" y="28"/>
                  <a:pt x="99" y="28"/>
                </a:cubicBezTo>
                <a:cubicBezTo>
                  <a:pt x="92" y="28"/>
                  <a:pt x="86" y="34"/>
                  <a:pt x="86" y="41"/>
                </a:cubicBezTo>
                <a:cubicBezTo>
                  <a:pt x="86" y="44"/>
                  <a:pt x="86" y="46"/>
                  <a:pt x="87" y="48"/>
                </a:cubicBezTo>
                <a:cubicBezTo>
                  <a:pt x="69" y="66"/>
                  <a:pt x="69" y="66"/>
                  <a:pt x="69" y="66"/>
                </a:cubicBezTo>
                <a:cubicBezTo>
                  <a:pt x="66" y="66"/>
                  <a:pt x="65" y="65"/>
                  <a:pt x="63" y="65"/>
                </a:cubicBezTo>
                <a:cubicBezTo>
                  <a:pt x="59" y="65"/>
                  <a:pt x="55" y="67"/>
                  <a:pt x="53" y="68"/>
                </a:cubicBezTo>
                <a:cubicBezTo>
                  <a:pt x="38" y="62"/>
                  <a:pt x="38" y="62"/>
                  <a:pt x="38" y="62"/>
                </a:cubicBezTo>
                <a:cubicBezTo>
                  <a:pt x="39" y="61"/>
                  <a:pt x="39" y="61"/>
                  <a:pt x="39" y="60"/>
                </a:cubicBezTo>
                <a:cubicBezTo>
                  <a:pt x="39" y="52"/>
                  <a:pt x="32" y="46"/>
                  <a:pt x="24" y="46"/>
                </a:cubicBezTo>
                <a:cubicBezTo>
                  <a:pt x="17" y="46"/>
                  <a:pt x="11" y="52"/>
                  <a:pt x="11" y="60"/>
                </a:cubicBezTo>
                <a:cubicBezTo>
                  <a:pt x="11" y="68"/>
                  <a:pt x="17" y="75"/>
                  <a:pt x="24" y="75"/>
                </a:cubicBezTo>
                <a:close/>
                <a:moveTo>
                  <a:pt x="155" y="151"/>
                </a:moveTo>
                <a:cubicBezTo>
                  <a:pt x="150" y="151"/>
                  <a:pt x="150" y="151"/>
                  <a:pt x="150" y="151"/>
                </a:cubicBezTo>
                <a:cubicBezTo>
                  <a:pt x="150" y="51"/>
                  <a:pt x="150" y="51"/>
                  <a:pt x="150" y="51"/>
                </a:cubicBezTo>
                <a:cubicBezTo>
                  <a:pt x="150" y="48"/>
                  <a:pt x="149" y="46"/>
                  <a:pt x="147" y="46"/>
                </a:cubicBezTo>
                <a:cubicBezTo>
                  <a:pt x="127" y="46"/>
                  <a:pt x="127" y="46"/>
                  <a:pt x="127" y="46"/>
                </a:cubicBezTo>
                <a:cubicBezTo>
                  <a:pt x="124" y="46"/>
                  <a:pt x="122" y="48"/>
                  <a:pt x="122" y="51"/>
                </a:cubicBezTo>
                <a:cubicBezTo>
                  <a:pt x="122" y="151"/>
                  <a:pt x="122" y="151"/>
                  <a:pt x="122" y="151"/>
                </a:cubicBezTo>
                <a:cubicBezTo>
                  <a:pt x="113" y="151"/>
                  <a:pt x="113" y="151"/>
                  <a:pt x="113" y="151"/>
                </a:cubicBezTo>
                <a:cubicBezTo>
                  <a:pt x="113" y="79"/>
                  <a:pt x="113" y="79"/>
                  <a:pt x="113" y="79"/>
                </a:cubicBezTo>
                <a:cubicBezTo>
                  <a:pt x="113" y="77"/>
                  <a:pt x="111" y="74"/>
                  <a:pt x="108" y="74"/>
                </a:cubicBezTo>
                <a:cubicBezTo>
                  <a:pt x="90" y="74"/>
                  <a:pt x="90" y="74"/>
                  <a:pt x="90" y="74"/>
                </a:cubicBezTo>
                <a:cubicBezTo>
                  <a:pt x="87" y="74"/>
                  <a:pt x="85" y="77"/>
                  <a:pt x="85" y="79"/>
                </a:cubicBezTo>
                <a:cubicBezTo>
                  <a:pt x="85" y="151"/>
                  <a:pt x="85" y="151"/>
                  <a:pt x="85" y="151"/>
                </a:cubicBezTo>
                <a:cubicBezTo>
                  <a:pt x="75" y="151"/>
                  <a:pt x="75" y="151"/>
                  <a:pt x="75" y="151"/>
                </a:cubicBezTo>
                <a:cubicBezTo>
                  <a:pt x="75" y="116"/>
                  <a:pt x="75" y="116"/>
                  <a:pt x="75" y="116"/>
                </a:cubicBezTo>
                <a:cubicBezTo>
                  <a:pt x="75" y="114"/>
                  <a:pt x="73" y="111"/>
                  <a:pt x="70" y="111"/>
                </a:cubicBezTo>
                <a:cubicBezTo>
                  <a:pt x="52" y="111"/>
                  <a:pt x="52" y="111"/>
                  <a:pt x="52" y="111"/>
                </a:cubicBezTo>
                <a:cubicBezTo>
                  <a:pt x="49" y="111"/>
                  <a:pt x="47" y="114"/>
                  <a:pt x="47" y="116"/>
                </a:cubicBezTo>
                <a:cubicBezTo>
                  <a:pt x="47" y="151"/>
                  <a:pt x="47" y="151"/>
                  <a:pt x="47" y="151"/>
                </a:cubicBezTo>
                <a:cubicBezTo>
                  <a:pt x="38" y="151"/>
                  <a:pt x="38" y="151"/>
                  <a:pt x="38" y="151"/>
                </a:cubicBezTo>
                <a:cubicBezTo>
                  <a:pt x="38" y="98"/>
                  <a:pt x="38" y="98"/>
                  <a:pt x="38" y="98"/>
                </a:cubicBezTo>
                <a:cubicBezTo>
                  <a:pt x="38" y="95"/>
                  <a:pt x="36" y="93"/>
                  <a:pt x="33" y="93"/>
                </a:cubicBezTo>
                <a:cubicBezTo>
                  <a:pt x="14" y="93"/>
                  <a:pt x="14" y="93"/>
                  <a:pt x="14" y="93"/>
                </a:cubicBezTo>
                <a:cubicBezTo>
                  <a:pt x="11" y="93"/>
                  <a:pt x="10" y="95"/>
                  <a:pt x="10" y="98"/>
                </a:cubicBezTo>
                <a:cubicBezTo>
                  <a:pt x="10" y="151"/>
                  <a:pt x="10" y="151"/>
                  <a:pt x="10" y="151"/>
                </a:cubicBezTo>
                <a:cubicBezTo>
                  <a:pt x="5" y="151"/>
                  <a:pt x="5" y="151"/>
                  <a:pt x="5" y="151"/>
                </a:cubicBezTo>
                <a:cubicBezTo>
                  <a:pt x="1" y="151"/>
                  <a:pt x="0" y="152"/>
                  <a:pt x="0" y="155"/>
                </a:cubicBezTo>
                <a:cubicBezTo>
                  <a:pt x="0" y="158"/>
                  <a:pt x="1" y="160"/>
                  <a:pt x="5" y="160"/>
                </a:cubicBezTo>
                <a:cubicBezTo>
                  <a:pt x="155" y="160"/>
                  <a:pt x="155" y="160"/>
                  <a:pt x="155" y="160"/>
                </a:cubicBezTo>
                <a:cubicBezTo>
                  <a:pt x="159" y="160"/>
                  <a:pt x="160" y="158"/>
                  <a:pt x="160" y="155"/>
                </a:cubicBezTo>
                <a:cubicBezTo>
                  <a:pt x="160" y="152"/>
                  <a:pt x="159" y="151"/>
                  <a:pt x="155" y="15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ángulo 30">
            <a:extLst>
              <a:ext uri="{FF2B5EF4-FFF2-40B4-BE49-F238E27FC236}">
                <a16:creationId xmlns:a16="http://schemas.microsoft.com/office/drawing/2014/main" id="{97D82992-37D4-47F4-903E-49ABD20682C4}"/>
              </a:ext>
            </a:extLst>
          </p:cNvPr>
          <p:cNvSpPr/>
          <p:nvPr/>
        </p:nvSpPr>
        <p:spPr>
          <a:xfrm rot="20133824">
            <a:off x="8028774" y="1665565"/>
            <a:ext cx="2994010" cy="217997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2" name="Rectangle 3">
            <a:extLst>
              <a:ext uri="{FF2B5EF4-FFF2-40B4-BE49-F238E27FC236}">
                <a16:creationId xmlns:a16="http://schemas.microsoft.com/office/drawing/2014/main" id="{AB5998E5-EB02-46D5-8B9C-83D930ADACD0}"/>
              </a:ext>
            </a:extLst>
          </p:cNvPr>
          <p:cNvSpPr/>
          <p:nvPr/>
        </p:nvSpPr>
        <p:spPr>
          <a:xfrm>
            <a:off x="263048" y="200415"/>
            <a:ext cx="11699308" cy="6463431"/>
          </a:xfrm>
          <a:prstGeom prst="rect">
            <a:avLst/>
          </a:prstGeom>
          <a:noFill/>
          <a:ln w="57150">
            <a:solidFill>
              <a:srgbClr val="B38E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65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72F1FF5-AD87-4696-BD5D-75778A2C647C}"/>
              </a:ext>
            </a:extLst>
          </p:cNvPr>
          <p:cNvSpPr/>
          <p:nvPr/>
        </p:nvSpPr>
        <p:spPr>
          <a:xfrm>
            <a:off x="1304513" y="0"/>
            <a:ext cx="5259125" cy="6858000"/>
          </a:xfrm>
          <a:prstGeom prst="rect">
            <a:avLst/>
          </a:prstGeom>
          <a:solidFill>
            <a:srgbClr val="CBB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Slide Number Placeholder 5">
            <a:extLst>
              <a:ext uri="{FF2B5EF4-FFF2-40B4-BE49-F238E27FC236}">
                <a16:creationId xmlns:a16="http://schemas.microsoft.com/office/drawing/2014/main" id="{15FC069B-922B-4570-8D11-6BDCFE07FE97}"/>
              </a:ext>
            </a:extLst>
          </p:cNvPr>
          <p:cNvSpPr txBox="1">
            <a:spLocks/>
          </p:cNvSpPr>
          <p:nvPr/>
        </p:nvSpPr>
        <p:spPr>
          <a:xfrm>
            <a:off x="11161322" y="6229565"/>
            <a:ext cx="541687" cy="225323"/>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B2BE56-A1DF-44BF-AF31-08C6097C884E}" type="slidenum">
              <a:rPr lang="en-US" smtClean="0">
                <a:latin typeface="Open Sans" panose="020B0606030504020204" pitchFamily="34" charset="0"/>
                <a:ea typeface="Open Sans" panose="020B0606030504020204" pitchFamily="34" charset="0"/>
                <a:cs typeface="Open Sans" panose="020B0606030504020204" pitchFamily="34" charset="0"/>
              </a:rPr>
              <a:pPr/>
              <a:t>4</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Footer Placeholder 4">
            <a:extLst>
              <a:ext uri="{FF2B5EF4-FFF2-40B4-BE49-F238E27FC236}">
                <a16:creationId xmlns:a16="http://schemas.microsoft.com/office/drawing/2014/main" id="{537DB1E0-DCC6-469B-AF09-F02FF83E17E7}"/>
              </a:ext>
            </a:extLst>
          </p:cNvPr>
          <p:cNvSpPr txBox="1">
            <a:spLocks/>
          </p:cNvSpPr>
          <p:nvPr/>
        </p:nvSpPr>
        <p:spPr>
          <a:xfrm>
            <a:off x="8017677" y="1873007"/>
            <a:ext cx="2367485" cy="961474"/>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tx1">
                    <a:tint val="75000"/>
                  </a:schemeClr>
                </a:solidFill>
                <a:latin typeface="Open Sans bold" panose="020B0806030504020204" pitchFamily="34" charset="0"/>
                <a:ea typeface="Open Sans bold" panose="020B0806030504020204" pitchFamily="34" charset="0"/>
                <a:cs typeface="Open Sans bold" panose="020B08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500" dirty="0">
                <a:solidFill>
                  <a:schemeClr val="tx1"/>
                </a:solidFill>
                <a:latin typeface="Montserrat SemiBold" panose="00000700000000000000" pitchFamily="50" charset="0"/>
              </a:rPr>
              <a:t>Portfolio Style</a:t>
            </a:r>
          </a:p>
        </p:txBody>
      </p:sp>
      <p:sp>
        <p:nvSpPr>
          <p:cNvPr id="7" name="Rectangle 6">
            <a:extLst>
              <a:ext uri="{FF2B5EF4-FFF2-40B4-BE49-F238E27FC236}">
                <a16:creationId xmlns:a16="http://schemas.microsoft.com/office/drawing/2014/main" id="{8857CA49-5648-42C4-90D9-9000651ACF6E}"/>
              </a:ext>
            </a:extLst>
          </p:cNvPr>
          <p:cNvSpPr/>
          <p:nvPr/>
        </p:nvSpPr>
        <p:spPr>
          <a:xfrm>
            <a:off x="8017677" y="4023519"/>
            <a:ext cx="3448445" cy="1039708"/>
          </a:xfrm>
          <a:prstGeom prst="rect">
            <a:avLst/>
          </a:prstGeom>
        </p:spPr>
        <p:txBody>
          <a:bodyPr wrap="square">
            <a:spAutoFit/>
          </a:bodyPr>
          <a:lstStyle/>
          <a:p>
            <a:pPr>
              <a:lnSpc>
                <a:spcPts val="1500"/>
              </a:lnSpc>
            </a:pPr>
            <a:r>
              <a:rPr lang="en-US" sz="1000" dirty="0">
                <a:solidFill>
                  <a:srgbClr val="000000"/>
                </a:solidFill>
                <a:latin typeface="Open Sans" panose="020B0606030504020204" pitchFamily="34" charset="0"/>
              </a:rPr>
              <a:t>It is a long established fact that a reader will be distracted by the readable content of a page when looking at its layout. The point of using Lorem Ipsum is that it has a more-or-less normal distribution of letters, as opposed to using 'Content here,</a:t>
            </a:r>
            <a:endParaRPr lang="en-US" sz="1000" dirty="0"/>
          </a:p>
        </p:txBody>
      </p:sp>
      <p:sp>
        <p:nvSpPr>
          <p:cNvPr id="8" name="Footer Placeholder 4">
            <a:extLst>
              <a:ext uri="{FF2B5EF4-FFF2-40B4-BE49-F238E27FC236}">
                <a16:creationId xmlns:a16="http://schemas.microsoft.com/office/drawing/2014/main" id="{A2565E32-85F6-49DD-8C9C-D26710E541F9}"/>
              </a:ext>
            </a:extLst>
          </p:cNvPr>
          <p:cNvSpPr txBox="1">
            <a:spLocks/>
          </p:cNvSpPr>
          <p:nvPr/>
        </p:nvSpPr>
        <p:spPr>
          <a:xfrm>
            <a:off x="8017677" y="3121941"/>
            <a:ext cx="2869810" cy="614118"/>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tx1">
                    <a:tint val="75000"/>
                  </a:schemeClr>
                </a:solidFill>
                <a:latin typeface="Open Sans bold" panose="020B0806030504020204" pitchFamily="34" charset="0"/>
                <a:ea typeface="Open Sans bold" panose="020B0806030504020204" pitchFamily="34" charset="0"/>
                <a:cs typeface="Open Sans bold" panose="020B08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000"/>
              </a:lnSpc>
            </a:pPr>
            <a:r>
              <a:rPr lang="en-US" dirty="0">
                <a:solidFill>
                  <a:schemeClr val="tx1"/>
                </a:solidFill>
                <a:latin typeface="Montserrat Medium" panose="00000600000000000000" pitchFamily="50" charset="0"/>
                <a:ea typeface="Open Sans" panose="020B0606030504020204" pitchFamily="34" charset="0"/>
                <a:cs typeface="Open Sans" panose="020B0606030504020204" pitchFamily="34" charset="0"/>
              </a:rPr>
              <a:t>Uno etna jam frown modern clean creative design.</a:t>
            </a:r>
          </a:p>
        </p:txBody>
      </p:sp>
      <p:pic>
        <p:nvPicPr>
          <p:cNvPr id="16" name="Picture Placeholder 15">
            <a:extLst>
              <a:ext uri="{FF2B5EF4-FFF2-40B4-BE49-F238E27FC236}">
                <a16:creationId xmlns:a16="http://schemas.microsoft.com/office/drawing/2014/main" id="{EE2247A9-58D4-4B18-B83D-EF57D37F93BC}"/>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pic>
        <p:nvPicPr>
          <p:cNvPr id="14" name="Picture Placeholder 13">
            <a:extLst>
              <a:ext uri="{FF2B5EF4-FFF2-40B4-BE49-F238E27FC236}">
                <a16:creationId xmlns:a16="http://schemas.microsoft.com/office/drawing/2014/main" id="{ACB4E17A-AD83-40A8-82DA-FA5E632D6A22}"/>
              </a:ext>
            </a:extLst>
          </p:cNvPr>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a:stretch>
            <a:fillRect/>
          </a:stretch>
        </p:blipFill>
        <p:spPr/>
      </p:pic>
      <p:pic>
        <p:nvPicPr>
          <p:cNvPr id="12" name="Picture 28">
            <a:extLst>
              <a:ext uri="{FF2B5EF4-FFF2-40B4-BE49-F238E27FC236}">
                <a16:creationId xmlns:a16="http://schemas.microsoft.com/office/drawing/2014/main" id="{8132FFCA-B9B6-4E6B-A304-A168F7752FCB}"/>
              </a:ext>
            </a:extLst>
          </p:cNvPr>
          <p:cNvPicPr>
            <a:picLocks noChangeAspect="1"/>
          </p:cNvPicPr>
          <p:nvPr/>
        </p:nvPicPr>
        <p:blipFill>
          <a:blip r:embed="rId5"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rot="5400000">
            <a:off x="10086269" y="476608"/>
            <a:ext cx="2029245" cy="1882254"/>
          </a:xfrm>
          <a:prstGeom prst="rect">
            <a:avLst/>
          </a:prstGeom>
        </p:spPr>
      </p:pic>
      <p:sp>
        <p:nvSpPr>
          <p:cNvPr id="4" name="Rectángulo 3">
            <a:extLst>
              <a:ext uri="{FF2B5EF4-FFF2-40B4-BE49-F238E27FC236}">
                <a16:creationId xmlns:a16="http://schemas.microsoft.com/office/drawing/2014/main" id="{05F1E432-B188-4616-87AC-2EB3C539D49F}"/>
              </a:ext>
            </a:extLst>
          </p:cNvPr>
          <p:cNvSpPr/>
          <p:nvPr/>
        </p:nvSpPr>
        <p:spPr>
          <a:xfrm rot="20133824">
            <a:off x="1450390" y="1622558"/>
            <a:ext cx="5281510" cy="384552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151984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5E8"/>
        </a:solidFill>
        <a:effectLst/>
      </p:bgPr>
    </p:bg>
    <p:spTree>
      <p:nvGrpSpPr>
        <p:cNvPr id="1" name=""/>
        <p:cNvGrpSpPr/>
        <p:nvPr/>
      </p:nvGrpSpPr>
      <p:grpSpPr>
        <a:xfrm>
          <a:off x="0" y="0"/>
          <a:ext cx="0" cy="0"/>
          <a:chOff x="0" y="0"/>
          <a:chExt cx="0" cy="0"/>
        </a:xfrm>
      </p:grpSpPr>
      <p:grpSp>
        <p:nvGrpSpPr>
          <p:cNvPr id="178" name="Group 28">
            <a:extLst>
              <a:ext uri="{FF2B5EF4-FFF2-40B4-BE49-F238E27FC236}">
                <a16:creationId xmlns:a16="http://schemas.microsoft.com/office/drawing/2014/main" id="{B5007D75-8424-4619-8283-DD37F10730C1}"/>
              </a:ext>
            </a:extLst>
          </p:cNvPr>
          <p:cNvGrpSpPr>
            <a:grpSpLocks/>
          </p:cNvGrpSpPr>
          <p:nvPr/>
        </p:nvGrpSpPr>
        <p:grpSpPr bwMode="auto">
          <a:xfrm>
            <a:off x="-31499" y="-4426"/>
            <a:ext cx="12191999" cy="6858000"/>
            <a:chOff x="389475" y="404047"/>
            <a:chExt cx="12173953" cy="6392365"/>
          </a:xfrm>
        </p:grpSpPr>
        <p:grpSp>
          <p:nvGrpSpPr>
            <p:cNvPr id="179" name="Group 178">
              <a:extLst>
                <a:ext uri="{FF2B5EF4-FFF2-40B4-BE49-F238E27FC236}">
                  <a16:creationId xmlns:a16="http://schemas.microsoft.com/office/drawing/2014/main" id="{B00B6CF4-A197-4387-9D4D-F38963463078}"/>
                </a:ext>
              </a:extLst>
            </p:cNvPr>
            <p:cNvGrpSpPr>
              <a:grpSpLocks/>
            </p:cNvGrpSpPr>
            <p:nvPr/>
          </p:nvGrpSpPr>
          <p:grpSpPr bwMode="auto">
            <a:xfrm>
              <a:off x="400050" y="409573"/>
              <a:ext cx="6253487" cy="3321180"/>
              <a:chOff x="0" y="0"/>
              <a:chExt cx="12192000" cy="6858000"/>
            </a:xfrm>
          </p:grpSpPr>
          <p:grpSp>
            <p:nvGrpSpPr>
              <p:cNvPr id="294" name="Group 24">
                <a:extLst>
                  <a:ext uri="{FF2B5EF4-FFF2-40B4-BE49-F238E27FC236}">
                    <a16:creationId xmlns:a16="http://schemas.microsoft.com/office/drawing/2014/main" id="{F70B1E89-FEDF-47AF-90B3-5C01E4C087F2}"/>
                  </a:ext>
                </a:extLst>
              </p:cNvPr>
              <p:cNvGrpSpPr>
                <a:grpSpLocks/>
              </p:cNvGrpSpPr>
              <p:nvPr/>
            </p:nvGrpSpPr>
            <p:grpSpPr bwMode="auto">
              <a:xfrm>
                <a:off x="590550" y="0"/>
                <a:ext cx="10953750" cy="6858000"/>
                <a:chOff x="590550" y="0"/>
                <a:chExt cx="10953750" cy="6858000"/>
              </a:xfrm>
            </p:grpSpPr>
            <p:cxnSp>
              <p:nvCxnSpPr>
                <p:cNvPr id="307" name="Straight Connector 306">
                  <a:extLst>
                    <a:ext uri="{FF2B5EF4-FFF2-40B4-BE49-F238E27FC236}">
                      <a16:creationId xmlns:a16="http://schemas.microsoft.com/office/drawing/2014/main" id="{EFC9E005-7B4F-4066-BD88-178D208D7492}"/>
                    </a:ext>
                  </a:extLst>
                </p:cNvPr>
                <p:cNvCxnSpPr/>
                <p:nvPr/>
              </p:nvCxnSpPr>
              <p:spPr>
                <a:xfrm>
                  <a:off x="589923"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03F8BCBD-0E5E-43C7-B262-65EAF0EBEDBD}"/>
                    </a:ext>
                  </a:extLst>
                </p:cNvPr>
                <p:cNvCxnSpPr/>
                <p:nvPr/>
              </p:nvCxnSpPr>
              <p:spPr>
                <a:xfrm>
                  <a:off x="1162305"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2B4061FD-6E75-49E8-A0D6-FF33C2EF0677}"/>
                    </a:ext>
                  </a:extLst>
                </p:cNvPr>
                <p:cNvCxnSpPr/>
                <p:nvPr/>
              </p:nvCxnSpPr>
              <p:spPr>
                <a:xfrm>
                  <a:off x="1752031"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BE58299D-E3E8-4DDE-B985-3F5BE14D947E}"/>
                    </a:ext>
                  </a:extLst>
                </p:cNvPr>
                <p:cNvCxnSpPr/>
                <p:nvPr/>
              </p:nvCxnSpPr>
              <p:spPr>
                <a:xfrm>
                  <a:off x="2324411"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7C44A56F-3E78-4470-B7D3-B78EF4D5C9C6}"/>
                    </a:ext>
                  </a:extLst>
                </p:cNvPr>
                <p:cNvCxnSpPr/>
                <p:nvPr/>
              </p:nvCxnSpPr>
              <p:spPr>
                <a:xfrm>
                  <a:off x="2896793"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FEFC01DF-4EC1-4440-B118-6AA8219C8800}"/>
                    </a:ext>
                  </a:extLst>
                </p:cNvPr>
                <p:cNvCxnSpPr/>
                <p:nvPr/>
              </p:nvCxnSpPr>
              <p:spPr>
                <a:xfrm>
                  <a:off x="3465705"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B6B16949-C6C8-4FAC-A5AB-D66F68EBF876}"/>
                    </a:ext>
                  </a:extLst>
                </p:cNvPr>
                <p:cNvCxnSpPr/>
                <p:nvPr/>
              </p:nvCxnSpPr>
              <p:spPr>
                <a:xfrm>
                  <a:off x="4058899"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E747D026-D943-43F3-BA78-AE3F1DC82BDC}"/>
                    </a:ext>
                  </a:extLst>
                </p:cNvPr>
                <p:cNvCxnSpPr/>
                <p:nvPr/>
              </p:nvCxnSpPr>
              <p:spPr>
                <a:xfrm>
                  <a:off x="4627811"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FCE80490-3186-4BED-AA38-6064A6B61660}"/>
                    </a:ext>
                  </a:extLst>
                </p:cNvPr>
                <p:cNvCxnSpPr/>
                <p:nvPr/>
              </p:nvCxnSpPr>
              <p:spPr>
                <a:xfrm>
                  <a:off x="5182847"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B89842D4-3A5E-4114-84DD-D441F7FDC3B3}"/>
                    </a:ext>
                  </a:extLst>
                </p:cNvPr>
                <p:cNvCxnSpPr/>
                <p:nvPr/>
              </p:nvCxnSpPr>
              <p:spPr>
                <a:xfrm>
                  <a:off x="5751759"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BBD9457C-46F5-4567-BDCA-52E1A6987340}"/>
                    </a:ext>
                  </a:extLst>
                </p:cNvPr>
                <p:cNvCxnSpPr/>
                <p:nvPr/>
              </p:nvCxnSpPr>
              <p:spPr>
                <a:xfrm>
                  <a:off x="6344955"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7B07501-D1C2-438B-A3BF-EFBA7ACCC185}"/>
                    </a:ext>
                  </a:extLst>
                </p:cNvPr>
                <p:cNvCxnSpPr/>
                <p:nvPr/>
              </p:nvCxnSpPr>
              <p:spPr>
                <a:xfrm>
                  <a:off x="6913867"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019F4A9B-33FE-4B8B-AF53-B7C6D1DD61C5}"/>
                    </a:ext>
                  </a:extLst>
                </p:cNvPr>
                <p:cNvCxnSpPr/>
                <p:nvPr/>
              </p:nvCxnSpPr>
              <p:spPr>
                <a:xfrm>
                  <a:off x="7486247"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C42F81C2-1FED-4B59-9C22-49501A37392E}"/>
                    </a:ext>
                  </a:extLst>
                </p:cNvPr>
                <p:cNvCxnSpPr/>
                <p:nvPr/>
              </p:nvCxnSpPr>
              <p:spPr>
                <a:xfrm>
                  <a:off x="8058629"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3B815776-64E5-4FBB-8074-FEE9550A6852}"/>
                    </a:ext>
                  </a:extLst>
                </p:cNvPr>
                <p:cNvCxnSpPr/>
                <p:nvPr/>
              </p:nvCxnSpPr>
              <p:spPr>
                <a:xfrm>
                  <a:off x="8648355"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4DA33F1A-8104-4FB1-9255-F3B2624C26D2}"/>
                    </a:ext>
                  </a:extLst>
                </p:cNvPr>
                <p:cNvCxnSpPr/>
                <p:nvPr/>
              </p:nvCxnSpPr>
              <p:spPr>
                <a:xfrm>
                  <a:off x="9220735"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86474693-2FFC-420F-9D1B-45C14B99F891}"/>
                    </a:ext>
                  </a:extLst>
                </p:cNvPr>
                <p:cNvCxnSpPr/>
                <p:nvPr/>
              </p:nvCxnSpPr>
              <p:spPr>
                <a:xfrm>
                  <a:off x="9810461"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D9F0B7EC-2A9C-4DDB-9B73-28D11B501AA1}"/>
                    </a:ext>
                  </a:extLst>
                </p:cNvPr>
                <p:cNvCxnSpPr/>
                <p:nvPr/>
              </p:nvCxnSpPr>
              <p:spPr>
                <a:xfrm>
                  <a:off x="10382843"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65BB2DF9-4329-4192-BFB8-350820E25230}"/>
                    </a:ext>
                  </a:extLst>
                </p:cNvPr>
                <p:cNvCxnSpPr/>
                <p:nvPr/>
              </p:nvCxnSpPr>
              <p:spPr>
                <a:xfrm>
                  <a:off x="10972569"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06C788FF-6D55-42E0-A1FD-55F7A746789D}"/>
                    </a:ext>
                  </a:extLst>
                </p:cNvPr>
                <p:cNvCxnSpPr/>
                <p:nvPr/>
              </p:nvCxnSpPr>
              <p:spPr>
                <a:xfrm>
                  <a:off x="11544949"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nvGrpSpPr>
              <p:cNvPr id="295" name="Group 46">
                <a:extLst>
                  <a:ext uri="{FF2B5EF4-FFF2-40B4-BE49-F238E27FC236}">
                    <a16:creationId xmlns:a16="http://schemas.microsoft.com/office/drawing/2014/main" id="{C1778AF5-6999-4696-8FC1-96C61E9D7E24}"/>
                  </a:ext>
                </a:extLst>
              </p:cNvPr>
              <p:cNvGrpSpPr>
                <a:grpSpLocks/>
              </p:cNvGrpSpPr>
              <p:nvPr/>
            </p:nvGrpSpPr>
            <p:grpSpPr bwMode="auto">
              <a:xfrm>
                <a:off x="0" y="561974"/>
                <a:ext cx="12192000" cy="5791200"/>
                <a:chOff x="-285751" y="581024"/>
                <a:chExt cx="12706352" cy="5791200"/>
              </a:xfrm>
            </p:grpSpPr>
            <p:cxnSp>
              <p:nvCxnSpPr>
                <p:cNvPr id="296" name="Straight Connector 295">
                  <a:extLst>
                    <a:ext uri="{FF2B5EF4-FFF2-40B4-BE49-F238E27FC236}">
                      <a16:creationId xmlns:a16="http://schemas.microsoft.com/office/drawing/2014/main" id="{8C6F645F-EDCA-48CD-BC3A-1D78A51FA832}"/>
                    </a:ext>
                  </a:extLst>
                </p:cNvPr>
                <p:cNvCxnSpPr/>
                <p:nvPr/>
              </p:nvCxnSpPr>
              <p:spPr>
                <a:xfrm rot="16200000">
                  <a:off x="6068387" y="20311"/>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857F8C99-54AC-4F0B-99C7-61D1A4528D12}"/>
                    </a:ext>
                  </a:extLst>
                </p:cNvPr>
                <p:cNvCxnSpPr/>
                <p:nvPr/>
              </p:nvCxnSpPr>
              <p:spPr>
                <a:xfrm rot="16200000">
                  <a:off x="6068387" y="-571161"/>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11B8A76B-C19B-4029-BA97-B970264B5E38}"/>
                    </a:ext>
                  </a:extLst>
                </p:cNvPr>
                <p:cNvCxnSpPr/>
                <p:nvPr/>
              </p:nvCxnSpPr>
              <p:spPr>
                <a:xfrm rot="16200000">
                  <a:off x="6068387" y="-1140594"/>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29324A1C-406F-464C-9909-95DE896AFBAE}"/>
                    </a:ext>
                  </a:extLst>
                </p:cNvPr>
                <p:cNvCxnSpPr/>
                <p:nvPr/>
              </p:nvCxnSpPr>
              <p:spPr>
                <a:xfrm rot="16200000">
                  <a:off x="6068387" y="-1713698"/>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466AF29B-F4E9-44D5-936E-C3A09E43E1B1}"/>
                    </a:ext>
                  </a:extLst>
                </p:cNvPr>
                <p:cNvCxnSpPr/>
                <p:nvPr/>
              </p:nvCxnSpPr>
              <p:spPr>
                <a:xfrm rot="16200000">
                  <a:off x="6068387" y="-2286803"/>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EFC7317B-E1EA-4F75-8DA4-0F4EEBC4415B}"/>
                    </a:ext>
                  </a:extLst>
                </p:cNvPr>
                <p:cNvCxnSpPr/>
                <p:nvPr/>
              </p:nvCxnSpPr>
              <p:spPr>
                <a:xfrm rot="16200000">
                  <a:off x="6068387" y="-2874603"/>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68D2184E-0B08-4681-92B1-E8668D1582C0}"/>
                    </a:ext>
                  </a:extLst>
                </p:cNvPr>
                <p:cNvCxnSpPr/>
                <p:nvPr/>
              </p:nvCxnSpPr>
              <p:spPr>
                <a:xfrm rot="16200000">
                  <a:off x="6068387" y="-3447708"/>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EBF316AE-751B-45F9-A897-CEF9398D1AF0}"/>
                    </a:ext>
                  </a:extLst>
                </p:cNvPr>
                <p:cNvCxnSpPr/>
                <p:nvPr/>
              </p:nvCxnSpPr>
              <p:spPr>
                <a:xfrm rot="16200000">
                  <a:off x="6068387" y="-4039180"/>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3D13770E-6B31-4079-A594-73068646A3F7}"/>
                    </a:ext>
                  </a:extLst>
                </p:cNvPr>
                <p:cNvCxnSpPr/>
                <p:nvPr/>
              </p:nvCxnSpPr>
              <p:spPr>
                <a:xfrm rot="16200000">
                  <a:off x="6068387" y="-4612285"/>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71D4025B-30D1-4257-A920-4DD51A7600AE}"/>
                    </a:ext>
                  </a:extLst>
                </p:cNvPr>
                <p:cNvCxnSpPr/>
                <p:nvPr/>
              </p:nvCxnSpPr>
              <p:spPr>
                <a:xfrm rot="16200000">
                  <a:off x="6068387" y="-5200084"/>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5D3DA588-CD90-4BC0-85BA-88D8CFED6A07}"/>
                    </a:ext>
                  </a:extLst>
                </p:cNvPr>
                <p:cNvCxnSpPr/>
                <p:nvPr/>
              </p:nvCxnSpPr>
              <p:spPr>
                <a:xfrm rot="16200000">
                  <a:off x="6068387" y="-5773189"/>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grpSp>
          <p:nvGrpSpPr>
            <p:cNvPr id="180" name="Group 179">
              <a:extLst>
                <a:ext uri="{FF2B5EF4-FFF2-40B4-BE49-F238E27FC236}">
                  <a16:creationId xmlns:a16="http://schemas.microsoft.com/office/drawing/2014/main" id="{2C5E0FDF-E8EF-4427-B0E1-8EE38F3980D9}"/>
                </a:ext>
              </a:extLst>
            </p:cNvPr>
            <p:cNvGrpSpPr>
              <a:grpSpLocks/>
            </p:cNvGrpSpPr>
            <p:nvPr/>
          </p:nvGrpSpPr>
          <p:grpSpPr bwMode="auto">
            <a:xfrm>
              <a:off x="389475" y="3475232"/>
              <a:ext cx="6253487" cy="3321180"/>
              <a:chOff x="0" y="0"/>
              <a:chExt cx="12192000" cy="6858000"/>
            </a:xfrm>
          </p:grpSpPr>
          <p:grpSp>
            <p:nvGrpSpPr>
              <p:cNvPr id="261" name="Group 49">
                <a:extLst>
                  <a:ext uri="{FF2B5EF4-FFF2-40B4-BE49-F238E27FC236}">
                    <a16:creationId xmlns:a16="http://schemas.microsoft.com/office/drawing/2014/main" id="{251B150C-1261-426D-AEF6-D496B0EB5E55}"/>
                  </a:ext>
                </a:extLst>
              </p:cNvPr>
              <p:cNvGrpSpPr>
                <a:grpSpLocks/>
              </p:cNvGrpSpPr>
              <p:nvPr/>
            </p:nvGrpSpPr>
            <p:grpSpPr bwMode="auto">
              <a:xfrm>
                <a:off x="590550" y="0"/>
                <a:ext cx="10953750" cy="6858000"/>
                <a:chOff x="590550" y="0"/>
                <a:chExt cx="10953750" cy="6858000"/>
              </a:xfrm>
            </p:grpSpPr>
            <p:cxnSp>
              <p:nvCxnSpPr>
                <p:cNvPr id="274" name="Straight Connector 273">
                  <a:extLst>
                    <a:ext uri="{FF2B5EF4-FFF2-40B4-BE49-F238E27FC236}">
                      <a16:creationId xmlns:a16="http://schemas.microsoft.com/office/drawing/2014/main" id="{AA0B96A6-C43E-4647-9188-0FF19181DF05}"/>
                    </a:ext>
                  </a:extLst>
                </p:cNvPr>
                <p:cNvCxnSpPr/>
                <p:nvPr/>
              </p:nvCxnSpPr>
              <p:spPr>
                <a:xfrm>
                  <a:off x="589726"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76DFF414-3D02-4C6E-8CFB-C9AFB25B9413}"/>
                    </a:ext>
                  </a:extLst>
                </p:cNvPr>
                <p:cNvCxnSpPr/>
                <p:nvPr/>
              </p:nvCxnSpPr>
              <p:spPr>
                <a:xfrm>
                  <a:off x="1162108"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78C0D003-E8E1-4DA7-BE81-4FFA07C5848B}"/>
                    </a:ext>
                  </a:extLst>
                </p:cNvPr>
                <p:cNvCxnSpPr/>
                <p:nvPr/>
              </p:nvCxnSpPr>
              <p:spPr>
                <a:xfrm>
                  <a:off x="1751834"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52968199-D778-42F6-9D84-FA4D12DFE67E}"/>
                    </a:ext>
                  </a:extLst>
                </p:cNvPr>
                <p:cNvCxnSpPr/>
                <p:nvPr/>
              </p:nvCxnSpPr>
              <p:spPr>
                <a:xfrm>
                  <a:off x="2324214"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881D9988-1FC8-4CB2-A122-C4453491FA3D}"/>
                    </a:ext>
                  </a:extLst>
                </p:cNvPr>
                <p:cNvCxnSpPr/>
                <p:nvPr/>
              </p:nvCxnSpPr>
              <p:spPr>
                <a:xfrm>
                  <a:off x="2896596"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D00E162B-C196-46C8-935D-F14DC75CC8B1}"/>
                    </a:ext>
                  </a:extLst>
                </p:cNvPr>
                <p:cNvCxnSpPr/>
                <p:nvPr/>
              </p:nvCxnSpPr>
              <p:spPr>
                <a:xfrm>
                  <a:off x="3465508"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CF9BFF6F-E2F3-417F-A7E7-F04F6DBB5524}"/>
                    </a:ext>
                  </a:extLst>
                </p:cNvPr>
                <p:cNvCxnSpPr/>
                <p:nvPr/>
              </p:nvCxnSpPr>
              <p:spPr>
                <a:xfrm>
                  <a:off x="4058702"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E28A51FF-ACC3-4B1C-8236-2A0A8479E79C}"/>
                    </a:ext>
                  </a:extLst>
                </p:cNvPr>
                <p:cNvCxnSpPr/>
                <p:nvPr/>
              </p:nvCxnSpPr>
              <p:spPr>
                <a:xfrm>
                  <a:off x="4627614"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11AD395E-5C43-4F3D-ABAF-3BC2A67A7A8F}"/>
                    </a:ext>
                  </a:extLst>
                </p:cNvPr>
                <p:cNvCxnSpPr/>
                <p:nvPr/>
              </p:nvCxnSpPr>
              <p:spPr>
                <a:xfrm>
                  <a:off x="5182650"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0BA3DE35-E901-4B14-BB3A-3D410EACB289}"/>
                    </a:ext>
                  </a:extLst>
                </p:cNvPr>
                <p:cNvCxnSpPr/>
                <p:nvPr/>
              </p:nvCxnSpPr>
              <p:spPr>
                <a:xfrm>
                  <a:off x="5751562"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8487B843-B13F-4660-97AB-17E505E87B30}"/>
                    </a:ext>
                  </a:extLst>
                </p:cNvPr>
                <p:cNvCxnSpPr/>
                <p:nvPr/>
              </p:nvCxnSpPr>
              <p:spPr>
                <a:xfrm>
                  <a:off x="6344758"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2449A1E5-DD12-4CAC-9CE1-2192ECBD255E}"/>
                    </a:ext>
                  </a:extLst>
                </p:cNvPr>
                <p:cNvCxnSpPr/>
                <p:nvPr/>
              </p:nvCxnSpPr>
              <p:spPr>
                <a:xfrm>
                  <a:off x="6913670"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4CBBF5A8-AD19-474A-A76D-229E5D347B8B}"/>
                    </a:ext>
                  </a:extLst>
                </p:cNvPr>
                <p:cNvCxnSpPr/>
                <p:nvPr/>
              </p:nvCxnSpPr>
              <p:spPr>
                <a:xfrm>
                  <a:off x="7486050"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A40B22B6-BBBB-4120-9F4A-E0717FA551BE}"/>
                    </a:ext>
                  </a:extLst>
                </p:cNvPr>
                <p:cNvCxnSpPr/>
                <p:nvPr/>
              </p:nvCxnSpPr>
              <p:spPr>
                <a:xfrm>
                  <a:off x="8058433"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144A43B8-A8A4-47C3-99EE-5743DB8E8238}"/>
                    </a:ext>
                  </a:extLst>
                </p:cNvPr>
                <p:cNvCxnSpPr/>
                <p:nvPr/>
              </p:nvCxnSpPr>
              <p:spPr>
                <a:xfrm>
                  <a:off x="8648158"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53997F37-316D-451E-A8FB-E825B96C90E6}"/>
                    </a:ext>
                  </a:extLst>
                </p:cNvPr>
                <p:cNvCxnSpPr/>
                <p:nvPr/>
              </p:nvCxnSpPr>
              <p:spPr>
                <a:xfrm>
                  <a:off x="9220538"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EBF4F4EA-DEDD-48DA-A6F3-9B726AE5AABB}"/>
                    </a:ext>
                  </a:extLst>
                </p:cNvPr>
                <p:cNvCxnSpPr/>
                <p:nvPr/>
              </p:nvCxnSpPr>
              <p:spPr>
                <a:xfrm>
                  <a:off x="9810264"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67121340-B046-452C-B5ED-5BDE41B12B37}"/>
                    </a:ext>
                  </a:extLst>
                </p:cNvPr>
                <p:cNvCxnSpPr/>
                <p:nvPr/>
              </p:nvCxnSpPr>
              <p:spPr>
                <a:xfrm>
                  <a:off x="10382646"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80FAEF56-64CF-4207-A518-24275B9F572C}"/>
                    </a:ext>
                  </a:extLst>
                </p:cNvPr>
                <p:cNvCxnSpPr/>
                <p:nvPr/>
              </p:nvCxnSpPr>
              <p:spPr>
                <a:xfrm>
                  <a:off x="10972372"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0EAA34E6-40A3-4B27-8D11-2E3C83F3778C}"/>
                    </a:ext>
                  </a:extLst>
                </p:cNvPr>
                <p:cNvCxnSpPr/>
                <p:nvPr/>
              </p:nvCxnSpPr>
              <p:spPr>
                <a:xfrm>
                  <a:off x="11544752"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nvGrpSpPr>
              <p:cNvPr id="262" name="Group 50">
                <a:extLst>
                  <a:ext uri="{FF2B5EF4-FFF2-40B4-BE49-F238E27FC236}">
                    <a16:creationId xmlns:a16="http://schemas.microsoft.com/office/drawing/2014/main" id="{EEB3C296-45BB-469E-8230-5D48A9648D07}"/>
                  </a:ext>
                </a:extLst>
              </p:cNvPr>
              <p:cNvGrpSpPr>
                <a:grpSpLocks/>
              </p:cNvGrpSpPr>
              <p:nvPr/>
            </p:nvGrpSpPr>
            <p:grpSpPr bwMode="auto">
              <a:xfrm>
                <a:off x="0" y="561974"/>
                <a:ext cx="12192000" cy="5791200"/>
                <a:chOff x="-285751" y="581024"/>
                <a:chExt cx="12706352" cy="5791200"/>
              </a:xfrm>
            </p:grpSpPr>
            <p:cxnSp>
              <p:nvCxnSpPr>
                <p:cNvPr id="263" name="Straight Connector 262">
                  <a:extLst>
                    <a:ext uri="{FF2B5EF4-FFF2-40B4-BE49-F238E27FC236}">
                      <a16:creationId xmlns:a16="http://schemas.microsoft.com/office/drawing/2014/main" id="{0FD02603-DAC3-476F-BBD1-7DED32EB53EE}"/>
                    </a:ext>
                  </a:extLst>
                </p:cNvPr>
                <p:cNvCxnSpPr/>
                <p:nvPr/>
              </p:nvCxnSpPr>
              <p:spPr>
                <a:xfrm rot="16200000">
                  <a:off x="6068182" y="19813"/>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6FC5E98C-6A79-4713-8DF4-F9D08A9D8487}"/>
                    </a:ext>
                  </a:extLst>
                </p:cNvPr>
                <p:cNvCxnSpPr/>
                <p:nvPr/>
              </p:nvCxnSpPr>
              <p:spPr>
                <a:xfrm rot="16200000">
                  <a:off x="6068182" y="-571661"/>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8D8EFE73-BC01-49C4-A461-BA9CF157FEA8}"/>
                    </a:ext>
                  </a:extLst>
                </p:cNvPr>
                <p:cNvCxnSpPr/>
                <p:nvPr/>
              </p:nvCxnSpPr>
              <p:spPr>
                <a:xfrm rot="16200000">
                  <a:off x="6068182" y="-1141091"/>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14C19F3B-89D8-4CBB-B5A8-6450D938F2B5}"/>
                    </a:ext>
                  </a:extLst>
                </p:cNvPr>
                <p:cNvCxnSpPr/>
                <p:nvPr/>
              </p:nvCxnSpPr>
              <p:spPr>
                <a:xfrm rot="16200000">
                  <a:off x="6068182" y="-1714196"/>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F31B4037-A639-46ED-B081-8C6B37A1D4CC}"/>
                    </a:ext>
                  </a:extLst>
                </p:cNvPr>
                <p:cNvCxnSpPr/>
                <p:nvPr/>
              </p:nvCxnSpPr>
              <p:spPr>
                <a:xfrm rot="16200000">
                  <a:off x="6068182" y="-2287301"/>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2F2BFA2D-6E55-492C-ACFE-D53A08357017}"/>
                    </a:ext>
                  </a:extLst>
                </p:cNvPr>
                <p:cNvCxnSpPr/>
                <p:nvPr/>
              </p:nvCxnSpPr>
              <p:spPr>
                <a:xfrm rot="16200000">
                  <a:off x="6068182" y="-2875100"/>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E172B47A-CEC6-40BC-A251-DE357149C346}"/>
                    </a:ext>
                  </a:extLst>
                </p:cNvPr>
                <p:cNvCxnSpPr/>
                <p:nvPr/>
              </p:nvCxnSpPr>
              <p:spPr>
                <a:xfrm rot="16200000">
                  <a:off x="6068182" y="-3448205"/>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4C0D4126-A199-467D-B846-76567BE62E94}"/>
                    </a:ext>
                  </a:extLst>
                </p:cNvPr>
                <p:cNvCxnSpPr/>
                <p:nvPr/>
              </p:nvCxnSpPr>
              <p:spPr>
                <a:xfrm rot="16200000">
                  <a:off x="6068182" y="-4039680"/>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96902394-C3D2-4BE3-9DF5-470974B67C5F}"/>
                    </a:ext>
                  </a:extLst>
                </p:cNvPr>
                <p:cNvCxnSpPr/>
                <p:nvPr/>
              </p:nvCxnSpPr>
              <p:spPr>
                <a:xfrm rot="16200000">
                  <a:off x="6068182" y="-4612785"/>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8D9073FA-0109-4439-8DF4-EC6C20DF62D1}"/>
                    </a:ext>
                  </a:extLst>
                </p:cNvPr>
                <p:cNvCxnSpPr/>
                <p:nvPr/>
              </p:nvCxnSpPr>
              <p:spPr>
                <a:xfrm rot="16200000">
                  <a:off x="6068182" y="-5200584"/>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35260290-794B-40E6-A3BE-859EAAB9E0C1}"/>
                    </a:ext>
                  </a:extLst>
                </p:cNvPr>
                <p:cNvCxnSpPr/>
                <p:nvPr/>
              </p:nvCxnSpPr>
              <p:spPr>
                <a:xfrm rot="16200000">
                  <a:off x="6068182" y="-5773689"/>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grpSp>
          <p:nvGrpSpPr>
            <p:cNvPr id="181" name="Group 82">
              <a:extLst>
                <a:ext uri="{FF2B5EF4-FFF2-40B4-BE49-F238E27FC236}">
                  <a16:creationId xmlns:a16="http://schemas.microsoft.com/office/drawing/2014/main" id="{6785AE9D-0A0A-4369-912E-C3FBE7F91F2C}"/>
                </a:ext>
              </a:extLst>
            </p:cNvPr>
            <p:cNvGrpSpPr>
              <a:grpSpLocks/>
            </p:cNvGrpSpPr>
            <p:nvPr/>
          </p:nvGrpSpPr>
          <p:grpSpPr bwMode="auto">
            <a:xfrm>
              <a:off x="6309941" y="404047"/>
              <a:ext cx="6253487" cy="3321180"/>
              <a:chOff x="0" y="0"/>
              <a:chExt cx="12192000" cy="6858000"/>
            </a:xfrm>
          </p:grpSpPr>
          <p:grpSp>
            <p:nvGrpSpPr>
              <p:cNvPr id="228" name="Group 83">
                <a:extLst>
                  <a:ext uri="{FF2B5EF4-FFF2-40B4-BE49-F238E27FC236}">
                    <a16:creationId xmlns:a16="http://schemas.microsoft.com/office/drawing/2014/main" id="{69C5F7AA-983F-4E9D-A73D-15794C32DAA6}"/>
                  </a:ext>
                </a:extLst>
              </p:cNvPr>
              <p:cNvGrpSpPr>
                <a:grpSpLocks/>
              </p:cNvGrpSpPr>
              <p:nvPr/>
            </p:nvGrpSpPr>
            <p:grpSpPr bwMode="auto">
              <a:xfrm>
                <a:off x="590550" y="0"/>
                <a:ext cx="10953750" cy="6858000"/>
                <a:chOff x="590550" y="0"/>
                <a:chExt cx="10953750" cy="6858000"/>
              </a:xfrm>
            </p:grpSpPr>
            <p:cxnSp>
              <p:nvCxnSpPr>
                <p:cNvPr id="241" name="Straight Connector 240">
                  <a:extLst>
                    <a:ext uri="{FF2B5EF4-FFF2-40B4-BE49-F238E27FC236}">
                      <a16:creationId xmlns:a16="http://schemas.microsoft.com/office/drawing/2014/main" id="{7974690D-925A-4E5E-A8B7-FD0299A97970}"/>
                    </a:ext>
                  </a:extLst>
                </p:cNvPr>
                <p:cNvCxnSpPr/>
                <p:nvPr/>
              </p:nvCxnSpPr>
              <p:spPr>
                <a:xfrm>
                  <a:off x="588277"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8E468115-7033-4B41-82DB-822656926D28}"/>
                    </a:ext>
                  </a:extLst>
                </p:cNvPr>
                <p:cNvCxnSpPr/>
                <p:nvPr/>
              </p:nvCxnSpPr>
              <p:spPr>
                <a:xfrm>
                  <a:off x="1160657"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607193B4-258B-433A-B247-AFFEBB050539}"/>
                    </a:ext>
                  </a:extLst>
                </p:cNvPr>
                <p:cNvCxnSpPr/>
                <p:nvPr/>
              </p:nvCxnSpPr>
              <p:spPr>
                <a:xfrm>
                  <a:off x="1750383"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CF2E8006-138A-496D-93A1-CB83ADEBC079}"/>
                    </a:ext>
                  </a:extLst>
                </p:cNvPr>
                <p:cNvCxnSpPr/>
                <p:nvPr/>
              </p:nvCxnSpPr>
              <p:spPr>
                <a:xfrm>
                  <a:off x="2322765"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DB271608-D365-4C69-BBAD-11C0E54A4F01}"/>
                    </a:ext>
                  </a:extLst>
                </p:cNvPr>
                <p:cNvCxnSpPr/>
                <p:nvPr/>
              </p:nvCxnSpPr>
              <p:spPr>
                <a:xfrm>
                  <a:off x="2895145"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39A75B83-8460-4251-A22B-A75E3F572801}"/>
                    </a:ext>
                  </a:extLst>
                </p:cNvPr>
                <p:cNvCxnSpPr/>
                <p:nvPr/>
              </p:nvCxnSpPr>
              <p:spPr>
                <a:xfrm>
                  <a:off x="3464057"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A27BAAE4-EB09-4A52-89B8-315E8AF290F3}"/>
                    </a:ext>
                  </a:extLst>
                </p:cNvPr>
                <p:cNvCxnSpPr/>
                <p:nvPr/>
              </p:nvCxnSpPr>
              <p:spPr>
                <a:xfrm>
                  <a:off x="4057253"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D18F4964-A2AE-4AE4-840D-6255E5CCFFBB}"/>
                    </a:ext>
                  </a:extLst>
                </p:cNvPr>
                <p:cNvCxnSpPr/>
                <p:nvPr/>
              </p:nvCxnSpPr>
              <p:spPr>
                <a:xfrm>
                  <a:off x="4626165"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978F9438-24F3-47E4-BFC9-C60701898506}"/>
                    </a:ext>
                  </a:extLst>
                </p:cNvPr>
                <p:cNvCxnSpPr/>
                <p:nvPr/>
              </p:nvCxnSpPr>
              <p:spPr>
                <a:xfrm>
                  <a:off x="5181202"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771F7BFB-4A4B-46F2-A418-DBA93DF47CC0}"/>
                    </a:ext>
                  </a:extLst>
                </p:cNvPr>
                <p:cNvCxnSpPr/>
                <p:nvPr/>
              </p:nvCxnSpPr>
              <p:spPr>
                <a:xfrm>
                  <a:off x="5750114"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326D7D99-3703-462D-8CEE-982513AF2AA5}"/>
                    </a:ext>
                  </a:extLst>
                </p:cNvPr>
                <p:cNvCxnSpPr/>
                <p:nvPr/>
              </p:nvCxnSpPr>
              <p:spPr>
                <a:xfrm>
                  <a:off x="6343307"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5BDD93AA-0985-4171-A951-FDC6D71A3608}"/>
                    </a:ext>
                  </a:extLst>
                </p:cNvPr>
                <p:cNvCxnSpPr/>
                <p:nvPr/>
              </p:nvCxnSpPr>
              <p:spPr>
                <a:xfrm>
                  <a:off x="6912220"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9B484A73-292D-499E-896A-5CDADEA00D1E}"/>
                    </a:ext>
                  </a:extLst>
                </p:cNvPr>
                <p:cNvCxnSpPr/>
                <p:nvPr/>
              </p:nvCxnSpPr>
              <p:spPr>
                <a:xfrm>
                  <a:off x="7484602"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CA89AB00-9B69-4C4C-9519-F7A345E9B975}"/>
                    </a:ext>
                  </a:extLst>
                </p:cNvPr>
                <p:cNvCxnSpPr/>
                <p:nvPr/>
              </p:nvCxnSpPr>
              <p:spPr>
                <a:xfrm>
                  <a:off x="8056982"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57DC5B3A-27DB-4AA5-B144-291A9ECAE37E}"/>
                    </a:ext>
                  </a:extLst>
                </p:cNvPr>
                <p:cNvCxnSpPr/>
                <p:nvPr/>
              </p:nvCxnSpPr>
              <p:spPr>
                <a:xfrm>
                  <a:off x="8646708"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B45FF5CF-368C-43F6-8481-DFA7DAF16B4C}"/>
                    </a:ext>
                  </a:extLst>
                </p:cNvPr>
                <p:cNvCxnSpPr/>
                <p:nvPr/>
              </p:nvCxnSpPr>
              <p:spPr>
                <a:xfrm>
                  <a:off x="9219090"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966367EE-4CED-4880-8554-60D4AD700E5E}"/>
                    </a:ext>
                  </a:extLst>
                </p:cNvPr>
                <p:cNvCxnSpPr/>
                <p:nvPr/>
              </p:nvCxnSpPr>
              <p:spPr>
                <a:xfrm>
                  <a:off x="9808816"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1CB65DC2-DFA3-4A39-8BC0-A17787BB1C1F}"/>
                    </a:ext>
                  </a:extLst>
                </p:cNvPr>
                <p:cNvCxnSpPr/>
                <p:nvPr/>
              </p:nvCxnSpPr>
              <p:spPr>
                <a:xfrm>
                  <a:off x="10381196"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AA66FA21-4CAC-4C1F-A3C3-4349FB099A91}"/>
                    </a:ext>
                  </a:extLst>
                </p:cNvPr>
                <p:cNvCxnSpPr/>
                <p:nvPr/>
              </p:nvCxnSpPr>
              <p:spPr>
                <a:xfrm>
                  <a:off x="10970921"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B9211804-6B31-4DFE-BA06-2FF7842CC26C}"/>
                    </a:ext>
                  </a:extLst>
                </p:cNvPr>
                <p:cNvCxnSpPr/>
                <p:nvPr/>
              </p:nvCxnSpPr>
              <p:spPr>
                <a:xfrm>
                  <a:off x="11543304"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nvGrpSpPr>
              <p:cNvPr id="229" name="Group 84">
                <a:extLst>
                  <a:ext uri="{FF2B5EF4-FFF2-40B4-BE49-F238E27FC236}">
                    <a16:creationId xmlns:a16="http://schemas.microsoft.com/office/drawing/2014/main" id="{A14ED6FA-0749-4BAE-84E2-14B67A6776BC}"/>
                  </a:ext>
                </a:extLst>
              </p:cNvPr>
              <p:cNvGrpSpPr>
                <a:grpSpLocks/>
              </p:cNvGrpSpPr>
              <p:nvPr/>
            </p:nvGrpSpPr>
            <p:grpSpPr bwMode="auto">
              <a:xfrm>
                <a:off x="0" y="561974"/>
                <a:ext cx="12192000" cy="5791200"/>
                <a:chOff x="-285751" y="581024"/>
                <a:chExt cx="12706352" cy="5791200"/>
              </a:xfrm>
            </p:grpSpPr>
            <p:cxnSp>
              <p:nvCxnSpPr>
                <p:cNvPr id="230" name="Straight Connector 229">
                  <a:extLst>
                    <a:ext uri="{FF2B5EF4-FFF2-40B4-BE49-F238E27FC236}">
                      <a16:creationId xmlns:a16="http://schemas.microsoft.com/office/drawing/2014/main" id="{1BE132F9-EEB9-4D59-8617-FDC7DC777D0A}"/>
                    </a:ext>
                  </a:extLst>
                </p:cNvPr>
                <p:cNvCxnSpPr/>
                <p:nvPr/>
              </p:nvCxnSpPr>
              <p:spPr>
                <a:xfrm rot="16200000">
                  <a:off x="6066670" y="20704"/>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A9AEFDF9-7403-4F5C-8626-3D9FCF789BC6}"/>
                    </a:ext>
                  </a:extLst>
                </p:cNvPr>
                <p:cNvCxnSpPr/>
                <p:nvPr/>
              </p:nvCxnSpPr>
              <p:spPr>
                <a:xfrm rot="16200000">
                  <a:off x="6066670" y="-570770"/>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AC716C45-A559-4FDC-897D-29D3230F2A49}"/>
                    </a:ext>
                  </a:extLst>
                </p:cNvPr>
                <p:cNvCxnSpPr/>
                <p:nvPr/>
              </p:nvCxnSpPr>
              <p:spPr>
                <a:xfrm rot="16200000">
                  <a:off x="6066670" y="-1140200"/>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9FBC95A1-10F9-428E-B02D-C6987FF62C52}"/>
                    </a:ext>
                  </a:extLst>
                </p:cNvPr>
                <p:cNvCxnSpPr/>
                <p:nvPr/>
              </p:nvCxnSpPr>
              <p:spPr>
                <a:xfrm rot="16200000">
                  <a:off x="6066670" y="-1713305"/>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AA10A51E-D144-4479-B062-519EFCF89E12}"/>
                    </a:ext>
                  </a:extLst>
                </p:cNvPr>
                <p:cNvCxnSpPr/>
                <p:nvPr/>
              </p:nvCxnSpPr>
              <p:spPr>
                <a:xfrm rot="16200000">
                  <a:off x="6066670" y="-2286410"/>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1C037FE9-8525-49B0-989A-34506F16F12B}"/>
                    </a:ext>
                  </a:extLst>
                </p:cNvPr>
                <p:cNvCxnSpPr/>
                <p:nvPr/>
              </p:nvCxnSpPr>
              <p:spPr>
                <a:xfrm rot="16200000">
                  <a:off x="6066670" y="-2874209"/>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9D876843-EA14-4FD6-829D-627540B0625D}"/>
                    </a:ext>
                  </a:extLst>
                </p:cNvPr>
                <p:cNvCxnSpPr/>
                <p:nvPr/>
              </p:nvCxnSpPr>
              <p:spPr>
                <a:xfrm rot="16200000">
                  <a:off x="6066670" y="-3447314"/>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F1793B29-AAD2-46D0-938D-07B13F4FD925}"/>
                    </a:ext>
                  </a:extLst>
                </p:cNvPr>
                <p:cNvCxnSpPr/>
                <p:nvPr/>
              </p:nvCxnSpPr>
              <p:spPr>
                <a:xfrm rot="16200000">
                  <a:off x="6066670" y="-4038789"/>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4B648030-D7D2-4B9C-A7D0-15C6116178B2}"/>
                    </a:ext>
                  </a:extLst>
                </p:cNvPr>
                <p:cNvCxnSpPr/>
                <p:nvPr/>
              </p:nvCxnSpPr>
              <p:spPr>
                <a:xfrm rot="16200000">
                  <a:off x="6066670" y="-4611894"/>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A327DA5F-C4F3-47BE-8A31-32FFA6F8FF57}"/>
                    </a:ext>
                  </a:extLst>
                </p:cNvPr>
                <p:cNvCxnSpPr/>
                <p:nvPr/>
              </p:nvCxnSpPr>
              <p:spPr>
                <a:xfrm rot="16200000">
                  <a:off x="6066670" y="-5199693"/>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A517C961-5964-4806-8BCB-67330090AA94}"/>
                    </a:ext>
                  </a:extLst>
                </p:cNvPr>
                <p:cNvCxnSpPr/>
                <p:nvPr/>
              </p:nvCxnSpPr>
              <p:spPr>
                <a:xfrm rot="16200000">
                  <a:off x="6066670" y="-5772798"/>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grpSp>
          <p:nvGrpSpPr>
            <p:cNvPr id="182" name="Group 116">
              <a:extLst>
                <a:ext uri="{FF2B5EF4-FFF2-40B4-BE49-F238E27FC236}">
                  <a16:creationId xmlns:a16="http://schemas.microsoft.com/office/drawing/2014/main" id="{754672D0-C1FF-414E-BB75-DB0381D20DBA}"/>
                </a:ext>
              </a:extLst>
            </p:cNvPr>
            <p:cNvGrpSpPr>
              <a:grpSpLocks/>
            </p:cNvGrpSpPr>
            <p:nvPr/>
          </p:nvGrpSpPr>
          <p:grpSpPr bwMode="auto">
            <a:xfrm>
              <a:off x="6299366" y="3469706"/>
              <a:ext cx="6253487" cy="3321180"/>
              <a:chOff x="0" y="0"/>
              <a:chExt cx="12192000" cy="6858000"/>
            </a:xfrm>
          </p:grpSpPr>
          <p:grpSp>
            <p:nvGrpSpPr>
              <p:cNvPr id="183" name="Group 117">
                <a:extLst>
                  <a:ext uri="{FF2B5EF4-FFF2-40B4-BE49-F238E27FC236}">
                    <a16:creationId xmlns:a16="http://schemas.microsoft.com/office/drawing/2014/main" id="{F520703F-D2E2-4EF5-9F96-1C8D795C468E}"/>
                  </a:ext>
                </a:extLst>
              </p:cNvPr>
              <p:cNvGrpSpPr>
                <a:grpSpLocks/>
              </p:cNvGrpSpPr>
              <p:nvPr/>
            </p:nvGrpSpPr>
            <p:grpSpPr bwMode="auto">
              <a:xfrm>
                <a:off x="590550" y="0"/>
                <a:ext cx="10953750" cy="6858000"/>
                <a:chOff x="590550" y="0"/>
                <a:chExt cx="10953750" cy="6858000"/>
              </a:xfrm>
            </p:grpSpPr>
            <p:cxnSp>
              <p:nvCxnSpPr>
                <p:cNvPr id="208" name="Straight Connector 207">
                  <a:extLst>
                    <a:ext uri="{FF2B5EF4-FFF2-40B4-BE49-F238E27FC236}">
                      <a16:creationId xmlns:a16="http://schemas.microsoft.com/office/drawing/2014/main" id="{9ABD76C5-50B9-4572-909B-B695DDE1862E}"/>
                    </a:ext>
                  </a:extLst>
                </p:cNvPr>
                <p:cNvCxnSpPr/>
                <p:nvPr/>
              </p:nvCxnSpPr>
              <p:spPr>
                <a:xfrm>
                  <a:off x="588081"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11EB41AD-EB5B-4010-A14B-33D905CC0713}"/>
                    </a:ext>
                  </a:extLst>
                </p:cNvPr>
                <p:cNvCxnSpPr/>
                <p:nvPr/>
              </p:nvCxnSpPr>
              <p:spPr>
                <a:xfrm>
                  <a:off x="1160461"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97F0B763-4A68-456C-8D51-A542D15AB831}"/>
                    </a:ext>
                  </a:extLst>
                </p:cNvPr>
                <p:cNvCxnSpPr/>
                <p:nvPr/>
              </p:nvCxnSpPr>
              <p:spPr>
                <a:xfrm>
                  <a:off x="1750187"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0B9792D3-B6C4-4DA6-A005-B7A93480F13E}"/>
                    </a:ext>
                  </a:extLst>
                </p:cNvPr>
                <p:cNvCxnSpPr/>
                <p:nvPr/>
              </p:nvCxnSpPr>
              <p:spPr>
                <a:xfrm>
                  <a:off x="2322569"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D25545C0-E75E-46C8-AAC1-4D3C33CD990C}"/>
                    </a:ext>
                  </a:extLst>
                </p:cNvPr>
                <p:cNvCxnSpPr/>
                <p:nvPr/>
              </p:nvCxnSpPr>
              <p:spPr>
                <a:xfrm>
                  <a:off x="2894949"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931518EA-5E5B-4323-BCB5-B4B797368F63}"/>
                    </a:ext>
                  </a:extLst>
                </p:cNvPr>
                <p:cNvCxnSpPr/>
                <p:nvPr/>
              </p:nvCxnSpPr>
              <p:spPr>
                <a:xfrm>
                  <a:off x="3463861"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8260B6E6-00AF-420B-AEBF-0FAEEC1EBFE2}"/>
                    </a:ext>
                  </a:extLst>
                </p:cNvPr>
                <p:cNvCxnSpPr/>
                <p:nvPr/>
              </p:nvCxnSpPr>
              <p:spPr>
                <a:xfrm>
                  <a:off x="4057057"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FB760CD7-2303-43B1-8C82-D80752C20E66}"/>
                    </a:ext>
                  </a:extLst>
                </p:cNvPr>
                <p:cNvCxnSpPr/>
                <p:nvPr/>
              </p:nvCxnSpPr>
              <p:spPr>
                <a:xfrm>
                  <a:off x="4625969"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10CA2607-6DAD-4163-9265-DE3375AAA4EE}"/>
                    </a:ext>
                  </a:extLst>
                </p:cNvPr>
                <p:cNvCxnSpPr/>
                <p:nvPr/>
              </p:nvCxnSpPr>
              <p:spPr>
                <a:xfrm>
                  <a:off x="5181005"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9D79352D-6377-4062-B819-F48DD2C9017D}"/>
                    </a:ext>
                  </a:extLst>
                </p:cNvPr>
                <p:cNvCxnSpPr/>
                <p:nvPr/>
              </p:nvCxnSpPr>
              <p:spPr>
                <a:xfrm>
                  <a:off x="5749917"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E6B05330-94D7-4530-A859-6D3791B22DA0}"/>
                    </a:ext>
                  </a:extLst>
                </p:cNvPr>
                <p:cNvCxnSpPr/>
                <p:nvPr/>
              </p:nvCxnSpPr>
              <p:spPr>
                <a:xfrm>
                  <a:off x="6343111"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98883AD1-C0F7-422B-8EFE-4146FE6A3DA3}"/>
                    </a:ext>
                  </a:extLst>
                </p:cNvPr>
                <p:cNvCxnSpPr/>
                <p:nvPr/>
              </p:nvCxnSpPr>
              <p:spPr>
                <a:xfrm>
                  <a:off x="6912023"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ED917CFB-B435-4124-8C24-71D48A0A4203}"/>
                    </a:ext>
                  </a:extLst>
                </p:cNvPr>
                <p:cNvCxnSpPr/>
                <p:nvPr/>
              </p:nvCxnSpPr>
              <p:spPr>
                <a:xfrm>
                  <a:off x="7484405"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2DF96E54-C703-43D6-A42C-BC97056E61CF}"/>
                    </a:ext>
                  </a:extLst>
                </p:cNvPr>
                <p:cNvCxnSpPr/>
                <p:nvPr/>
              </p:nvCxnSpPr>
              <p:spPr>
                <a:xfrm>
                  <a:off x="8056785"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E2828BBA-7FF2-47F5-BAB6-4B1AF1603861}"/>
                    </a:ext>
                  </a:extLst>
                </p:cNvPr>
                <p:cNvCxnSpPr/>
                <p:nvPr/>
              </p:nvCxnSpPr>
              <p:spPr>
                <a:xfrm>
                  <a:off x="8646511"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E2F0A2DC-95F7-4B8F-8011-2F376994F51B}"/>
                    </a:ext>
                  </a:extLst>
                </p:cNvPr>
                <p:cNvCxnSpPr/>
                <p:nvPr/>
              </p:nvCxnSpPr>
              <p:spPr>
                <a:xfrm>
                  <a:off x="9218893"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3D854175-A14B-4AF9-A370-E036F5D5E2A6}"/>
                    </a:ext>
                  </a:extLst>
                </p:cNvPr>
                <p:cNvCxnSpPr/>
                <p:nvPr/>
              </p:nvCxnSpPr>
              <p:spPr>
                <a:xfrm>
                  <a:off x="9808619"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127A2794-7347-42FA-ABCC-39FCA1B09648}"/>
                    </a:ext>
                  </a:extLst>
                </p:cNvPr>
                <p:cNvCxnSpPr/>
                <p:nvPr/>
              </p:nvCxnSpPr>
              <p:spPr>
                <a:xfrm>
                  <a:off x="10380999"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CA159C0F-208A-4CDD-B500-CC5DD44CD0C8}"/>
                    </a:ext>
                  </a:extLst>
                </p:cNvPr>
                <p:cNvCxnSpPr/>
                <p:nvPr/>
              </p:nvCxnSpPr>
              <p:spPr>
                <a:xfrm>
                  <a:off x="10970725"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CE3320A9-32B8-49EE-90C6-E1696D034242}"/>
                    </a:ext>
                  </a:extLst>
                </p:cNvPr>
                <p:cNvCxnSpPr/>
                <p:nvPr/>
              </p:nvCxnSpPr>
              <p:spPr>
                <a:xfrm>
                  <a:off x="11543107"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nvGrpSpPr>
              <p:cNvPr id="184" name="Group 118">
                <a:extLst>
                  <a:ext uri="{FF2B5EF4-FFF2-40B4-BE49-F238E27FC236}">
                    <a16:creationId xmlns:a16="http://schemas.microsoft.com/office/drawing/2014/main" id="{17ED8157-AC9F-47CD-8F46-04E5B511039F}"/>
                  </a:ext>
                </a:extLst>
              </p:cNvPr>
              <p:cNvGrpSpPr>
                <a:grpSpLocks/>
              </p:cNvGrpSpPr>
              <p:nvPr/>
            </p:nvGrpSpPr>
            <p:grpSpPr bwMode="auto">
              <a:xfrm>
                <a:off x="0" y="561974"/>
                <a:ext cx="12192000" cy="5791200"/>
                <a:chOff x="-285751" y="581024"/>
                <a:chExt cx="12706352" cy="5791200"/>
              </a:xfrm>
            </p:grpSpPr>
            <p:cxnSp>
              <p:nvCxnSpPr>
                <p:cNvPr id="185" name="Straight Connector 184">
                  <a:extLst>
                    <a:ext uri="{FF2B5EF4-FFF2-40B4-BE49-F238E27FC236}">
                      <a16:creationId xmlns:a16="http://schemas.microsoft.com/office/drawing/2014/main" id="{979C3F27-EB6D-4627-AAD2-0695527371B8}"/>
                    </a:ext>
                  </a:extLst>
                </p:cNvPr>
                <p:cNvCxnSpPr/>
                <p:nvPr/>
              </p:nvCxnSpPr>
              <p:spPr>
                <a:xfrm rot="16200000">
                  <a:off x="6066465" y="20205"/>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1454CA35-9191-45FC-B73F-3E171AD27C0D}"/>
                    </a:ext>
                  </a:extLst>
                </p:cNvPr>
                <p:cNvCxnSpPr/>
                <p:nvPr/>
              </p:nvCxnSpPr>
              <p:spPr>
                <a:xfrm rot="16200000">
                  <a:off x="6066465" y="-571268"/>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4CA8DB6A-6C74-4FEA-9BBD-BD3654D093C3}"/>
                    </a:ext>
                  </a:extLst>
                </p:cNvPr>
                <p:cNvCxnSpPr/>
                <p:nvPr/>
              </p:nvCxnSpPr>
              <p:spPr>
                <a:xfrm rot="16200000">
                  <a:off x="6066465" y="-1140700"/>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6EF76A98-8591-4E85-8FF9-8F038FFDEEDD}"/>
                    </a:ext>
                  </a:extLst>
                </p:cNvPr>
                <p:cNvCxnSpPr/>
                <p:nvPr/>
              </p:nvCxnSpPr>
              <p:spPr>
                <a:xfrm rot="16200000">
                  <a:off x="6066465" y="-1713805"/>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7D2AEC01-6F96-43AE-B6EE-36E0F10C7490}"/>
                    </a:ext>
                  </a:extLst>
                </p:cNvPr>
                <p:cNvCxnSpPr/>
                <p:nvPr/>
              </p:nvCxnSpPr>
              <p:spPr>
                <a:xfrm rot="16200000">
                  <a:off x="6066465" y="-2286910"/>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9122F5D-67DE-4C6D-B3E4-97A01FFF6DA6}"/>
                    </a:ext>
                  </a:extLst>
                </p:cNvPr>
                <p:cNvCxnSpPr/>
                <p:nvPr/>
              </p:nvCxnSpPr>
              <p:spPr>
                <a:xfrm rot="16200000">
                  <a:off x="6066465" y="-2874709"/>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6E9863D0-4411-4608-9ADD-405722EACE94}"/>
                    </a:ext>
                  </a:extLst>
                </p:cNvPr>
                <p:cNvCxnSpPr/>
                <p:nvPr/>
              </p:nvCxnSpPr>
              <p:spPr>
                <a:xfrm rot="16200000">
                  <a:off x="6066465" y="-3447814"/>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E066EB40-E56C-4B48-B7DF-00C4634B5799}"/>
                    </a:ext>
                  </a:extLst>
                </p:cNvPr>
                <p:cNvCxnSpPr/>
                <p:nvPr/>
              </p:nvCxnSpPr>
              <p:spPr>
                <a:xfrm rot="16200000">
                  <a:off x="6066465" y="-4039286"/>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923690ED-2D30-4D5D-BF51-E56A2E5B594F}"/>
                    </a:ext>
                  </a:extLst>
                </p:cNvPr>
                <p:cNvCxnSpPr/>
                <p:nvPr/>
              </p:nvCxnSpPr>
              <p:spPr>
                <a:xfrm rot="16200000">
                  <a:off x="6066465" y="-4612391"/>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EDA19F2D-DD08-4057-B56F-A6CD60F8CC40}"/>
                    </a:ext>
                  </a:extLst>
                </p:cNvPr>
                <p:cNvCxnSpPr/>
                <p:nvPr/>
              </p:nvCxnSpPr>
              <p:spPr>
                <a:xfrm rot="16200000">
                  <a:off x="6066465" y="-5200191"/>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F0C43231-B12B-4321-A71A-72137925053F}"/>
                    </a:ext>
                  </a:extLst>
                </p:cNvPr>
                <p:cNvCxnSpPr/>
                <p:nvPr/>
              </p:nvCxnSpPr>
              <p:spPr>
                <a:xfrm rot="16200000">
                  <a:off x="6066465" y="-5773296"/>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grpSp>
      <p:sp>
        <p:nvSpPr>
          <p:cNvPr id="173" name="Rectangle: Diagonal Corners Rounded 172">
            <a:extLst>
              <a:ext uri="{FF2B5EF4-FFF2-40B4-BE49-F238E27FC236}">
                <a16:creationId xmlns:a16="http://schemas.microsoft.com/office/drawing/2014/main" id="{A4E842DE-D071-4B56-8521-DF78FB659064}"/>
              </a:ext>
            </a:extLst>
          </p:cNvPr>
          <p:cNvSpPr/>
          <p:nvPr/>
        </p:nvSpPr>
        <p:spPr>
          <a:xfrm>
            <a:off x="1035577" y="4344613"/>
            <a:ext cx="7577942" cy="2078499"/>
          </a:xfrm>
          <a:prstGeom prst="round2DiagRect">
            <a:avLst>
              <a:gd name="adj1" fmla="val 27742"/>
              <a:gd name="adj2" fmla="val 0"/>
            </a:avLst>
          </a:prstGeom>
          <a:noFill/>
          <a:ln w="38100">
            <a:solidFill>
              <a:srgbClr val="AE84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Diagonal Corners Rounded 173">
            <a:extLst>
              <a:ext uri="{FF2B5EF4-FFF2-40B4-BE49-F238E27FC236}">
                <a16:creationId xmlns:a16="http://schemas.microsoft.com/office/drawing/2014/main" id="{3E071F59-8233-4A3F-BFC2-235F25968C58}"/>
              </a:ext>
            </a:extLst>
          </p:cNvPr>
          <p:cNvSpPr/>
          <p:nvPr/>
        </p:nvSpPr>
        <p:spPr>
          <a:xfrm>
            <a:off x="3678379" y="1399083"/>
            <a:ext cx="7813161" cy="2498287"/>
          </a:xfrm>
          <a:prstGeom prst="round2DiagRect">
            <a:avLst>
              <a:gd name="adj1" fmla="val 27742"/>
              <a:gd name="adj2" fmla="val 0"/>
            </a:avLst>
          </a:prstGeom>
          <a:noFill/>
          <a:ln w="38100">
            <a:solidFill>
              <a:srgbClr val="AE84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373186F1-4389-4A9F-A8FD-A8417046AB99}"/>
              </a:ext>
            </a:extLst>
          </p:cNvPr>
          <p:cNvSpPr/>
          <p:nvPr/>
        </p:nvSpPr>
        <p:spPr>
          <a:xfrm>
            <a:off x="5087016" y="1195459"/>
            <a:ext cx="5525507" cy="596212"/>
          </a:xfrm>
          <a:prstGeom prst="roundRect">
            <a:avLst/>
          </a:prstGeom>
          <a:solidFill>
            <a:srgbClr val="C5AA8E"/>
          </a:solidFill>
          <a:ln>
            <a:solidFill>
              <a:srgbClr val="C5A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21F5A9E1-6440-45EE-B7F3-D3B8E8DA5631}"/>
              </a:ext>
            </a:extLst>
          </p:cNvPr>
          <p:cNvSpPr/>
          <p:nvPr/>
        </p:nvSpPr>
        <p:spPr>
          <a:xfrm>
            <a:off x="2093318" y="4213823"/>
            <a:ext cx="5525507" cy="553525"/>
          </a:xfrm>
          <a:prstGeom prst="roundRect">
            <a:avLst/>
          </a:prstGeom>
          <a:solidFill>
            <a:srgbClr val="C5AA8E"/>
          </a:solidFill>
          <a:ln>
            <a:solidFill>
              <a:srgbClr val="C5A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9AC169B6-FA4D-480C-BA22-CA22718D984E}"/>
              </a:ext>
            </a:extLst>
          </p:cNvPr>
          <p:cNvPicPr>
            <a:picLocks noChangeAspect="1"/>
          </p:cNvPicPr>
          <p:nvPr/>
        </p:nvPicPr>
        <p:blipFill rotWithShape="1">
          <a:blip r:embed="rId2" cstate="email">
            <a:duotone>
              <a:prstClr val="black"/>
              <a:srgbClr val="D9C3A5">
                <a:tint val="50000"/>
                <a:satMod val="180000"/>
              </a:srgbClr>
            </a:duotone>
            <a:extLst>
              <a:ext uri="{BEBA8EAE-BF5A-486C-A8C5-ECC9F3942E4B}">
                <a14:imgProps xmlns:a14="http://schemas.microsoft.com/office/drawing/2010/main">
                  <a14:imgLayer r:embed="rId3">
                    <a14:imgEffect>
                      <a14:backgroundRemoval t="4324" b="97477" l="6250" r="89773">
                        <a14:foregroundMark x1="22443" y1="8649" x2="22443" y2="8649"/>
                        <a14:foregroundMark x1="25000" y1="4505" x2="25000" y2="4505"/>
                        <a14:foregroundMark x1="6818" y1="35135" x2="6818" y2="35135"/>
                        <a14:foregroundMark x1="63068" y1="92432" x2="63068" y2="92432"/>
                        <a14:foregroundMark x1="63068" y1="97477" x2="63068" y2="97477"/>
                        <a14:backgroundMark x1="84091" y1="26126" x2="84091" y2="26126"/>
                        <a14:backgroundMark x1="74716" y1="12793" x2="74716" y2="12793"/>
                        <a14:backgroundMark x1="78693" y1="30270" x2="78693" y2="30270"/>
                        <a14:backgroundMark x1="78693" y1="30270" x2="78693" y2="30270"/>
                        <a14:backgroundMark x1="65625" y1="33514" x2="65625" y2="33514"/>
                      </a14:backgroundRemoval>
                    </a14:imgEffect>
                  </a14:imgLayer>
                </a14:imgProps>
              </a:ext>
              <a:ext uri="{28A0092B-C50C-407E-A947-70E740481C1C}">
                <a14:useLocalDpi xmlns:a14="http://schemas.microsoft.com/office/drawing/2010/main"/>
              </a:ext>
            </a:extLst>
          </a:blip>
          <a:srcRect/>
          <a:stretch/>
        </p:blipFill>
        <p:spPr>
          <a:xfrm>
            <a:off x="2723908" y="1557543"/>
            <a:ext cx="1781089" cy="2807103"/>
          </a:xfrm>
          <a:prstGeom prst="rect">
            <a:avLst/>
          </a:prstGeom>
        </p:spPr>
      </p:pic>
      <p:pic>
        <p:nvPicPr>
          <p:cNvPr id="196" name="Picture 195">
            <a:extLst>
              <a:ext uri="{FF2B5EF4-FFF2-40B4-BE49-F238E27FC236}">
                <a16:creationId xmlns:a16="http://schemas.microsoft.com/office/drawing/2014/main" id="{7DF29417-A752-4B7B-99D2-F2551D09F335}"/>
              </a:ext>
            </a:extLst>
          </p:cNvPr>
          <p:cNvPicPr>
            <a:picLocks noChangeAspect="1"/>
          </p:cNvPicPr>
          <p:nvPr/>
        </p:nvPicPr>
        <p:blipFill rotWithShape="1">
          <a:blip r:embed="rId2" cstate="email">
            <a:duotone>
              <a:prstClr val="black"/>
              <a:srgbClr val="D9C3A5">
                <a:tint val="50000"/>
                <a:satMod val="180000"/>
              </a:srgbClr>
            </a:duotone>
            <a:extLst>
              <a:ext uri="{BEBA8EAE-BF5A-486C-A8C5-ECC9F3942E4B}">
                <a14:imgProps xmlns:a14="http://schemas.microsoft.com/office/drawing/2010/main">
                  <a14:imgLayer r:embed="rId3">
                    <a14:imgEffect>
                      <a14:backgroundRemoval t="4324" b="97477" l="6250" r="89773">
                        <a14:foregroundMark x1="22443" y1="8649" x2="22443" y2="8649"/>
                        <a14:foregroundMark x1="25000" y1="4505" x2="25000" y2="4505"/>
                        <a14:foregroundMark x1="6818" y1="35135" x2="6818" y2="35135"/>
                        <a14:foregroundMark x1="63068" y1="92432" x2="63068" y2="92432"/>
                        <a14:foregroundMark x1="63068" y1="97477" x2="63068" y2="97477"/>
                        <a14:backgroundMark x1="84091" y1="26126" x2="84091" y2="26126"/>
                        <a14:backgroundMark x1="74716" y1="12793" x2="74716" y2="12793"/>
                        <a14:backgroundMark x1="78693" y1="30270" x2="78693" y2="30270"/>
                        <a14:backgroundMark x1="78693" y1="30270" x2="78693" y2="30270"/>
                        <a14:backgroundMark x1="65625" y1="33514" x2="65625" y2="33514"/>
                      </a14:backgroundRemoval>
                    </a14:imgEffect>
                  </a14:imgLayer>
                </a14:imgProps>
              </a:ext>
              <a:ext uri="{28A0092B-C50C-407E-A947-70E740481C1C}">
                <a14:useLocalDpi xmlns:a14="http://schemas.microsoft.com/office/drawing/2010/main"/>
              </a:ext>
            </a:extLst>
          </a:blip>
          <a:srcRect/>
          <a:stretch/>
        </p:blipFill>
        <p:spPr>
          <a:xfrm>
            <a:off x="145032" y="4137732"/>
            <a:ext cx="1781089" cy="2807103"/>
          </a:xfrm>
          <a:prstGeom prst="rect">
            <a:avLst/>
          </a:prstGeom>
        </p:spPr>
      </p:pic>
      <p:pic>
        <p:nvPicPr>
          <p:cNvPr id="29" name="Picture 28">
            <a:extLst>
              <a:ext uri="{FF2B5EF4-FFF2-40B4-BE49-F238E27FC236}">
                <a16:creationId xmlns:a16="http://schemas.microsoft.com/office/drawing/2014/main" id="{9FA9D850-2BE1-45E7-B113-362129A85A9C}"/>
              </a:ext>
            </a:extLst>
          </p:cNvPr>
          <p:cNvPicPr>
            <a:picLocks noChangeAspect="1"/>
          </p:cNvPicPr>
          <p:nvPr/>
        </p:nvPicPr>
        <p:blipFill>
          <a:blip r:embed="rId4"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rot="5400000">
            <a:off x="9668208" y="4410119"/>
            <a:ext cx="2529338" cy="2346122"/>
          </a:xfrm>
          <a:prstGeom prst="rect">
            <a:avLst/>
          </a:prstGeom>
        </p:spPr>
      </p:pic>
      <p:grpSp>
        <p:nvGrpSpPr>
          <p:cNvPr id="2" name="Grupo 1">
            <a:extLst>
              <a:ext uri="{FF2B5EF4-FFF2-40B4-BE49-F238E27FC236}">
                <a16:creationId xmlns:a16="http://schemas.microsoft.com/office/drawing/2014/main" id="{E5730621-AB5C-46F6-BAE2-7A1709D6214F}"/>
              </a:ext>
            </a:extLst>
          </p:cNvPr>
          <p:cNvGrpSpPr/>
          <p:nvPr/>
        </p:nvGrpSpPr>
        <p:grpSpPr>
          <a:xfrm>
            <a:off x="36501" y="24172"/>
            <a:ext cx="2809478" cy="2049800"/>
            <a:chOff x="-1967529" y="-1167232"/>
            <a:chExt cx="5986323" cy="4367632"/>
          </a:xfrm>
        </p:grpSpPr>
        <p:sp>
          <p:nvSpPr>
            <p:cNvPr id="342" name="Freeform: Shape 341">
              <a:extLst>
                <a:ext uri="{FF2B5EF4-FFF2-40B4-BE49-F238E27FC236}">
                  <a16:creationId xmlns:a16="http://schemas.microsoft.com/office/drawing/2014/main" id="{6C16ECD8-177D-4C1E-80CD-5A73FE6C32E9}"/>
                </a:ext>
              </a:extLst>
            </p:cNvPr>
            <p:cNvSpPr/>
            <p:nvPr/>
          </p:nvSpPr>
          <p:spPr>
            <a:xfrm>
              <a:off x="-1967529" y="-844144"/>
              <a:ext cx="5917737" cy="4044544"/>
            </a:xfrm>
            <a:custGeom>
              <a:avLst/>
              <a:gdLst>
                <a:gd name="connsiteX0" fmla="*/ 604307 w 5908166"/>
                <a:gd name="connsiteY0" fmla="*/ 3971392 h 4044544"/>
                <a:gd name="connsiteX1" fmla="*/ 2103923 w 5908166"/>
                <a:gd name="connsiteY1" fmla="*/ 3623920 h 4044544"/>
                <a:gd name="connsiteX2" fmla="*/ 3128051 w 5908166"/>
                <a:gd name="connsiteY2" fmla="*/ 2416912 h 4044544"/>
                <a:gd name="connsiteX3" fmla="*/ 4737395 w 5908166"/>
                <a:gd name="connsiteY3" fmla="*/ 2032864 h 4044544"/>
                <a:gd name="connsiteX4" fmla="*/ 5907827 w 5908166"/>
                <a:gd name="connsiteY4" fmla="*/ 917296 h 4044544"/>
                <a:gd name="connsiteX5" fmla="*/ 4627667 w 5908166"/>
                <a:gd name="connsiteY5" fmla="*/ 2896 h 4044544"/>
                <a:gd name="connsiteX6" fmla="*/ 201971 w 5908166"/>
                <a:gd name="connsiteY6" fmla="*/ 770992 h 4044544"/>
                <a:gd name="connsiteX7" fmla="*/ 695747 w 5908166"/>
                <a:gd name="connsiteY7" fmla="*/ 4044544 h 4044544"/>
                <a:gd name="connsiteX8" fmla="*/ 695747 w 5908166"/>
                <a:gd name="connsiteY8" fmla="*/ 4044544 h 4044544"/>
                <a:gd name="connsiteX0" fmla="*/ 604307 w 5908149"/>
                <a:gd name="connsiteY0" fmla="*/ 3971392 h 4044544"/>
                <a:gd name="connsiteX1" fmla="*/ 2103923 w 5908149"/>
                <a:gd name="connsiteY1" fmla="*/ 3623920 h 4044544"/>
                <a:gd name="connsiteX2" fmla="*/ 3365795 w 5908149"/>
                <a:gd name="connsiteY2" fmla="*/ 2398624 h 4044544"/>
                <a:gd name="connsiteX3" fmla="*/ 4737395 w 5908149"/>
                <a:gd name="connsiteY3" fmla="*/ 2032864 h 4044544"/>
                <a:gd name="connsiteX4" fmla="*/ 5907827 w 5908149"/>
                <a:gd name="connsiteY4" fmla="*/ 917296 h 4044544"/>
                <a:gd name="connsiteX5" fmla="*/ 4627667 w 5908149"/>
                <a:gd name="connsiteY5" fmla="*/ 2896 h 4044544"/>
                <a:gd name="connsiteX6" fmla="*/ 201971 w 5908149"/>
                <a:gd name="connsiteY6" fmla="*/ 770992 h 4044544"/>
                <a:gd name="connsiteX7" fmla="*/ 695747 w 5908149"/>
                <a:gd name="connsiteY7" fmla="*/ 4044544 h 4044544"/>
                <a:gd name="connsiteX8" fmla="*/ 695747 w 5908149"/>
                <a:gd name="connsiteY8" fmla="*/ 4044544 h 4044544"/>
                <a:gd name="connsiteX0" fmla="*/ 604307 w 5917737"/>
                <a:gd name="connsiteY0" fmla="*/ 3971392 h 4044544"/>
                <a:gd name="connsiteX1" fmla="*/ 2103923 w 5917737"/>
                <a:gd name="connsiteY1" fmla="*/ 3623920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 name="connsiteX0" fmla="*/ 604307 w 5917737"/>
                <a:gd name="connsiteY0" fmla="*/ 3971392 h 4044544"/>
                <a:gd name="connsiteX1" fmla="*/ 1921043 w 5917737"/>
                <a:gd name="connsiteY1" fmla="*/ 3788512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7737" h="4044544">
                  <a:moveTo>
                    <a:pt x="604307" y="3971392"/>
                  </a:moveTo>
                  <a:cubicBezTo>
                    <a:pt x="1143803" y="3927196"/>
                    <a:pt x="1460795" y="4050640"/>
                    <a:pt x="1921043" y="3788512"/>
                  </a:cubicBezTo>
                  <a:cubicBezTo>
                    <a:pt x="2381291" y="3526384"/>
                    <a:pt x="2832395" y="2694280"/>
                    <a:pt x="3365795" y="2398624"/>
                  </a:cubicBezTo>
                  <a:cubicBezTo>
                    <a:pt x="3899195" y="2102968"/>
                    <a:pt x="4697771" y="2261464"/>
                    <a:pt x="5121443" y="2014576"/>
                  </a:cubicBezTo>
                  <a:cubicBezTo>
                    <a:pt x="5545115" y="1767688"/>
                    <a:pt x="5990123" y="1252576"/>
                    <a:pt x="5907827" y="917296"/>
                  </a:cubicBezTo>
                  <a:cubicBezTo>
                    <a:pt x="5825531" y="582016"/>
                    <a:pt x="5578643" y="27280"/>
                    <a:pt x="4627667" y="2896"/>
                  </a:cubicBezTo>
                  <a:cubicBezTo>
                    <a:pt x="3676691" y="-21488"/>
                    <a:pt x="857291" y="97384"/>
                    <a:pt x="201971" y="770992"/>
                  </a:cubicBezTo>
                  <a:cubicBezTo>
                    <a:pt x="-453349" y="1444600"/>
                    <a:pt x="695747" y="4044544"/>
                    <a:pt x="695747" y="4044544"/>
                  </a:cubicBezTo>
                  <a:lnTo>
                    <a:pt x="695747" y="4044544"/>
                  </a:lnTo>
                </a:path>
              </a:pathLst>
            </a:custGeom>
            <a:solidFill>
              <a:srgbClr val="D3BF9D"/>
            </a:solidFill>
            <a:ln>
              <a:solidFill>
                <a:srgbClr val="D3BF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reeform: Shape 342">
              <a:extLst>
                <a:ext uri="{FF2B5EF4-FFF2-40B4-BE49-F238E27FC236}">
                  <a16:creationId xmlns:a16="http://schemas.microsoft.com/office/drawing/2014/main" id="{98B39A6A-2EF9-4869-8BD9-2F0685CACB9A}"/>
                </a:ext>
              </a:extLst>
            </p:cNvPr>
            <p:cNvSpPr/>
            <p:nvPr/>
          </p:nvSpPr>
          <p:spPr>
            <a:xfrm>
              <a:off x="-1933236" y="-1167232"/>
              <a:ext cx="5917737" cy="4044544"/>
            </a:xfrm>
            <a:custGeom>
              <a:avLst/>
              <a:gdLst>
                <a:gd name="connsiteX0" fmla="*/ 604307 w 5908166"/>
                <a:gd name="connsiteY0" fmla="*/ 3971392 h 4044544"/>
                <a:gd name="connsiteX1" fmla="*/ 2103923 w 5908166"/>
                <a:gd name="connsiteY1" fmla="*/ 3623920 h 4044544"/>
                <a:gd name="connsiteX2" fmla="*/ 3128051 w 5908166"/>
                <a:gd name="connsiteY2" fmla="*/ 2416912 h 4044544"/>
                <a:gd name="connsiteX3" fmla="*/ 4737395 w 5908166"/>
                <a:gd name="connsiteY3" fmla="*/ 2032864 h 4044544"/>
                <a:gd name="connsiteX4" fmla="*/ 5907827 w 5908166"/>
                <a:gd name="connsiteY4" fmla="*/ 917296 h 4044544"/>
                <a:gd name="connsiteX5" fmla="*/ 4627667 w 5908166"/>
                <a:gd name="connsiteY5" fmla="*/ 2896 h 4044544"/>
                <a:gd name="connsiteX6" fmla="*/ 201971 w 5908166"/>
                <a:gd name="connsiteY6" fmla="*/ 770992 h 4044544"/>
                <a:gd name="connsiteX7" fmla="*/ 695747 w 5908166"/>
                <a:gd name="connsiteY7" fmla="*/ 4044544 h 4044544"/>
                <a:gd name="connsiteX8" fmla="*/ 695747 w 5908166"/>
                <a:gd name="connsiteY8" fmla="*/ 4044544 h 4044544"/>
                <a:gd name="connsiteX0" fmla="*/ 604307 w 5908149"/>
                <a:gd name="connsiteY0" fmla="*/ 3971392 h 4044544"/>
                <a:gd name="connsiteX1" fmla="*/ 2103923 w 5908149"/>
                <a:gd name="connsiteY1" fmla="*/ 3623920 h 4044544"/>
                <a:gd name="connsiteX2" fmla="*/ 3365795 w 5908149"/>
                <a:gd name="connsiteY2" fmla="*/ 2398624 h 4044544"/>
                <a:gd name="connsiteX3" fmla="*/ 4737395 w 5908149"/>
                <a:gd name="connsiteY3" fmla="*/ 2032864 h 4044544"/>
                <a:gd name="connsiteX4" fmla="*/ 5907827 w 5908149"/>
                <a:gd name="connsiteY4" fmla="*/ 917296 h 4044544"/>
                <a:gd name="connsiteX5" fmla="*/ 4627667 w 5908149"/>
                <a:gd name="connsiteY5" fmla="*/ 2896 h 4044544"/>
                <a:gd name="connsiteX6" fmla="*/ 201971 w 5908149"/>
                <a:gd name="connsiteY6" fmla="*/ 770992 h 4044544"/>
                <a:gd name="connsiteX7" fmla="*/ 695747 w 5908149"/>
                <a:gd name="connsiteY7" fmla="*/ 4044544 h 4044544"/>
                <a:gd name="connsiteX8" fmla="*/ 695747 w 5908149"/>
                <a:gd name="connsiteY8" fmla="*/ 4044544 h 4044544"/>
                <a:gd name="connsiteX0" fmla="*/ 604307 w 5917737"/>
                <a:gd name="connsiteY0" fmla="*/ 3971392 h 4044544"/>
                <a:gd name="connsiteX1" fmla="*/ 2103923 w 5917737"/>
                <a:gd name="connsiteY1" fmla="*/ 3623920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 name="connsiteX0" fmla="*/ 604307 w 5917737"/>
                <a:gd name="connsiteY0" fmla="*/ 3971392 h 4044544"/>
                <a:gd name="connsiteX1" fmla="*/ 1921043 w 5917737"/>
                <a:gd name="connsiteY1" fmla="*/ 3788512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7737" h="4044544">
                  <a:moveTo>
                    <a:pt x="604307" y="3971392"/>
                  </a:moveTo>
                  <a:cubicBezTo>
                    <a:pt x="1143803" y="3927196"/>
                    <a:pt x="1460795" y="4050640"/>
                    <a:pt x="1921043" y="3788512"/>
                  </a:cubicBezTo>
                  <a:cubicBezTo>
                    <a:pt x="2381291" y="3526384"/>
                    <a:pt x="2832395" y="2694280"/>
                    <a:pt x="3365795" y="2398624"/>
                  </a:cubicBezTo>
                  <a:cubicBezTo>
                    <a:pt x="3899195" y="2102968"/>
                    <a:pt x="4697771" y="2261464"/>
                    <a:pt x="5121443" y="2014576"/>
                  </a:cubicBezTo>
                  <a:cubicBezTo>
                    <a:pt x="5545115" y="1767688"/>
                    <a:pt x="5990123" y="1252576"/>
                    <a:pt x="5907827" y="917296"/>
                  </a:cubicBezTo>
                  <a:cubicBezTo>
                    <a:pt x="5825531" y="582016"/>
                    <a:pt x="5578643" y="27280"/>
                    <a:pt x="4627667" y="2896"/>
                  </a:cubicBezTo>
                  <a:cubicBezTo>
                    <a:pt x="3676691" y="-21488"/>
                    <a:pt x="857291" y="97384"/>
                    <a:pt x="201971" y="770992"/>
                  </a:cubicBezTo>
                  <a:cubicBezTo>
                    <a:pt x="-453349" y="1444600"/>
                    <a:pt x="695747" y="4044544"/>
                    <a:pt x="695747" y="4044544"/>
                  </a:cubicBezTo>
                  <a:lnTo>
                    <a:pt x="695747" y="4044544"/>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reeform: Shape 343">
              <a:extLst>
                <a:ext uri="{FF2B5EF4-FFF2-40B4-BE49-F238E27FC236}">
                  <a16:creationId xmlns:a16="http://schemas.microsoft.com/office/drawing/2014/main" id="{53AB0C25-5C86-46CD-907A-9D493D463BA4}"/>
                </a:ext>
              </a:extLst>
            </p:cNvPr>
            <p:cNvSpPr/>
            <p:nvPr/>
          </p:nvSpPr>
          <p:spPr>
            <a:xfrm>
              <a:off x="-1898943" y="-1072592"/>
              <a:ext cx="5917737" cy="4044544"/>
            </a:xfrm>
            <a:custGeom>
              <a:avLst/>
              <a:gdLst>
                <a:gd name="connsiteX0" fmla="*/ 604307 w 5908166"/>
                <a:gd name="connsiteY0" fmla="*/ 3971392 h 4044544"/>
                <a:gd name="connsiteX1" fmla="*/ 2103923 w 5908166"/>
                <a:gd name="connsiteY1" fmla="*/ 3623920 h 4044544"/>
                <a:gd name="connsiteX2" fmla="*/ 3128051 w 5908166"/>
                <a:gd name="connsiteY2" fmla="*/ 2416912 h 4044544"/>
                <a:gd name="connsiteX3" fmla="*/ 4737395 w 5908166"/>
                <a:gd name="connsiteY3" fmla="*/ 2032864 h 4044544"/>
                <a:gd name="connsiteX4" fmla="*/ 5907827 w 5908166"/>
                <a:gd name="connsiteY4" fmla="*/ 917296 h 4044544"/>
                <a:gd name="connsiteX5" fmla="*/ 4627667 w 5908166"/>
                <a:gd name="connsiteY5" fmla="*/ 2896 h 4044544"/>
                <a:gd name="connsiteX6" fmla="*/ 201971 w 5908166"/>
                <a:gd name="connsiteY6" fmla="*/ 770992 h 4044544"/>
                <a:gd name="connsiteX7" fmla="*/ 695747 w 5908166"/>
                <a:gd name="connsiteY7" fmla="*/ 4044544 h 4044544"/>
                <a:gd name="connsiteX8" fmla="*/ 695747 w 5908166"/>
                <a:gd name="connsiteY8" fmla="*/ 4044544 h 4044544"/>
                <a:gd name="connsiteX0" fmla="*/ 604307 w 5908149"/>
                <a:gd name="connsiteY0" fmla="*/ 3971392 h 4044544"/>
                <a:gd name="connsiteX1" fmla="*/ 2103923 w 5908149"/>
                <a:gd name="connsiteY1" fmla="*/ 3623920 h 4044544"/>
                <a:gd name="connsiteX2" fmla="*/ 3365795 w 5908149"/>
                <a:gd name="connsiteY2" fmla="*/ 2398624 h 4044544"/>
                <a:gd name="connsiteX3" fmla="*/ 4737395 w 5908149"/>
                <a:gd name="connsiteY3" fmla="*/ 2032864 h 4044544"/>
                <a:gd name="connsiteX4" fmla="*/ 5907827 w 5908149"/>
                <a:gd name="connsiteY4" fmla="*/ 917296 h 4044544"/>
                <a:gd name="connsiteX5" fmla="*/ 4627667 w 5908149"/>
                <a:gd name="connsiteY5" fmla="*/ 2896 h 4044544"/>
                <a:gd name="connsiteX6" fmla="*/ 201971 w 5908149"/>
                <a:gd name="connsiteY6" fmla="*/ 770992 h 4044544"/>
                <a:gd name="connsiteX7" fmla="*/ 695747 w 5908149"/>
                <a:gd name="connsiteY7" fmla="*/ 4044544 h 4044544"/>
                <a:gd name="connsiteX8" fmla="*/ 695747 w 5908149"/>
                <a:gd name="connsiteY8" fmla="*/ 4044544 h 4044544"/>
                <a:gd name="connsiteX0" fmla="*/ 604307 w 5917737"/>
                <a:gd name="connsiteY0" fmla="*/ 3971392 h 4044544"/>
                <a:gd name="connsiteX1" fmla="*/ 2103923 w 5917737"/>
                <a:gd name="connsiteY1" fmla="*/ 3623920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 name="connsiteX0" fmla="*/ 604307 w 5917737"/>
                <a:gd name="connsiteY0" fmla="*/ 3971392 h 4044544"/>
                <a:gd name="connsiteX1" fmla="*/ 1921043 w 5917737"/>
                <a:gd name="connsiteY1" fmla="*/ 3788512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7737" h="4044544">
                  <a:moveTo>
                    <a:pt x="604307" y="3971392"/>
                  </a:moveTo>
                  <a:cubicBezTo>
                    <a:pt x="1143803" y="3927196"/>
                    <a:pt x="1460795" y="4050640"/>
                    <a:pt x="1921043" y="3788512"/>
                  </a:cubicBezTo>
                  <a:cubicBezTo>
                    <a:pt x="2381291" y="3526384"/>
                    <a:pt x="2832395" y="2694280"/>
                    <a:pt x="3365795" y="2398624"/>
                  </a:cubicBezTo>
                  <a:cubicBezTo>
                    <a:pt x="3899195" y="2102968"/>
                    <a:pt x="4697771" y="2261464"/>
                    <a:pt x="5121443" y="2014576"/>
                  </a:cubicBezTo>
                  <a:cubicBezTo>
                    <a:pt x="5545115" y="1767688"/>
                    <a:pt x="5990123" y="1252576"/>
                    <a:pt x="5907827" y="917296"/>
                  </a:cubicBezTo>
                  <a:cubicBezTo>
                    <a:pt x="5825531" y="582016"/>
                    <a:pt x="5578643" y="27280"/>
                    <a:pt x="4627667" y="2896"/>
                  </a:cubicBezTo>
                  <a:cubicBezTo>
                    <a:pt x="3676691" y="-21488"/>
                    <a:pt x="857291" y="97384"/>
                    <a:pt x="201971" y="770992"/>
                  </a:cubicBezTo>
                  <a:cubicBezTo>
                    <a:pt x="-453349" y="1444600"/>
                    <a:pt x="695747" y="4044544"/>
                    <a:pt x="695747" y="4044544"/>
                  </a:cubicBezTo>
                  <a:lnTo>
                    <a:pt x="695747" y="4044544"/>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4" name="TextBox 373">
            <a:extLst>
              <a:ext uri="{FF2B5EF4-FFF2-40B4-BE49-F238E27FC236}">
                <a16:creationId xmlns:a16="http://schemas.microsoft.com/office/drawing/2014/main" id="{DD4FCEA9-24E0-4550-949C-6AF811FD87BE}"/>
              </a:ext>
            </a:extLst>
          </p:cNvPr>
          <p:cNvSpPr txBox="1"/>
          <p:nvPr/>
        </p:nvSpPr>
        <p:spPr>
          <a:xfrm>
            <a:off x="4666256" y="146607"/>
            <a:ext cx="6412611" cy="923330"/>
          </a:xfrm>
          <a:prstGeom prst="rect">
            <a:avLst/>
          </a:prstGeom>
          <a:noFill/>
        </p:spPr>
        <p:txBody>
          <a:bodyPr wrap="square" rtlCol="0">
            <a:spAutoFit/>
          </a:bodyPr>
          <a:lstStyle/>
          <a:p>
            <a:pPr algn="ctr"/>
            <a:r>
              <a:rPr lang="en-US" sz="5400" b="1" dirty="0">
                <a:solidFill>
                  <a:schemeClr val="bg1"/>
                </a:solidFill>
                <a:latin typeface="Priscilla" pitchFamily="2" charset="0"/>
              </a:rPr>
              <a:t>Add Your Text Here</a:t>
            </a:r>
          </a:p>
        </p:txBody>
      </p:sp>
      <p:sp>
        <p:nvSpPr>
          <p:cNvPr id="375" name="TextBox 374">
            <a:extLst>
              <a:ext uri="{FF2B5EF4-FFF2-40B4-BE49-F238E27FC236}">
                <a16:creationId xmlns:a16="http://schemas.microsoft.com/office/drawing/2014/main" id="{6F75FB70-654A-4EF9-ABE6-74FEE8A51A07}"/>
              </a:ext>
            </a:extLst>
          </p:cNvPr>
          <p:cNvSpPr txBox="1"/>
          <p:nvPr/>
        </p:nvSpPr>
        <p:spPr>
          <a:xfrm>
            <a:off x="4228527" y="2055556"/>
            <a:ext cx="6960085" cy="923330"/>
          </a:xfrm>
          <a:prstGeom prst="rect">
            <a:avLst/>
          </a:prstGeom>
          <a:noFill/>
        </p:spPr>
        <p:txBody>
          <a:bodyPr wrap="square">
            <a:spAutoFit/>
          </a:bodyPr>
          <a:lstStyle/>
          <a:p>
            <a:pPr algn="just"/>
            <a:r>
              <a:rPr lang="id-ID" altLang="id-ID" dirty="0">
                <a:latin typeface="Comic Sans MS" panose="030F0702030302020204" pitchFamily="66" charset="0"/>
              </a:rPr>
              <a:t>Teks teks teks teks teks teks</a:t>
            </a:r>
            <a:r>
              <a:rPr lang="en-US" altLang="id-ID" dirty="0">
                <a:latin typeface="Comic Sans MS" panose="030F0702030302020204" pitchFamily="66" charset="0"/>
              </a:rPr>
              <a:t> </a:t>
            </a:r>
            <a:r>
              <a:rPr lang="id-ID" altLang="id-ID" dirty="0">
                <a:latin typeface="Comic Sans MS" panose="030F0702030302020204" pitchFamily="66" charset="0"/>
              </a:rPr>
              <a:t>teks teks teks teks teks teks</a:t>
            </a:r>
            <a:r>
              <a:rPr lang="en-US" altLang="id-ID" dirty="0">
                <a:latin typeface="Comic Sans MS" panose="030F0702030302020204" pitchFamily="66" charset="0"/>
              </a:rPr>
              <a:t> </a:t>
            </a:r>
            <a:r>
              <a:rPr lang="en-US" altLang="id-ID" dirty="0" err="1">
                <a:latin typeface="Comic Sans MS" panose="030F0702030302020204" pitchFamily="66" charset="0"/>
              </a:rPr>
              <a:t>teks</a:t>
            </a:r>
            <a:r>
              <a:rPr lang="en-US" altLang="id-ID" dirty="0">
                <a:latin typeface="Comic Sans MS" panose="030F0702030302020204" pitchFamily="66" charset="0"/>
              </a:rPr>
              <a:t> </a:t>
            </a:r>
            <a:r>
              <a:rPr lang="id-ID" altLang="id-ID" dirty="0">
                <a:latin typeface="Comic Sans MS" panose="030F0702030302020204" pitchFamily="66" charset="0"/>
              </a:rPr>
              <a:t>teks teks teks teks teks teks teks teks teks</a:t>
            </a:r>
            <a:r>
              <a:rPr lang="en-US" altLang="id-ID" dirty="0">
                <a:latin typeface="Comic Sans MS" panose="030F0702030302020204" pitchFamily="66" charset="0"/>
              </a:rPr>
              <a:t> </a:t>
            </a:r>
            <a:r>
              <a:rPr lang="id-ID" altLang="id-ID" dirty="0">
                <a:latin typeface="Comic Sans MS" panose="030F0702030302020204" pitchFamily="66" charset="0"/>
              </a:rPr>
              <a:t>teks teks teks teks teks teksteks teks teks</a:t>
            </a:r>
            <a:endParaRPr lang="en-US" dirty="0"/>
          </a:p>
        </p:txBody>
      </p:sp>
      <p:sp>
        <p:nvSpPr>
          <p:cNvPr id="376" name="TextBox 375">
            <a:extLst>
              <a:ext uri="{FF2B5EF4-FFF2-40B4-BE49-F238E27FC236}">
                <a16:creationId xmlns:a16="http://schemas.microsoft.com/office/drawing/2014/main" id="{846447C1-2A21-4892-822E-ED9266B0239E}"/>
              </a:ext>
            </a:extLst>
          </p:cNvPr>
          <p:cNvSpPr txBox="1"/>
          <p:nvPr/>
        </p:nvSpPr>
        <p:spPr>
          <a:xfrm>
            <a:off x="1562178" y="4992146"/>
            <a:ext cx="6814986" cy="923330"/>
          </a:xfrm>
          <a:prstGeom prst="rect">
            <a:avLst/>
          </a:prstGeom>
          <a:noFill/>
        </p:spPr>
        <p:txBody>
          <a:bodyPr wrap="square">
            <a:spAutoFit/>
          </a:bodyPr>
          <a:lstStyle/>
          <a:p>
            <a:pPr algn="just"/>
            <a:r>
              <a:rPr lang="id-ID" altLang="id-ID" dirty="0">
                <a:latin typeface="Comic Sans MS" panose="030F0702030302020204" pitchFamily="66" charset="0"/>
              </a:rPr>
              <a:t>Teks teks teks teks teks teks</a:t>
            </a:r>
            <a:r>
              <a:rPr lang="en-US" altLang="id-ID" dirty="0">
                <a:latin typeface="Comic Sans MS" panose="030F0702030302020204" pitchFamily="66" charset="0"/>
              </a:rPr>
              <a:t> </a:t>
            </a:r>
            <a:r>
              <a:rPr lang="id-ID" altLang="id-ID" dirty="0">
                <a:latin typeface="Comic Sans MS" panose="030F0702030302020204" pitchFamily="66" charset="0"/>
              </a:rPr>
              <a:t>teks teks teks teks teks teks</a:t>
            </a:r>
            <a:r>
              <a:rPr lang="en-US" altLang="id-ID" dirty="0">
                <a:latin typeface="Comic Sans MS" panose="030F0702030302020204" pitchFamily="66" charset="0"/>
              </a:rPr>
              <a:t> </a:t>
            </a:r>
            <a:r>
              <a:rPr lang="en-US" altLang="id-ID" dirty="0" err="1">
                <a:latin typeface="Comic Sans MS" panose="030F0702030302020204" pitchFamily="66" charset="0"/>
              </a:rPr>
              <a:t>teks</a:t>
            </a:r>
            <a:r>
              <a:rPr lang="en-US" altLang="id-ID" dirty="0">
                <a:latin typeface="Comic Sans MS" panose="030F0702030302020204" pitchFamily="66" charset="0"/>
              </a:rPr>
              <a:t> </a:t>
            </a:r>
            <a:r>
              <a:rPr lang="id-ID" altLang="id-ID" dirty="0">
                <a:latin typeface="Comic Sans MS" panose="030F0702030302020204" pitchFamily="66" charset="0"/>
              </a:rPr>
              <a:t>teks teks teks teks teks teks teks teks</a:t>
            </a:r>
            <a:r>
              <a:rPr lang="en-US" altLang="id-ID" dirty="0">
                <a:latin typeface="Comic Sans MS" panose="030F0702030302020204" pitchFamily="66" charset="0"/>
              </a:rPr>
              <a:t> </a:t>
            </a:r>
            <a:r>
              <a:rPr lang="id-ID" altLang="id-ID" dirty="0">
                <a:latin typeface="Comic Sans MS" panose="030F0702030302020204" pitchFamily="66" charset="0"/>
              </a:rPr>
              <a:t>teks teks teks teks teks teksteks teks teks</a:t>
            </a:r>
            <a:endParaRPr lang="en-US" dirty="0"/>
          </a:p>
        </p:txBody>
      </p:sp>
      <p:sp>
        <p:nvSpPr>
          <p:cNvPr id="377" name="TextBox 376">
            <a:extLst>
              <a:ext uri="{FF2B5EF4-FFF2-40B4-BE49-F238E27FC236}">
                <a16:creationId xmlns:a16="http://schemas.microsoft.com/office/drawing/2014/main" id="{A50BD84D-556D-4B30-884B-20EAEDC03B19}"/>
              </a:ext>
            </a:extLst>
          </p:cNvPr>
          <p:cNvSpPr txBox="1"/>
          <p:nvPr/>
        </p:nvSpPr>
        <p:spPr>
          <a:xfrm>
            <a:off x="7199640" y="1330841"/>
            <a:ext cx="1732223" cy="400110"/>
          </a:xfrm>
          <a:prstGeom prst="rect">
            <a:avLst/>
          </a:prstGeom>
          <a:noFill/>
        </p:spPr>
        <p:txBody>
          <a:bodyPr wrap="square">
            <a:spAutoFit/>
          </a:bodyPr>
          <a:lstStyle/>
          <a:p>
            <a:pPr algn="ctr"/>
            <a:r>
              <a:rPr lang="en-US" altLang="id-ID" sz="2000" b="1" dirty="0">
                <a:solidFill>
                  <a:schemeClr val="bg1"/>
                </a:solidFill>
                <a:latin typeface="Comic Sans MS" panose="030F0702030302020204" pitchFamily="66" charset="0"/>
              </a:rPr>
              <a:t>Text Here</a:t>
            </a:r>
          </a:p>
        </p:txBody>
      </p:sp>
      <p:sp>
        <p:nvSpPr>
          <p:cNvPr id="378" name="TextBox 377">
            <a:extLst>
              <a:ext uri="{FF2B5EF4-FFF2-40B4-BE49-F238E27FC236}">
                <a16:creationId xmlns:a16="http://schemas.microsoft.com/office/drawing/2014/main" id="{B72CF0E5-1BEE-4200-8B04-3D3657EC887D}"/>
              </a:ext>
            </a:extLst>
          </p:cNvPr>
          <p:cNvSpPr txBox="1"/>
          <p:nvPr/>
        </p:nvSpPr>
        <p:spPr>
          <a:xfrm>
            <a:off x="4147890" y="4339925"/>
            <a:ext cx="1732223" cy="400110"/>
          </a:xfrm>
          <a:prstGeom prst="rect">
            <a:avLst/>
          </a:prstGeom>
          <a:noFill/>
        </p:spPr>
        <p:txBody>
          <a:bodyPr wrap="square">
            <a:spAutoFit/>
          </a:bodyPr>
          <a:lstStyle/>
          <a:p>
            <a:pPr algn="ctr"/>
            <a:r>
              <a:rPr lang="en-US" altLang="id-ID" sz="2000" b="1" dirty="0">
                <a:solidFill>
                  <a:schemeClr val="bg1"/>
                </a:solidFill>
                <a:latin typeface="Comic Sans MS" panose="030F0702030302020204" pitchFamily="66" charset="0"/>
              </a:rPr>
              <a:t>Text Here</a:t>
            </a:r>
          </a:p>
        </p:txBody>
      </p:sp>
      <p:sp>
        <p:nvSpPr>
          <p:cNvPr id="165" name="Oval 164">
            <a:extLst>
              <a:ext uri="{FF2B5EF4-FFF2-40B4-BE49-F238E27FC236}">
                <a16:creationId xmlns:a16="http://schemas.microsoft.com/office/drawing/2014/main" id="{9B291BC6-EB4D-44EE-B9DF-D1E874534B5B}"/>
              </a:ext>
            </a:extLst>
          </p:cNvPr>
          <p:cNvSpPr/>
          <p:nvPr/>
        </p:nvSpPr>
        <p:spPr>
          <a:xfrm>
            <a:off x="2173351" y="1788787"/>
            <a:ext cx="266769" cy="266769"/>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6" name="Oval 165">
            <a:extLst>
              <a:ext uri="{FF2B5EF4-FFF2-40B4-BE49-F238E27FC236}">
                <a16:creationId xmlns:a16="http://schemas.microsoft.com/office/drawing/2014/main" id="{67C6BEE2-9B47-4948-9BD2-323C57DAEB95}"/>
              </a:ext>
            </a:extLst>
          </p:cNvPr>
          <p:cNvSpPr/>
          <p:nvPr/>
        </p:nvSpPr>
        <p:spPr>
          <a:xfrm>
            <a:off x="1490283" y="2246431"/>
            <a:ext cx="266769" cy="266769"/>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7" name="Oval 166">
            <a:extLst>
              <a:ext uri="{FF2B5EF4-FFF2-40B4-BE49-F238E27FC236}">
                <a16:creationId xmlns:a16="http://schemas.microsoft.com/office/drawing/2014/main" id="{810364D9-73FB-4BB2-A88E-C7964EB1D94A}"/>
              </a:ext>
            </a:extLst>
          </p:cNvPr>
          <p:cNvSpPr/>
          <p:nvPr/>
        </p:nvSpPr>
        <p:spPr>
          <a:xfrm>
            <a:off x="2376054" y="2412659"/>
            <a:ext cx="128132" cy="128132"/>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8" name="Oval 167">
            <a:extLst>
              <a:ext uri="{FF2B5EF4-FFF2-40B4-BE49-F238E27FC236}">
                <a16:creationId xmlns:a16="http://schemas.microsoft.com/office/drawing/2014/main" id="{671EF928-1AC3-4E8C-BE4F-39C7AAB2BBAB}"/>
              </a:ext>
            </a:extLst>
          </p:cNvPr>
          <p:cNvSpPr/>
          <p:nvPr/>
        </p:nvSpPr>
        <p:spPr>
          <a:xfrm>
            <a:off x="1773003" y="1839158"/>
            <a:ext cx="128132" cy="128132"/>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9" name="Oval 168">
            <a:extLst>
              <a:ext uri="{FF2B5EF4-FFF2-40B4-BE49-F238E27FC236}">
                <a16:creationId xmlns:a16="http://schemas.microsoft.com/office/drawing/2014/main" id="{13374870-9555-4E55-9DD8-4CC7DDE0A3B3}"/>
              </a:ext>
            </a:extLst>
          </p:cNvPr>
          <p:cNvSpPr/>
          <p:nvPr/>
        </p:nvSpPr>
        <p:spPr>
          <a:xfrm>
            <a:off x="2712336" y="1879715"/>
            <a:ext cx="128132" cy="128132"/>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0" name="Oval 169">
            <a:extLst>
              <a:ext uri="{FF2B5EF4-FFF2-40B4-BE49-F238E27FC236}">
                <a16:creationId xmlns:a16="http://schemas.microsoft.com/office/drawing/2014/main" id="{13CF0FF8-858A-4A6D-8145-376F090B14DF}"/>
              </a:ext>
            </a:extLst>
          </p:cNvPr>
          <p:cNvSpPr/>
          <p:nvPr/>
        </p:nvSpPr>
        <p:spPr>
          <a:xfrm>
            <a:off x="3056559" y="1813630"/>
            <a:ext cx="69523" cy="69523"/>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1" name="Oval 170">
            <a:extLst>
              <a:ext uri="{FF2B5EF4-FFF2-40B4-BE49-F238E27FC236}">
                <a16:creationId xmlns:a16="http://schemas.microsoft.com/office/drawing/2014/main" id="{4C5F4D7D-5AF5-4101-8934-A9C8DA518964}"/>
              </a:ext>
            </a:extLst>
          </p:cNvPr>
          <p:cNvSpPr/>
          <p:nvPr/>
        </p:nvSpPr>
        <p:spPr>
          <a:xfrm>
            <a:off x="2770945" y="1448391"/>
            <a:ext cx="69523" cy="69523"/>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2" name="Oval 171">
            <a:extLst>
              <a:ext uri="{FF2B5EF4-FFF2-40B4-BE49-F238E27FC236}">
                <a16:creationId xmlns:a16="http://schemas.microsoft.com/office/drawing/2014/main" id="{89AFDD41-FE86-48EF-B2D2-4BE4C1AA93C6}"/>
              </a:ext>
            </a:extLst>
          </p:cNvPr>
          <p:cNvSpPr/>
          <p:nvPr/>
        </p:nvSpPr>
        <p:spPr>
          <a:xfrm>
            <a:off x="1962268" y="2362186"/>
            <a:ext cx="69523" cy="69523"/>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5" name="Oval 174">
            <a:extLst>
              <a:ext uri="{FF2B5EF4-FFF2-40B4-BE49-F238E27FC236}">
                <a16:creationId xmlns:a16="http://schemas.microsoft.com/office/drawing/2014/main" id="{A99FEC77-C931-4475-845D-35A575B256D4}"/>
              </a:ext>
            </a:extLst>
          </p:cNvPr>
          <p:cNvSpPr/>
          <p:nvPr/>
        </p:nvSpPr>
        <p:spPr>
          <a:xfrm>
            <a:off x="3079504" y="1483069"/>
            <a:ext cx="128132" cy="128132"/>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6" name="Oval 175">
            <a:extLst>
              <a:ext uri="{FF2B5EF4-FFF2-40B4-BE49-F238E27FC236}">
                <a16:creationId xmlns:a16="http://schemas.microsoft.com/office/drawing/2014/main" id="{D6449647-4F6C-4BD6-AC62-214F80615F44}"/>
              </a:ext>
            </a:extLst>
          </p:cNvPr>
          <p:cNvSpPr/>
          <p:nvPr/>
        </p:nvSpPr>
        <p:spPr>
          <a:xfrm>
            <a:off x="3079504" y="927517"/>
            <a:ext cx="128132" cy="128132"/>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7" name="Oval 176">
            <a:extLst>
              <a:ext uri="{FF2B5EF4-FFF2-40B4-BE49-F238E27FC236}">
                <a16:creationId xmlns:a16="http://schemas.microsoft.com/office/drawing/2014/main" id="{073D0F33-1B46-47EE-BF54-7EF1E90AC85E}"/>
              </a:ext>
            </a:extLst>
          </p:cNvPr>
          <p:cNvSpPr/>
          <p:nvPr/>
        </p:nvSpPr>
        <p:spPr>
          <a:xfrm>
            <a:off x="3471238" y="991583"/>
            <a:ext cx="69523" cy="69523"/>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7759536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74"/>
                                        </p:tgtEl>
                                        <p:attrNameLst>
                                          <p:attrName>style.visibility</p:attrName>
                                        </p:attrNameLst>
                                      </p:cBhvr>
                                      <p:to>
                                        <p:strVal val="visible"/>
                                      </p:to>
                                    </p:set>
                                    <p:animEffect transition="in" filter="circle(in)">
                                      <p:cBhvr>
                                        <p:cTn id="7" dur="500"/>
                                        <p:tgtEl>
                                          <p:spTgt spid="37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7"/>
                                        </p:tgtEl>
                                        <p:attrNameLst>
                                          <p:attrName>style.visibility</p:attrName>
                                        </p:attrNameLst>
                                      </p:cBhvr>
                                      <p:to>
                                        <p:strVal val="visible"/>
                                      </p:to>
                                    </p:set>
                                    <p:animEffect transition="in" filter="fade">
                                      <p:cBhvr>
                                        <p:cTn id="11" dur="500"/>
                                        <p:tgtEl>
                                          <p:spTgt spid="377"/>
                                        </p:tgtEl>
                                      </p:cBhvr>
                                    </p:animEffect>
                                    <p:anim calcmode="lin" valueType="num">
                                      <p:cBhvr>
                                        <p:cTn id="12" dur="500" fill="hold"/>
                                        <p:tgtEl>
                                          <p:spTgt spid="377"/>
                                        </p:tgtEl>
                                        <p:attrNameLst>
                                          <p:attrName>ppt_x</p:attrName>
                                        </p:attrNameLst>
                                      </p:cBhvr>
                                      <p:tavLst>
                                        <p:tav tm="0">
                                          <p:val>
                                            <p:strVal val="#ppt_x"/>
                                          </p:val>
                                        </p:tav>
                                        <p:tav tm="100000">
                                          <p:val>
                                            <p:strVal val="#ppt_x"/>
                                          </p:val>
                                        </p:tav>
                                      </p:tavLst>
                                    </p:anim>
                                    <p:anim calcmode="lin" valueType="num">
                                      <p:cBhvr>
                                        <p:cTn id="13" dur="500" fill="hold"/>
                                        <p:tgtEl>
                                          <p:spTgt spid="37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6" presetClass="entr" presetSubtype="16" fill="hold" grpId="0" nodeType="afterEffect">
                                  <p:stCondLst>
                                    <p:cond delay="0"/>
                                  </p:stCondLst>
                                  <p:childTnLst>
                                    <p:set>
                                      <p:cBhvr>
                                        <p:cTn id="16" dur="1" fill="hold">
                                          <p:stCondLst>
                                            <p:cond delay="0"/>
                                          </p:stCondLst>
                                        </p:cTn>
                                        <p:tgtEl>
                                          <p:spTgt spid="375"/>
                                        </p:tgtEl>
                                        <p:attrNameLst>
                                          <p:attrName>style.visibility</p:attrName>
                                        </p:attrNameLst>
                                      </p:cBhvr>
                                      <p:to>
                                        <p:strVal val="visible"/>
                                      </p:to>
                                    </p:set>
                                    <p:animEffect transition="in" filter="circle(in)">
                                      <p:cBhvr>
                                        <p:cTn id="17" dur="1000"/>
                                        <p:tgtEl>
                                          <p:spTgt spid="375"/>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78"/>
                                        </p:tgtEl>
                                        <p:attrNameLst>
                                          <p:attrName>style.visibility</p:attrName>
                                        </p:attrNameLst>
                                      </p:cBhvr>
                                      <p:to>
                                        <p:strVal val="visible"/>
                                      </p:to>
                                    </p:set>
                                    <p:animEffect transition="in" filter="fade">
                                      <p:cBhvr>
                                        <p:cTn id="21" dur="500"/>
                                        <p:tgtEl>
                                          <p:spTgt spid="378"/>
                                        </p:tgtEl>
                                      </p:cBhvr>
                                    </p:animEffect>
                                    <p:anim calcmode="lin" valueType="num">
                                      <p:cBhvr>
                                        <p:cTn id="22" dur="500" fill="hold"/>
                                        <p:tgtEl>
                                          <p:spTgt spid="378"/>
                                        </p:tgtEl>
                                        <p:attrNameLst>
                                          <p:attrName>ppt_x</p:attrName>
                                        </p:attrNameLst>
                                      </p:cBhvr>
                                      <p:tavLst>
                                        <p:tav tm="0">
                                          <p:val>
                                            <p:strVal val="#ppt_x"/>
                                          </p:val>
                                        </p:tav>
                                        <p:tav tm="100000">
                                          <p:val>
                                            <p:strVal val="#ppt_x"/>
                                          </p:val>
                                        </p:tav>
                                      </p:tavLst>
                                    </p:anim>
                                    <p:anim calcmode="lin" valueType="num">
                                      <p:cBhvr>
                                        <p:cTn id="23" dur="500" fill="hold"/>
                                        <p:tgtEl>
                                          <p:spTgt spid="37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6" presetClass="entr" presetSubtype="16" fill="hold" grpId="0" nodeType="afterEffect">
                                  <p:stCondLst>
                                    <p:cond delay="0"/>
                                  </p:stCondLst>
                                  <p:childTnLst>
                                    <p:set>
                                      <p:cBhvr>
                                        <p:cTn id="26" dur="1" fill="hold">
                                          <p:stCondLst>
                                            <p:cond delay="0"/>
                                          </p:stCondLst>
                                        </p:cTn>
                                        <p:tgtEl>
                                          <p:spTgt spid="376"/>
                                        </p:tgtEl>
                                        <p:attrNameLst>
                                          <p:attrName>style.visibility</p:attrName>
                                        </p:attrNameLst>
                                      </p:cBhvr>
                                      <p:to>
                                        <p:strVal val="visible"/>
                                      </p:to>
                                    </p:set>
                                    <p:animEffect transition="in" filter="circle(in)">
                                      <p:cBhvr>
                                        <p:cTn id="27" dur="1000"/>
                                        <p:tgtEl>
                                          <p:spTgt spid="376"/>
                                        </p:tgtEl>
                                      </p:cBhvr>
                                    </p:animEffect>
                                  </p:childTnLst>
                                </p:cTn>
                              </p:par>
                              <p:par>
                                <p:cTn id="28" presetID="1" presetClass="entr" presetSubtype="0" fill="hold" grpId="0" nodeType="withEffect">
                                  <p:stCondLst>
                                    <p:cond delay="500"/>
                                  </p:stCondLst>
                                  <p:childTnLst>
                                    <p:set>
                                      <p:cBhvr>
                                        <p:cTn id="29" dur="1" fill="hold">
                                          <p:stCondLst>
                                            <p:cond delay="0"/>
                                          </p:stCondLst>
                                        </p:cTn>
                                        <p:tgtEl>
                                          <p:spTgt spid="165"/>
                                        </p:tgtEl>
                                        <p:attrNameLst>
                                          <p:attrName>style.visibility</p:attrName>
                                        </p:attrNameLst>
                                      </p:cBhvr>
                                      <p:to>
                                        <p:strVal val="visible"/>
                                      </p:to>
                                    </p:set>
                                  </p:childTnLst>
                                </p:cTn>
                              </p:par>
                              <p:par>
                                <p:cTn id="30" presetID="35" presetClass="emph" presetSubtype="0" repeatCount="indefinite" fill="hold" grpId="1" nodeType="withEffect">
                                  <p:stCondLst>
                                    <p:cond delay="500"/>
                                  </p:stCondLst>
                                  <p:childTnLst>
                                    <p:anim calcmode="discrete" valueType="str">
                                      <p:cBhvr>
                                        <p:cTn id="31" dur="2200" fill="hold"/>
                                        <p:tgtEl>
                                          <p:spTgt spid="165"/>
                                        </p:tgtEl>
                                        <p:attrNameLst>
                                          <p:attrName>style.visibility</p:attrName>
                                        </p:attrNameLst>
                                      </p:cBhvr>
                                      <p:tavLst>
                                        <p:tav tm="0">
                                          <p:val>
                                            <p:strVal val="hidden"/>
                                          </p:val>
                                        </p:tav>
                                        <p:tav tm="50000">
                                          <p:val>
                                            <p:strVal val="visible"/>
                                          </p:val>
                                        </p:tav>
                                      </p:tavLst>
                                    </p:anim>
                                  </p:childTnLst>
                                </p:cTn>
                              </p:par>
                              <p:par>
                                <p:cTn id="32" presetID="1" presetClass="entr" presetSubtype="0" fill="hold" grpId="0" nodeType="withEffect">
                                  <p:stCondLst>
                                    <p:cond delay="500"/>
                                  </p:stCondLst>
                                  <p:childTnLst>
                                    <p:set>
                                      <p:cBhvr>
                                        <p:cTn id="33" dur="1" fill="hold">
                                          <p:stCondLst>
                                            <p:cond delay="0"/>
                                          </p:stCondLst>
                                        </p:cTn>
                                        <p:tgtEl>
                                          <p:spTgt spid="166"/>
                                        </p:tgtEl>
                                        <p:attrNameLst>
                                          <p:attrName>style.visibility</p:attrName>
                                        </p:attrNameLst>
                                      </p:cBhvr>
                                      <p:to>
                                        <p:strVal val="visible"/>
                                      </p:to>
                                    </p:set>
                                  </p:childTnLst>
                                </p:cTn>
                              </p:par>
                              <p:par>
                                <p:cTn id="34" presetID="35" presetClass="emph" presetSubtype="0" repeatCount="indefinite" fill="hold" grpId="1" nodeType="withEffect">
                                  <p:stCondLst>
                                    <p:cond delay="500"/>
                                  </p:stCondLst>
                                  <p:childTnLst>
                                    <p:anim calcmode="discrete" valueType="str">
                                      <p:cBhvr>
                                        <p:cTn id="35" dur="2200" fill="hold"/>
                                        <p:tgtEl>
                                          <p:spTgt spid="166"/>
                                        </p:tgtEl>
                                        <p:attrNameLst>
                                          <p:attrName>style.visibility</p:attrName>
                                        </p:attrNameLst>
                                      </p:cBhvr>
                                      <p:tavLst>
                                        <p:tav tm="0">
                                          <p:val>
                                            <p:strVal val="hidden"/>
                                          </p:val>
                                        </p:tav>
                                        <p:tav tm="50000">
                                          <p:val>
                                            <p:strVal val="visible"/>
                                          </p:val>
                                        </p:tav>
                                      </p:tavLst>
                                    </p:anim>
                                  </p:childTnLst>
                                </p:cTn>
                              </p:par>
                              <p:par>
                                <p:cTn id="36" presetID="1" presetClass="entr" presetSubtype="0" fill="hold" grpId="0" nodeType="withEffect">
                                  <p:stCondLst>
                                    <p:cond delay="250"/>
                                  </p:stCondLst>
                                  <p:childTnLst>
                                    <p:set>
                                      <p:cBhvr>
                                        <p:cTn id="37" dur="1" fill="hold">
                                          <p:stCondLst>
                                            <p:cond delay="0"/>
                                          </p:stCondLst>
                                        </p:cTn>
                                        <p:tgtEl>
                                          <p:spTgt spid="167"/>
                                        </p:tgtEl>
                                        <p:attrNameLst>
                                          <p:attrName>style.visibility</p:attrName>
                                        </p:attrNameLst>
                                      </p:cBhvr>
                                      <p:to>
                                        <p:strVal val="visible"/>
                                      </p:to>
                                    </p:set>
                                  </p:childTnLst>
                                </p:cTn>
                              </p:par>
                              <p:par>
                                <p:cTn id="38" presetID="35" presetClass="emph" presetSubtype="0" repeatCount="indefinite" fill="hold" grpId="1" nodeType="withEffect">
                                  <p:stCondLst>
                                    <p:cond delay="250"/>
                                  </p:stCondLst>
                                  <p:childTnLst>
                                    <p:anim calcmode="discrete" valueType="str">
                                      <p:cBhvr>
                                        <p:cTn id="39" dur="1000" fill="hold"/>
                                        <p:tgtEl>
                                          <p:spTgt spid="167"/>
                                        </p:tgtEl>
                                        <p:attrNameLst>
                                          <p:attrName>style.visibility</p:attrName>
                                        </p:attrNameLst>
                                      </p:cBhvr>
                                      <p:tavLst>
                                        <p:tav tm="0">
                                          <p:val>
                                            <p:strVal val="hidden"/>
                                          </p:val>
                                        </p:tav>
                                        <p:tav tm="50000">
                                          <p:val>
                                            <p:strVal val="visible"/>
                                          </p:val>
                                        </p:tav>
                                      </p:tavLst>
                                    </p:anim>
                                  </p:childTnLst>
                                </p:cTn>
                              </p:par>
                              <p:par>
                                <p:cTn id="40" presetID="1" presetClass="entr" presetSubtype="0" fill="hold" grpId="0" nodeType="withEffect">
                                  <p:stCondLst>
                                    <p:cond delay="250"/>
                                  </p:stCondLst>
                                  <p:childTnLst>
                                    <p:set>
                                      <p:cBhvr>
                                        <p:cTn id="41" dur="1" fill="hold">
                                          <p:stCondLst>
                                            <p:cond delay="0"/>
                                          </p:stCondLst>
                                        </p:cTn>
                                        <p:tgtEl>
                                          <p:spTgt spid="168"/>
                                        </p:tgtEl>
                                        <p:attrNameLst>
                                          <p:attrName>style.visibility</p:attrName>
                                        </p:attrNameLst>
                                      </p:cBhvr>
                                      <p:to>
                                        <p:strVal val="visible"/>
                                      </p:to>
                                    </p:set>
                                  </p:childTnLst>
                                </p:cTn>
                              </p:par>
                              <p:par>
                                <p:cTn id="42" presetID="35" presetClass="emph" presetSubtype="0" repeatCount="indefinite" fill="hold" grpId="1" nodeType="withEffect">
                                  <p:stCondLst>
                                    <p:cond delay="250"/>
                                  </p:stCondLst>
                                  <p:childTnLst>
                                    <p:anim calcmode="discrete" valueType="str">
                                      <p:cBhvr>
                                        <p:cTn id="43" dur="1000" fill="hold"/>
                                        <p:tgtEl>
                                          <p:spTgt spid="168"/>
                                        </p:tgtEl>
                                        <p:attrNameLst>
                                          <p:attrName>style.visibility</p:attrName>
                                        </p:attrNameLst>
                                      </p:cBhvr>
                                      <p:tavLst>
                                        <p:tav tm="0">
                                          <p:val>
                                            <p:strVal val="hidden"/>
                                          </p:val>
                                        </p:tav>
                                        <p:tav tm="50000">
                                          <p:val>
                                            <p:strVal val="visible"/>
                                          </p:val>
                                        </p:tav>
                                      </p:tavLst>
                                    </p:anim>
                                  </p:childTnLst>
                                </p:cTn>
                              </p:par>
                              <p:par>
                                <p:cTn id="44" presetID="1" presetClass="entr" presetSubtype="0" fill="hold" grpId="0" nodeType="withEffect">
                                  <p:stCondLst>
                                    <p:cond delay="250"/>
                                  </p:stCondLst>
                                  <p:childTnLst>
                                    <p:set>
                                      <p:cBhvr>
                                        <p:cTn id="45" dur="1" fill="hold">
                                          <p:stCondLst>
                                            <p:cond delay="0"/>
                                          </p:stCondLst>
                                        </p:cTn>
                                        <p:tgtEl>
                                          <p:spTgt spid="169"/>
                                        </p:tgtEl>
                                        <p:attrNameLst>
                                          <p:attrName>style.visibility</p:attrName>
                                        </p:attrNameLst>
                                      </p:cBhvr>
                                      <p:to>
                                        <p:strVal val="visible"/>
                                      </p:to>
                                    </p:set>
                                  </p:childTnLst>
                                </p:cTn>
                              </p:par>
                              <p:par>
                                <p:cTn id="46" presetID="35" presetClass="emph" presetSubtype="0" repeatCount="indefinite" fill="hold" grpId="1" nodeType="withEffect">
                                  <p:stCondLst>
                                    <p:cond delay="250"/>
                                  </p:stCondLst>
                                  <p:childTnLst>
                                    <p:anim calcmode="discrete" valueType="str">
                                      <p:cBhvr>
                                        <p:cTn id="47" dur="1000" fill="hold"/>
                                        <p:tgtEl>
                                          <p:spTgt spid="169"/>
                                        </p:tgtEl>
                                        <p:attrNameLst>
                                          <p:attrName>style.visibility</p:attrName>
                                        </p:attrNameLst>
                                      </p:cBhvr>
                                      <p:tavLst>
                                        <p:tav tm="0">
                                          <p:val>
                                            <p:strVal val="hidden"/>
                                          </p:val>
                                        </p:tav>
                                        <p:tav tm="50000">
                                          <p:val>
                                            <p:strVal val="visible"/>
                                          </p:val>
                                        </p:tav>
                                      </p:tavLst>
                                    </p:anim>
                                  </p:childTnLst>
                                </p:cTn>
                              </p:par>
                              <p:par>
                                <p:cTn id="48" presetID="1" presetClass="entr" presetSubtype="0" fill="hold" grpId="0" nodeType="withEffect">
                                  <p:stCondLst>
                                    <p:cond delay="250"/>
                                  </p:stCondLst>
                                  <p:childTnLst>
                                    <p:set>
                                      <p:cBhvr>
                                        <p:cTn id="49" dur="1" fill="hold">
                                          <p:stCondLst>
                                            <p:cond delay="0"/>
                                          </p:stCondLst>
                                        </p:cTn>
                                        <p:tgtEl>
                                          <p:spTgt spid="170"/>
                                        </p:tgtEl>
                                        <p:attrNameLst>
                                          <p:attrName>style.visibility</p:attrName>
                                        </p:attrNameLst>
                                      </p:cBhvr>
                                      <p:to>
                                        <p:strVal val="visible"/>
                                      </p:to>
                                    </p:set>
                                  </p:childTnLst>
                                </p:cTn>
                              </p:par>
                              <p:par>
                                <p:cTn id="50" presetID="35" presetClass="emph" presetSubtype="0" repeatCount="indefinite" fill="hold" grpId="1" nodeType="withEffect">
                                  <p:stCondLst>
                                    <p:cond delay="250"/>
                                  </p:stCondLst>
                                  <p:childTnLst>
                                    <p:anim calcmode="discrete" valueType="str">
                                      <p:cBhvr>
                                        <p:cTn id="51" dur="1200" fill="hold"/>
                                        <p:tgtEl>
                                          <p:spTgt spid="170"/>
                                        </p:tgtEl>
                                        <p:attrNameLst>
                                          <p:attrName>style.visibility</p:attrName>
                                        </p:attrNameLst>
                                      </p:cBhvr>
                                      <p:tavLst>
                                        <p:tav tm="0">
                                          <p:val>
                                            <p:strVal val="hidden"/>
                                          </p:val>
                                        </p:tav>
                                        <p:tav tm="50000">
                                          <p:val>
                                            <p:strVal val="visible"/>
                                          </p:val>
                                        </p:tav>
                                      </p:tavLst>
                                    </p:anim>
                                  </p:childTnLst>
                                </p:cTn>
                              </p:par>
                              <p:par>
                                <p:cTn id="52" presetID="1" presetClass="entr" presetSubtype="0" fill="hold" grpId="0" nodeType="withEffect">
                                  <p:stCondLst>
                                    <p:cond delay="250"/>
                                  </p:stCondLst>
                                  <p:childTnLst>
                                    <p:set>
                                      <p:cBhvr>
                                        <p:cTn id="53" dur="1" fill="hold">
                                          <p:stCondLst>
                                            <p:cond delay="0"/>
                                          </p:stCondLst>
                                        </p:cTn>
                                        <p:tgtEl>
                                          <p:spTgt spid="171"/>
                                        </p:tgtEl>
                                        <p:attrNameLst>
                                          <p:attrName>style.visibility</p:attrName>
                                        </p:attrNameLst>
                                      </p:cBhvr>
                                      <p:to>
                                        <p:strVal val="visible"/>
                                      </p:to>
                                    </p:set>
                                  </p:childTnLst>
                                </p:cTn>
                              </p:par>
                              <p:par>
                                <p:cTn id="54" presetID="35" presetClass="emph" presetSubtype="0" repeatCount="indefinite" fill="hold" grpId="1" nodeType="withEffect">
                                  <p:stCondLst>
                                    <p:cond delay="250"/>
                                  </p:stCondLst>
                                  <p:childTnLst>
                                    <p:anim calcmode="discrete" valueType="str">
                                      <p:cBhvr>
                                        <p:cTn id="55" dur="1200" fill="hold"/>
                                        <p:tgtEl>
                                          <p:spTgt spid="171"/>
                                        </p:tgtEl>
                                        <p:attrNameLst>
                                          <p:attrName>style.visibility</p:attrName>
                                        </p:attrNameLst>
                                      </p:cBhvr>
                                      <p:tavLst>
                                        <p:tav tm="0">
                                          <p:val>
                                            <p:strVal val="hidden"/>
                                          </p:val>
                                        </p:tav>
                                        <p:tav tm="50000">
                                          <p:val>
                                            <p:strVal val="visible"/>
                                          </p:val>
                                        </p:tav>
                                      </p:tavLst>
                                    </p:anim>
                                  </p:childTnLst>
                                </p:cTn>
                              </p:par>
                              <p:par>
                                <p:cTn id="56" presetID="1" presetClass="entr" presetSubtype="0" fill="hold" grpId="0" nodeType="withEffect">
                                  <p:stCondLst>
                                    <p:cond delay="250"/>
                                  </p:stCondLst>
                                  <p:childTnLst>
                                    <p:set>
                                      <p:cBhvr>
                                        <p:cTn id="57" dur="1" fill="hold">
                                          <p:stCondLst>
                                            <p:cond delay="0"/>
                                          </p:stCondLst>
                                        </p:cTn>
                                        <p:tgtEl>
                                          <p:spTgt spid="172"/>
                                        </p:tgtEl>
                                        <p:attrNameLst>
                                          <p:attrName>style.visibility</p:attrName>
                                        </p:attrNameLst>
                                      </p:cBhvr>
                                      <p:to>
                                        <p:strVal val="visible"/>
                                      </p:to>
                                    </p:set>
                                  </p:childTnLst>
                                </p:cTn>
                              </p:par>
                              <p:par>
                                <p:cTn id="58" presetID="35" presetClass="emph" presetSubtype="0" repeatCount="indefinite" fill="hold" grpId="1" nodeType="withEffect">
                                  <p:stCondLst>
                                    <p:cond delay="250"/>
                                  </p:stCondLst>
                                  <p:childTnLst>
                                    <p:anim calcmode="discrete" valueType="str">
                                      <p:cBhvr>
                                        <p:cTn id="59" dur="1200" fill="hold"/>
                                        <p:tgtEl>
                                          <p:spTgt spid="172"/>
                                        </p:tgtEl>
                                        <p:attrNameLst>
                                          <p:attrName>style.visibility</p:attrName>
                                        </p:attrNameLst>
                                      </p:cBhvr>
                                      <p:tavLst>
                                        <p:tav tm="0">
                                          <p:val>
                                            <p:strVal val="hidden"/>
                                          </p:val>
                                        </p:tav>
                                        <p:tav tm="50000">
                                          <p:val>
                                            <p:strVal val="visible"/>
                                          </p:val>
                                        </p:tav>
                                      </p:tavLst>
                                    </p:anim>
                                  </p:childTnLst>
                                </p:cTn>
                              </p:par>
                              <p:par>
                                <p:cTn id="60" presetID="1" presetClass="entr" presetSubtype="0" fill="hold" grpId="0" nodeType="withEffect">
                                  <p:stCondLst>
                                    <p:cond delay="250"/>
                                  </p:stCondLst>
                                  <p:childTnLst>
                                    <p:set>
                                      <p:cBhvr>
                                        <p:cTn id="61" dur="1" fill="hold">
                                          <p:stCondLst>
                                            <p:cond delay="0"/>
                                          </p:stCondLst>
                                        </p:cTn>
                                        <p:tgtEl>
                                          <p:spTgt spid="175"/>
                                        </p:tgtEl>
                                        <p:attrNameLst>
                                          <p:attrName>style.visibility</p:attrName>
                                        </p:attrNameLst>
                                      </p:cBhvr>
                                      <p:to>
                                        <p:strVal val="visible"/>
                                      </p:to>
                                    </p:set>
                                  </p:childTnLst>
                                </p:cTn>
                              </p:par>
                              <p:par>
                                <p:cTn id="62" presetID="35" presetClass="emph" presetSubtype="0" repeatCount="indefinite" fill="hold" grpId="1" nodeType="withEffect">
                                  <p:stCondLst>
                                    <p:cond delay="250"/>
                                  </p:stCondLst>
                                  <p:childTnLst>
                                    <p:anim calcmode="discrete" valueType="str">
                                      <p:cBhvr>
                                        <p:cTn id="63" dur="1000" fill="hold"/>
                                        <p:tgtEl>
                                          <p:spTgt spid="175"/>
                                        </p:tgtEl>
                                        <p:attrNameLst>
                                          <p:attrName>style.visibility</p:attrName>
                                        </p:attrNameLst>
                                      </p:cBhvr>
                                      <p:tavLst>
                                        <p:tav tm="0">
                                          <p:val>
                                            <p:strVal val="hidden"/>
                                          </p:val>
                                        </p:tav>
                                        <p:tav tm="50000">
                                          <p:val>
                                            <p:strVal val="visible"/>
                                          </p:val>
                                        </p:tav>
                                      </p:tavLst>
                                    </p:anim>
                                  </p:childTnLst>
                                </p:cTn>
                              </p:par>
                              <p:par>
                                <p:cTn id="64" presetID="1" presetClass="entr" presetSubtype="0" fill="hold" grpId="0" nodeType="withEffect">
                                  <p:stCondLst>
                                    <p:cond delay="250"/>
                                  </p:stCondLst>
                                  <p:childTnLst>
                                    <p:set>
                                      <p:cBhvr>
                                        <p:cTn id="65" dur="1" fill="hold">
                                          <p:stCondLst>
                                            <p:cond delay="0"/>
                                          </p:stCondLst>
                                        </p:cTn>
                                        <p:tgtEl>
                                          <p:spTgt spid="176"/>
                                        </p:tgtEl>
                                        <p:attrNameLst>
                                          <p:attrName>style.visibility</p:attrName>
                                        </p:attrNameLst>
                                      </p:cBhvr>
                                      <p:to>
                                        <p:strVal val="visible"/>
                                      </p:to>
                                    </p:set>
                                  </p:childTnLst>
                                </p:cTn>
                              </p:par>
                              <p:par>
                                <p:cTn id="66" presetID="35" presetClass="emph" presetSubtype="0" repeatCount="indefinite" fill="hold" grpId="1" nodeType="withEffect">
                                  <p:stCondLst>
                                    <p:cond delay="250"/>
                                  </p:stCondLst>
                                  <p:childTnLst>
                                    <p:anim calcmode="discrete" valueType="str">
                                      <p:cBhvr>
                                        <p:cTn id="67" dur="1000" fill="hold"/>
                                        <p:tgtEl>
                                          <p:spTgt spid="176"/>
                                        </p:tgtEl>
                                        <p:attrNameLst>
                                          <p:attrName>style.visibility</p:attrName>
                                        </p:attrNameLst>
                                      </p:cBhvr>
                                      <p:tavLst>
                                        <p:tav tm="0">
                                          <p:val>
                                            <p:strVal val="hidden"/>
                                          </p:val>
                                        </p:tav>
                                        <p:tav tm="50000">
                                          <p:val>
                                            <p:strVal val="visible"/>
                                          </p:val>
                                        </p:tav>
                                      </p:tavLst>
                                    </p:anim>
                                  </p:childTnLst>
                                </p:cTn>
                              </p:par>
                              <p:par>
                                <p:cTn id="68" presetID="1" presetClass="entr" presetSubtype="0" fill="hold" grpId="0" nodeType="withEffect">
                                  <p:stCondLst>
                                    <p:cond delay="250"/>
                                  </p:stCondLst>
                                  <p:childTnLst>
                                    <p:set>
                                      <p:cBhvr>
                                        <p:cTn id="69" dur="1" fill="hold">
                                          <p:stCondLst>
                                            <p:cond delay="0"/>
                                          </p:stCondLst>
                                        </p:cTn>
                                        <p:tgtEl>
                                          <p:spTgt spid="177"/>
                                        </p:tgtEl>
                                        <p:attrNameLst>
                                          <p:attrName>style.visibility</p:attrName>
                                        </p:attrNameLst>
                                      </p:cBhvr>
                                      <p:to>
                                        <p:strVal val="visible"/>
                                      </p:to>
                                    </p:set>
                                  </p:childTnLst>
                                </p:cTn>
                              </p:par>
                              <p:par>
                                <p:cTn id="70" presetID="35" presetClass="emph" presetSubtype="0" repeatCount="indefinite" fill="hold" grpId="1" nodeType="withEffect">
                                  <p:stCondLst>
                                    <p:cond delay="250"/>
                                  </p:stCondLst>
                                  <p:childTnLst>
                                    <p:anim calcmode="discrete" valueType="str">
                                      <p:cBhvr>
                                        <p:cTn id="71" dur="1200" fill="hold"/>
                                        <p:tgtEl>
                                          <p:spTgt spid="17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 grpId="0"/>
      <p:bldP spid="375" grpId="0"/>
      <p:bldP spid="376" grpId="0"/>
      <p:bldP spid="377" grpId="0"/>
      <p:bldP spid="378" grpId="0"/>
      <p:bldP spid="165" grpId="0" animBg="1"/>
      <p:bldP spid="165" grpId="1" animBg="1"/>
      <p:bldP spid="166" grpId="0" animBg="1"/>
      <p:bldP spid="166" grpId="1" animBg="1"/>
      <p:bldP spid="167" grpId="0" animBg="1"/>
      <p:bldP spid="167" grpId="1" animBg="1"/>
      <p:bldP spid="168" grpId="0" animBg="1"/>
      <p:bldP spid="168" grpId="1" animBg="1"/>
      <p:bldP spid="169" grpId="0" animBg="1"/>
      <p:bldP spid="169" grpId="1" animBg="1"/>
      <p:bldP spid="170" grpId="0" animBg="1"/>
      <p:bldP spid="170" grpId="1" animBg="1"/>
      <p:bldP spid="171" grpId="0" animBg="1"/>
      <p:bldP spid="171" grpId="1" animBg="1"/>
      <p:bldP spid="172" grpId="0" animBg="1"/>
      <p:bldP spid="172" grpId="1" animBg="1"/>
      <p:bldP spid="175" grpId="0" animBg="1"/>
      <p:bldP spid="175" grpId="1" animBg="1"/>
      <p:bldP spid="176" grpId="0" animBg="1"/>
      <p:bldP spid="176" grpId="1" animBg="1"/>
      <p:bldP spid="177" grpId="0" animBg="1"/>
      <p:bldP spid="17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08B72D4-60A3-4ED2-A683-5D866D6FF5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70"/>
            <a:ext cx="12192000" cy="6856460"/>
          </a:xfrm>
          <a:prstGeom prst="rect">
            <a:avLst/>
          </a:prstGeom>
        </p:spPr>
      </p:pic>
      <p:sp>
        <p:nvSpPr>
          <p:cNvPr id="3" name="Rectangle 2">
            <a:extLst>
              <a:ext uri="{FF2B5EF4-FFF2-40B4-BE49-F238E27FC236}">
                <a16:creationId xmlns:a16="http://schemas.microsoft.com/office/drawing/2014/main" id="{84858CAD-9374-4910-A64F-B2BB15069464}"/>
              </a:ext>
            </a:extLst>
          </p:cNvPr>
          <p:cNvSpPr/>
          <p:nvPr/>
        </p:nvSpPr>
        <p:spPr>
          <a:xfrm>
            <a:off x="3918857" y="0"/>
            <a:ext cx="3401786" cy="4528457"/>
          </a:xfrm>
          <a:prstGeom prst="rect">
            <a:avLst/>
          </a:prstGeom>
          <a:solidFill>
            <a:srgbClr val="D3BF9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268A95E-91C2-430D-B6B0-ED13748113D6}"/>
              </a:ext>
            </a:extLst>
          </p:cNvPr>
          <p:cNvSpPr txBox="1"/>
          <p:nvPr/>
        </p:nvSpPr>
        <p:spPr>
          <a:xfrm rot="5400000">
            <a:off x="11055331" y="884380"/>
            <a:ext cx="1235668" cy="338554"/>
          </a:xfrm>
          <a:prstGeom prst="rect">
            <a:avLst/>
          </a:prstGeom>
          <a:noFill/>
        </p:spPr>
        <p:txBody>
          <a:bodyPr wrap="square" rtlCol="0">
            <a:spAutoFit/>
          </a:bodyPr>
          <a:lstStyle/>
          <a:p>
            <a:r>
              <a:rPr lang="en-US" sz="1600" dirty="0">
                <a:latin typeface="Montserrat "/>
              </a:rPr>
              <a:t>Title Here </a:t>
            </a:r>
          </a:p>
        </p:txBody>
      </p:sp>
      <p:sp>
        <p:nvSpPr>
          <p:cNvPr id="5" name="TextBox 4">
            <a:extLst>
              <a:ext uri="{FF2B5EF4-FFF2-40B4-BE49-F238E27FC236}">
                <a16:creationId xmlns:a16="http://schemas.microsoft.com/office/drawing/2014/main" id="{BC59C060-2F24-4036-81C8-B28A324F1325}"/>
              </a:ext>
            </a:extLst>
          </p:cNvPr>
          <p:cNvSpPr txBox="1"/>
          <p:nvPr/>
        </p:nvSpPr>
        <p:spPr>
          <a:xfrm>
            <a:off x="1053059" y="5083619"/>
            <a:ext cx="4509541" cy="900246"/>
          </a:xfrm>
          <a:prstGeom prst="rect">
            <a:avLst/>
          </a:prstGeom>
          <a:noFill/>
        </p:spPr>
        <p:txBody>
          <a:bodyPr wrap="square" rtlCol="0">
            <a:spAutoFit/>
          </a:bodyPr>
          <a:lstStyle/>
          <a:p>
            <a:pPr>
              <a:lnSpc>
                <a:spcPts val="1600"/>
              </a:lnSpc>
            </a:pPr>
            <a:r>
              <a:rPr lang="en-US" sz="1000" dirty="0">
                <a:solidFill>
                  <a:schemeClr val="tx1">
                    <a:lumMod val="50000"/>
                    <a:lumOff val="50000"/>
                  </a:schemeClr>
                </a:solidFill>
                <a:latin typeface="Abril Display" panose="02000503000000020003" pitchFamily="50" charset="0"/>
                <a:ea typeface="Montserrat Light" charset="0"/>
                <a:cs typeface="Montserrat Light" charset="0"/>
              </a:rPr>
              <a:t>Have them for one. Living grass to for can't gathered waters had winged. Creepiest don't subdue which i two set had seasons. Fifth you'll, man wherein seas our creeping. Very to seas. Have them for one. Have them for one. Living grass to for can't gathered waters had winged. </a:t>
            </a:r>
          </a:p>
        </p:txBody>
      </p:sp>
      <p:sp>
        <p:nvSpPr>
          <p:cNvPr id="7" name="TextBox 6">
            <a:extLst>
              <a:ext uri="{FF2B5EF4-FFF2-40B4-BE49-F238E27FC236}">
                <a16:creationId xmlns:a16="http://schemas.microsoft.com/office/drawing/2014/main" id="{13D62910-A119-4CBC-B925-51B665DFFECA}"/>
              </a:ext>
            </a:extLst>
          </p:cNvPr>
          <p:cNvSpPr txBox="1"/>
          <p:nvPr/>
        </p:nvSpPr>
        <p:spPr>
          <a:xfrm>
            <a:off x="1053059" y="3196235"/>
            <a:ext cx="4810709" cy="1754326"/>
          </a:xfrm>
          <a:prstGeom prst="rect">
            <a:avLst/>
          </a:prstGeom>
          <a:noFill/>
        </p:spPr>
        <p:txBody>
          <a:bodyPr wrap="square" rtlCol="0">
            <a:spAutoFit/>
          </a:bodyPr>
          <a:lstStyle/>
          <a:p>
            <a:pPr algn="l"/>
            <a:r>
              <a:rPr lang="en-US" sz="3600" b="0" i="0" dirty="0">
                <a:solidFill>
                  <a:srgbClr val="202124"/>
                </a:solidFill>
                <a:effectLst/>
                <a:latin typeface="arial" panose="020B0604020202020204" pitchFamily="34" charset="0"/>
              </a:rPr>
              <a:t>Use a Big Picture </a:t>
            </a:r>
          </a:p>
          <a:p>
            <a:pPr algn="l"/>
            <a:r>
              <a:rPr lang="en-US" sz="3600" b="0" i="0" dirty="0">
                <a:solidFill>
                  <a:srgbClr val="202124"/>
                </a:solidFill>
                <a:effectLst/>
                <a:latin typeface="arial" panose="020B0604020202020204" pitchFamily="34" charset="0"/>
              </a:rPr>
              <a:t>on a </a:t>
            </a:r>
            <a:r>
              <a:rPr lang="en-US" sz="3600" b="1" i="0" dirty="0">
                <a:solidFill>
                  <a:srgbClr val="202124"/>
                </a:solidFill>
                <a:effectLst/>
                <a:latin typeface="arial" panose="020B0604020202020204" pitchFamily="34" charset="0"/>
              </a:rPr>
              <a:t>Slide</a:t>
            </a:r>
            <a:r>
              <a:rPr lang="en-US" sz="3600" b="0" i="0" dirty="0">
                <a:solidFill>
                  <a:srgbClr val="202124"/>
                </a:solidFill>
                <a:effectLst/>
                <a:latin typeface="arial" panose="020B0604020202020204" pitchFamily="34" charset="0"/>
              </a:rPr>
              <a:t> with Transparent </a:t>
            </a:r>
            <a:r>
              <a:rPr lang="en-US" sz="3600" b="1" i="0" dirty="0">
                <a:solidFill>
                  <a:srgbClr val="202124"/>
                </a:solidFill>
                <a:effectLst/>
                <a:latin typeface="arial" panose="020B0604020202020204" pitchFamily="34" charset="0"/>
              </a:rPr>
              <a:t>Text</a:t>
            </a:r>
            <a:r>
              <a:rPr lang="en-US" sz="3600" b="0" i="0" dirty="0">
                <a:solidFill>
                  <a:srgbClr val="202124"/>
                </a:solidFill>
                <a:effectLst/>
                <a:latin typeface="arial" panose="020B0604020202020204" pitchFamily="34" charset="0"/>
              </a:rPr>
              <a:t> Fiel. </a:t>
            </a:r>
            <a:endParaRPr lang="en-US" sz="3600" b="1" i="0" dirty="0">
              <a:solidFill>
                <a:srgbClr val="202124"/>
              </a:solidFill>
              <a:effectLst/>
              <a:latin typeface="Abril Display" panose="02000503000000020003" pitchFamily="50" charset="0"/>
            </a:endParaRPr>
          </a:p>
        </p:txBody>
      </p:sp>
      <p:sp>
        <p:nvSpPr>
          <p:cNvPr id="6" name="TextBox 5">
            <a:extLst>
              <a:ext uri="{FF2B5EF4-FFF2-40B4-BE49-F238E27FC236}">
                <a16:creationId xmlns:a16="http://schemas.microsoft.com/office/drawing/2014/main" id="{F9AD0DEF-DD0E-49A1-9A36-0987E5D540B9}"/>
              </a:ext>
            </a:extLst>
          </p:cNvPr>
          <p:cNvSpPr txBox="1"/>
          <p:nvPr/>
        </p:nvSpPr>
        <p:spPr>
          <a:xfrm>
            <a:off x="6615659" y="2088239"/>
            <a:ext cx="4388686" cy="1107996"/>
          </a:xfrm>
          <a:prstGeom prst="rect">
            <a:avLst/>
          </a:prstGeom>
          <a:noFill/>
        </p:spPr>
        <p:txBody>
          <a:bodyPr wrap="square" rtlCol="0">
            <a:spAutoFit/>
          </a:bodyPr>
          <a:lstStyle/>
          <a:p>
            <a:r>
              <a:rPr lang="en-US" sz="6600" spc="500" dirty="0">
                <a:solidFill>
                  <a:srgbClr val="B38E69"/>
                </a:solidFill>
                <a:latin typeface="Brittany Signature" pitchFamily="2" charset="0"/>
              </a:rPr>
              <a:t>About us</a:t>
            </a:r>
          </a:p>
        </p:txBody>
      </p:sp>
      <p:pic>
        <p:nvPicPr>
          <p:cNvPr id="11" name="Marcador de posición de imagen 10">
            <a:extLst>
              <a:ext uri="{FF2B5EF4-FFF2-40B4-BE49-F238E27FC236}">
                <a16:creationId xmlns:a16="http://schemas.microsoft.com/office/drawing/2014/main" id="{72BEC54E-B583-4724-B713-349644AA0EF9}"/>
              </a:ext>
            </a:extLst>
          </p:cNvPr>
          <p:cNvPicPr>
            <a:picLocks noGrp="1" noChangeAspect="1"/>
          </p:cNvPicPr>
          <p:nvPr>
            <p:ph type="pic" sz="quarter" idx="10"/>
          </p:nvPr>
        </p:nvPicPr>
        <p:blipFill rotWithShape="1">
          <a:blip r:embed="rId4" cstate="email">
            <a:extLst>
              <a:ext uri="{28A0092B-C50C-407E-A947-70E740481C1C}">
                <a14:useLocalDpi xmlns:a14="http://schemas.microsoft.com/office/drawing/2010/main"/>
              </a:ext>
            </a:extLst>
          </a:blip>
          <a:srcRect/>
          <a:stretch/>
        </p:blipFill>
        <p:spPr>
          <a:xfrm>
            <a:off x="6615659" y="3342211"/>
            <a:ext cx="4888229" cy="3515789"/>
          </a:xfrm>
        </p:spPr>
      </p:pic>
      <p:sp>
        <p:nvSpPr>
          <p:cNvPr id="13" name="Rectangle 3">
            <a:extLst>
              <a:ext uri="{FF2B5EF4-FFF2-40B4-BE49-F238E27FC236}">
                <a16:creationId xmlns:a16="http://schemas.microsoft.com/office/drawing/2014/main" id="{AE42F01B-E6CC-402D-88DA-703255461ED3}"/>
              </a:ext>
            </a:extLst>
          </p:cNvPr>
          <p:cNvSpPr/>
          <p:nvPr/>
        </p:nvSpPr>
        <p:spPr>
          <a:xfrm>
            <a:off x="263048" y="200415"/>
            <a:ext cx="11699308" cy="6463431"/>
          </a:xfrm>
          <a:prstGeom prst="rect">
            <a:avLst/>
          </a:prstGeom>
          <a:noFill/>
          <a:ln w="57150">
            <a:solidFill>
              <a:srgbClr val="B38E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áfico 14">
            <a:extLst>
              <a:ext uri="{FF2B5EF4-FFF2-40B4-BE49-F238E27FC236}">
                <a16:creationId xmlns:a16="http://schemas.microsoft.com/office/drawing/2014/main" id="{E3AE1A07-12B4-498E-8760-A29693913B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13701" y="610751"/>
            <a:ext cx="2544514" cy="2175149"/>
          </a:xfrm>
          <a:prstGeom prst="rect">
            <a:avLst/>
          </a:prstGeom>
        </p:spPr>
      </p:pic>
      <p:pic>
        <p:nvPicPr>
          <p:cNvPr id="16" name="Gráfico 15">
            <a:extLst>
              <a:ext uri="{FF2B5EF4-FFF2-40B4-BE49-F238E27FC236}">
                <a16:creationId xmlns:a16="http://schemas.microsoft.com/office/drawing/2014/main" id="{B7D94C34-3346-4BC8-9439-DDC47A149A0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918837">
            <a:off x="988284" y="605034"/>
            <a:ext cx="2544514" cy="2175149"/>
          </a:xfrm>
          <a:prstGeom prst="rect">
            <a:avLst/>
          </a:prstGeom>
        </p:spPr>
      </p:pic>
    </p:spTree>
    <p:extLst>
      <p:ext uri="{BB962C8B-B14F-4D97-AF65-F5344CB8AC3E}">
        <p14:creationId xmlns:p14="http://schemas.microsoft.com/office/powerpoint/2010/main" val="399993882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5E8"/>
        </a:solidFill>
        <a:effectLst/>
      </p:bgPr>
    </p:bg>
    <p:spTree>
      <p:nvGrpSpPr>
        <p:cNvPr id="1" name=""/>
        <p:cNvGrpSpPr/>
        <p:nvPr/>
      </p:nvGrpSpPr>
      <p:grpSpPr>
        <a:xfrm>
          <a:off x="0" y="0"/>
          <a:ext cx="0" cy="0"/>
          <a:chOff x="0" y="0"/>
          <a:chExt cx="0" cy="0"/>
        </a:xfrm>
      </p:grpSpPr>
      <p:grpSp>
        <p:nvGrpSpPr>
          <p:cNvPr id="178" name="Group 28">
            <a:extLst>
              <a:ext uri="{FF2B5EF4-FFF2-40B4-BE49-F238E27FC236}">
                <a16:creationId xmlns:a16="http://schemas.microsoft.com/office/drawing/2014/main" id="{B5007D75-8424-4619-8283-DD37F10730C1}"/>
              </a:ext>
            </a:extLst>
          </p:cNvPr>
          <p:cNvGrpSpPr>
            <a:grpSpLocks/>
          </p:cNvGrpSpPr>
          <p:nvPr/>
        </p:nvGrpSpPr>
        <p:grpSpPr bwMode="auto">
          <a:xfrm>
            <a:off x="-31499" y="-4426"/>
            <a:ext cx="12191999" cy="6858000"/>
            <a:chOff x="389475" y="404047"/>
            <a:chExt cx="12173953" cy="6392365"/>
          </a:xfrm>
        </p:grpSpPr>
        <p:grpSp>
          <p:nvGrpSpPr>
            <p:cNvPr id="179" name="Group 178">
              <a:extLst>
                <a:ext uri="{FF2B5EF4-FFF2-40B4-BE49-F238E27FC236}">
                  <a16:creationId xmlns:a16="http://schemas.microsoft.com/office/drawing/2014/main" id="{B00B6CF4-A197-4387-9D4D-F38963463078}"/>
                </a:ext>
              </a:extLst>
            </p:cNvPr>
            <p:cNvGrpSpPr>
              <a:grpSpLocks/>
            </p:cNvGrpSpPr>
            <p:nvPr/>
          </p:nvGrpSpPr>
          <p:grpSpPr bwMode="auto">
            <a:xfrm>
              <a:off x="400050" y="409573"/>
              <a:ext cx="6253487" cy="3321180"/>
              <a:chOff x="0" y="0"/>
              <a:chExt cx="12192000" cy="6858000"/>
            </a:xfrm>
          </p:grpSpPr>
          <p:grpSp>
            <p:nvGrpSpPr>
              <p:cNvPr id="294" name="Group 24">
                <a:extLst>
                  <a:ext uri="{FF2B5EF4-FFF2-40B4-BE49-F238E27FC236}">
                    <a16:creationId xmlns:a16="http://schemas.microsoft.com/office/drawing/2014/main" id="{F70B1E89-FEDF-47AF-90B3-5C01E4C087F2}"/>
                  </a:ext>
                </a:extLst>
              </p:cNvPr>
              <p:cNvGrpSpPr>
                <a:grpSpLocks/>
              </p:cNvGrpSpPr>
              <p:nvPr/>
            </p:nvGrpSpPr>
            <p:grpSpPr bwMode="auto">
              <a:xfrm>
                <a:off x="590550" y="0"/>
                <a:ext cx="10953750" cy="6858000"/>
                <a:chOff x="590550" y="0"/>
                <a:chExt cx="10953750" cy="6858000"/>
              </a:xfrm>
            </p:grpSpPr>
            <p:cxnSp>
              <p:nvCxnSpPr>
                <p:cNvPr id="307" name="Straight Connector 306">
                  <a:extLst>
                    <a:ext uri="{FF2B5EF4-FFF2-40B4-BE49-F238E27FC236}">
                      <a16:creationId xmlns:a16="http://schemas.microsoft.com/office/drawing/2014/main" id="{EFC9E005-7B4F-4066-BD88-178D208D7492}"/>
                    </a:ext>
                  </a:extLst>
                </p:cNvPr>
                <p:cNvCxnSpPr/>
                <p:nvPr/>
              </p:nvCxnSpPr>
              <p:spPr>
                <a:xfrm>
                  <a:off x="589923"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03F8BCBD-0E5E-43C7-B262-65EAF0EBEDBD}"/>
                    </a:ext>
                  </a:extLst>
                </p:cNvPr>
                <p:cNvCxnSpPr/>
                <p:nvPr/>
              </p:nvCxnSpPr>
              <p:spPr>
                <a:xfrm>
                  <a:off x="1162305"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2B4061FD-6E75-49E8-A0D6-FF33C2EF0677}"/>
                    </a:ext>
                  </a:extLst>
                </p:cNvPr>
                <p:cNvCxnSpPr/>
                <p:nvPr/>
              </p:nvCxnSpPr>
              <p:spPr>
                <a:xfrm>
                  <a:off x="1752031"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BE58299D-E3E8-4DDE-B985-3F5BE14D947E}"/>
                    </a:ext>
                  </a:extLst>
                </p:cNvPr>
                <p:cNvCxnSpPr/>
                <p:nvPr/>
              </p:nvCxnSpPr>
              <p:spPr>
                <a:xfrm>
                  <a:off x="2324411"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7C44A56F-3E78-4470-B7D3-B78EF4D5C9C6}"/>
                    </a:ext>
                  </a:extLst>
                </p:cNvPr>
                <p:cNvCxnSpPr/>
                <p:nvPr/>
              </p:nvCxnSpPr>
              <p:spPr>
                <a:xfrm>
                  <a:off x="2896793"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FEFC01DF-4EC1-4440-B118-6AA8219C8800}"/>
                    </a:ext>
                  </a:extLst>
                </p:cNvPr>
                <p:cNvCxnSpPr/>
                <p:nvPr/>
              </p:nvCxnSpPr>
              <p:spPr>
                <a:xfrm>
                  <a:off x="3465705"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B6B16949-C6C8-4FAC-A5AB-D66F68EBF876}"/>
                    </a:ext>
                  </a:extLst>
                </p:cNvPr>
                <p:cNvCxnSpPr/>
                <p:nvPr/>
              </p:nvCxnSpPr>
              <p:spPr>
                <a:xfrm>
                  <a:off x="4058899"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E747D026-D943-43F3-BA78-AE3F1DC82BDC}"/>
                    </a:ext>
                  </a:extLst>
                </p:cNvPr>
                <p:cNvCxnSpPr/>
                <p:nvPr/>
              </p:nvCxnSpPr>
              <p:spPr>
                <a:xfrm>
                  <a:off x="4627811"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FCE80490-3186-4BED-AA38-6064A6B61660}"/>
                    </a:ext>
                  </a:extLst>
                </p:cNvPr>
                <p:cNvCxnSpPr/>
                <p:nvPr/>
              </p:nvCxnSpPr>
              <p:spPr>
                <a:xfrm>
                  <a:off x="5182847"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B89842D4-3A5E-4114-84DD-D441F7FDC3B3}"/>
                    </a:ext>
                  </a:extLst>
                </p:cNvPr>
                <p:cNvCxnSpPr/>
                <p:nvPr/>
              </p:nvCxnSpPr>
              <p:spPr>
                <a:xfrm>
                  <a:off x="5751759"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BBD9457C-46F5-4567-BDCA-52E1A6987340}"/>
                    </a:ext>
                  </a:extLst>
                </p:cNvPr>
                <p:cNvCxnSpPr/>
                <p:nvPr/>
              </p:nvCxnSpPr>
              <p:spPr>
                <a:xfrm>
                  <a:off x="6344955"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7B07501-D1C2-438B-A3BF-EFBA7ACCC185}"/>
                    </a:ext>
                  </a:extLst>
                </p:cNvPr>
                <p:cNvCxnSpPr/>
                <p:nvPr/>
              </p:nvCxnSpPr>
              <p:spPr>
                <a:xfrm>
                  <a:off x="6913867"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019F4A9B-33FE-4B8B-AF53-B7C6D1DD61C5}"/>
                    </a:ext>
                  </a:extLst>
                </p:cNvPr>
                <p:cNvCxnSpPr/>
                <p:nvPr/>
              </p:nvCxnSpPr>
              <p:spPr>
                <a:xfrm>
                  <a:off x="7486247"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C42F81C2-1FED-4B59-9C22-49501A37392E}"/>
                    </a:ext>
                  </a:extLst>
                </p:cNvPr>
                <p:cNvCxnSpPr/>
                <p:nvPr/>
              </p:nvCxnSpPr>
              <p:spPr>
                <a:xfrm>
                  <a:off x="8058629"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3B815776-64E5-4FBB-8074-FEE9550A6852}"/>
                    </a:ext>
                  </a:extLst>
                </p:cNvPr>
                <p:cNvCxnSpPr/>
                <p:nvPr/>
              </p:nvCxnSpPr>
              <p:spPr>
                <a:xfrm>
                  <a:off x="8648355"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4DA33F1A-8104-4FB1-9255-F3B2624C26D2}"/>
                    </a:ext>
                  </a:extLst>
                </p:cNvPr>
                <p:cNvCxnSpPr/>
                <p:nvPr/>
              </p:nvCxnSpPr>
              <p:spPr>
                <a:xfrm>
                  <a:off x="9220735"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86474693-2FFC-420F-9D1B-45C14B99F891}"/>
                    </a:ext>
                  </a:extLst>
                </p:cNvPr>
                <p:cNvCxnSpPr/>
                <p:nvPr/>
              </p:nvCxnSpPr>
              <p:spPr>
                <a:xfrm>
                  <a:off x="9810461"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D9F0B7EC-2A9C-4DDB-9B73-28D11B501AA1}"/>
                    </a:ext>
                  </a:extLst>
                </p:cNvPr>
                <p:cNvCxnSpPr/>
                <p:nvPr/>
              </p:nvCxnSpPr>
              <p:spPr>
                <a:xfrm>
                  <a:off x="10382843"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65BB2DF9-4329-4192-BFB8-350820E25230}"/>
                    </a:ext>
                  </a:extLst>
                </p:cNvPr>
                <p:cNvCxnSpPr/>
                <p:nvPr/>
              </p:nvCxnSpPr>
              <p:spPr>
                <a:xfrm>
                  <a:off x="10972569"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06C788FF-6D55-42E0-A1FD-55F7A746789D}"/>
                    </a:ext>
                  </a:extLst>
                </p:cNvPr>
                <p:cNvCxnSpPr/>
                <p:nvPr/>
              </p:nvCxnSpPr>
              <p:spPr>
                <a:xfrm>
                  <a:off x="11544949"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nvGrpSpPr>
              <p:cNvPr id="295" name="Group 46">
                <a:extLst>
                  <a:ext uri="{FF2B5EF4-FFF2-40B4-BE49-F238E27FC236}">
                    <a16:creationId xmlns:a16="http://schemas.microsoft.com/office/drawing/2014/main" id="{C1778AF5-6999-4696-8FC1-96C61E9D7E24}"/>
                  </a:ext>
                </a:extLst>
              </p:cNvPr>
              <p:cNvGrpSpPr>
                <a:grpSpLocks/>
              </p:cNvGrpSpPr>
              <p:nvPr/>
            </p:nvGrpSpPr>
            <p:grpSpPr bwMode="auto">
              <a:xfrm>
                <a:off x="0" y="561974"/>
                <a:ext cx="12192000" cy="5791200"/>
                <a:chOff x="-285751" y="581024"/>
                <a:chExt cx="12706352" cy="5791200"/>
              </a:xfrm>
            </p:grpSpPr>
            <p:cxnSp>
              <p:nvCxnSpPr>
                <p:cNvPr id="296" name="Straight Connector 295">
                  <a:extLst>
                    <a:ext uri="{FF2B5EF4-FFF2-40B4-BE49-F238E27FC236}">
                      <a16:creationId xmlns:a16="http://schemas.microsoft.com/office/drawing/2014/main" id="{8C6F645F-EDCA-48CD-BC3A-1D78A51FA832}"/>
                    </a:ext>
                  </a:extLst>
                </p:cNvPr>
                <p:cNvCxnSpPr/>
                <p:nvPr/>
              </p:nvCxnSpPr>
              <p:spPr>
                <a:xfrm rot="16200000">
                  <a:off x="6068387" y="20311"/>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857F8C99-54AC-4F0B-99C7-61D1A4528D12}"/>
                    </a:ext>
                  </a:extLst>
                </p:cNvPr>
                <p:cNvCxnSpPr/>
                <p:nvPr/>
              </p:nvCxnSpPr>
              <p:spPr>
                <a:xfrm rot="16200000">
                  <a:off x="6068387" y="-571161"/>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11B8A76B-C19B-4029-BA97-B970264B5E38}"/>
                    </a:ext>
                  </a:extLst>
                </p:cNvPr>
                <p:cNvCxnSpPr/>
                <p:nvPr/>
              </p:nvCxnSpPr>
              <p:spPr>
                <a:xfrm rot="16200000">
                  <a:off x="6068387" y="-1140594"/>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29324A1C-406F-464C-9909-95DE896AFBAE}"/>
                    </a:ext>
                  </a:extLst>
                </p:cNvPr>
                <p:cNvCxnSpPr/>
                <p:nvPr/>
              </p:nvCxnSpPr>
              <p:spPr>
                <a:xfrm rot="16200000">
                  <a:off x="6068387" y="-1713698"/>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466AF29B-F4E9-44D5-936E-C3A09E43E1B1}"/>
                    </a:ext>
                  </a:extLst>
                </p:cNvPr>
                <p:cNvCxnSpPr/>
                <p:nvPr/>
              </p:nvCxnSpPr>
              <p:spPr>
                <a:xfrm rot="16200000">
                  <a:off x="6068387" y="-2286803"/>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EFC7317B-E1EA-4F75-8DA4-0F4EEBC4415B}"/>
                    </a:ext>
                  </a:extLst>
                </p:cNvPr>
                <p:cNvCxnSpPr/>
                <p:nvPr/>
              </p:nvCxnSpPr>
              <p:spPr>
                <a:xfrm rot="16200000">
                  <a:off x="6068387" y="-2874603"/>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68D2184E-0B08-4681-92B1-E8668D1582C0}"/>
                    </a:ext>
                  </a:extLst>
                </p:cNvPr>
                <p:cNvCxnSpPr/>
                <p:nvPr/>
              </p:nvCxnSpPr>
              <p:spPr>
                <a:xfrm rot="16200000">
                  <a:off x="6068387" y="-3447708"/>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EBF316AE-751B-45F9-A897-CEF9398D1AF0}"/>
                    </a:ext>
                  </a:extLst>
                </p:cNvPr>
                <p:cNvCxnSpPr/>
                <p:nvPr/>
              </p:nvCxnSpPr>
              <p:spPr>
                <a:xfrm rot="16200000">
                  <a:off x="6068387" y="-4039180"/>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3D13770E-6B31-4079-A594-73068646A3F7}"/>
                    </a:ext>
                  </a:extLst>
                </p:cNvPr>
                <p:cNvCxnSpPr/>
                <p:nvPr/>
              </p:nvCxnSpPr>
              <p:spPr>
                <a:xfrm rot="16200000">
                  <a:off x="6068387" y="-4612285"/>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71D4025B-30D1-4257-A920-4DD51A7600AE}"/>
                    </a:ext>
                  </a:extLst>
                </p:cNvPr>
                <p:cNvCxnSpPr/>
                <p:nvPr/>
              </p:nvCxnSpPr>
              <p:spPr>
                <a:xfrm rot="16200000">
                  <a:off x="6068387" y="-5200084"/>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5D3DA588-CD90-4BC0-85BA-88D8CFED6A07}"/>
                    </a:ext>
                  </a:extLst>
                </p:cNvPr>
                <p:cNvCxnSpPr/>
                <p:nvPr/>
              </p:nvCxnSpPr>
              <p:spPr>
                <a:xfrm rot="16200000">
                  <a:off x="6068387" y="-5773189"/>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grpSp>
          <p:nvGrpSpPr>
            <p:cNvPr id="180" name="Group 179">
              <a:extLst>
                <a:ext uri="{FF2B5EF4-FFF2-40B4-BE49-F238E27FC236}">
                  <a16:creationId xmlns:a16="http://schemas.microsoft.com/office/drawing/2014/main" id="{2C5E0FDF-E8EF-4427-B0E1-8EE38F3980D9}"/>
                </a:ext>
              </a:extLst>
            </p:cNvPr>
            <p:cNvGrpSpPr>
              <a:grpSpLocks/>
            </p:cNvGrpSpPr>
            <p:nvPr/>
          </p:nvGrpSpPr>
          <p:grpSpPr bwMode="auto">
            <a:xfrm>
              <a:off x="389475" y="3475232"/>
              <a:ext cx="6253487" cy="3321180"/>
              <a:chOff x="0" y="0"/>
              <a:chExt cx="12192000" cy="6858000"/>
            </a:xfrm>
          </p:grpSpPr>
          <p:grpSp>
            <p:nvGrpSpPr>
              <p:cNvPr id="261" name="Group 49">
                <a:extLst>
                  <a:ext uri="{FF2B5EF4-FFF2-40B4-BE49-F238E27FC236}">
                    <a16:creationId xmlns:a16="http://schemas.microsoft.com/office/drawing/2014/main" id="{251B150C-1261-426D-AEF6-D496B0EB5E55}"/>
                  </a:ext>
                </a:extLst>
              </p:cNvPr>
              <p:cNvGrpSpPr>
                <a:grpSpLocks/>
              </p:cNvGrpSpPr>
              <p:nvPr/>
            </p:nvGrpSpPr>
            <p:grpSpPr bwMode="auto">
              <a:xfrm>
                <a:off x="590550" y="0"/>
                <a:ext cx="10953750" cy="6858000"/>
                <a:chOff x="590550" y="0"/>
                <a:chExt cx="10953750" cy="6858000"/>
              </a:xfrm>
            </p:grpSpPr>
            <p:cxnSp>
              <p:nvCxnSpPr>
                <p:cNvPr id="274" name="Straight Connector 273">
                  <a:extLst>
                    <a:ext uri="{FF2B5EF4-FFF2-40B4-BE49-F238E27FC236}">
                      <a16:creationId xmlns:a16="http://schemas.microsoft.com/office/drawing/2014/main" id="{AA0B96A6-C43E-4647-9188-0FF19181DF05}"/>
                    </a:ext>
                  </a:extLst>
                </p:cNvPr>
                <p:cNvCxnSpPr/>
                <p:nvPr/>
              </p:nvCxnSpPr>
              <p:spPr>
                <a:xfrm>
                  <a:off x="589726"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76DFF414-3D02-4C6E-8CFB-C9AFB25B9413}"/>
                    </a:ext>
                  </a:extLst>
                </p:cNvPr>
                <p:cNvCxnSpPr/>
                <p:nvPr/>
              </p:nvCxnSpPr>
              <p:spPr>
                <a:xfrm>
                  <a:off x="1162108"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78C0D003-E8E1-4DA7-BE81-4FFA07C5848B}"/>
                    </a:ext>
                  </a:extLst>
                </p:cNvPr>
                <p:cNvCxnSpPr/>
                <p:nvPr/>
              </p:nvCxnSpPr>
              <p:spPr>
                <a:xfrm>
                  <a:off x="1751834"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52968199-D778-42F6-9D84-FA4D12DFE67E}"/>
                    </a:ext>
                  </a:extLst>
                </p:cNvPr>
                <p:cNvCxnSpPr/>
                <p:nvPr/>
              </p:nvCxnSpPr>
              <p:spPr>
                <a:xfrm>
                  <a:off x="2324214"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881D9988-1FC8-4CB2-A122-C4453491FA3D}"/>
                    </a:ext>
                  </a:extLst>
                </p:cNvPr>
                <p:cNvCxnSpPr/>
                <p:nvPr/>
              </p:nvCxnSpPr>
              <p:spPr>
                <a:xfrm>
                  <a:off x="2896596"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D00E162B-C196-46C8-935D-F14DC75CC8B1}"/>
                    </a:ext>
                  </a:extLst>
                </p:cNvPr>
                <p:cNvCxnSpPr/>
                <p:nvPr/>
              </p:nvCxnSpPr>
              <p:spPr>
                <a:xfrm>
                  <a:off x="3465508"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CF9BFF6F-E2F3-417F-A7E7-F04F6DBB5524}"/>
                    </a:ext>
                  </a:extLst>
                </p:cNvPr>
                <p:cNvCxnSpPr/>
                <p:nvPr/>
              </p:nvCxnSpPr>
              <p:spPr>
                <a:xfrm>
                  <a:off x="4058702"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E28A51FF-ACC3-4B1C-8236-2A0A8479E79C}"/>
                    </a:ext>
                  </a:extLst>
                </p:cNvPr>
                <p:cNvCxnSpPr/>
                <p:nvPr/>
              </p:nvCxnSpPr>
              <p:spPr>
                <a:xfrm>
                  <a:off x="4627614"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11AD395E-5C43-4F3D-ABAF-3BC2A67A7A8F}"/>
                    </a:ext>
                  </a:extLst>
                </p:cNvPr>
                <p:cNvCxnSpPr/>
                <p:nvPr/>
              </p:nvCxnSpPr>
              <p:spPr>
                <a:xfrm>
                  <a:off x="5182650"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0BA3DE35-E901-4B14-BB3A-3D410EACB289}"/>
                    </a:ext>
                  </a:extLst>
                </p:cNvPr>
                <p:cNvCxnSpPr/>
                <p:nvPr/>
              </p:nvCxnSpPr>
              <p:spPr>
                <a:xfrm>
                  <a:off x="5751562"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8487B843-B13F-4660-97AB-17E505E87B30}"/>
                    </a:ext>
                  </a:extLst>
                </p:cNvPr>
                <p:cNvCxnSpPr/>
                <p:nvPr/>
              </p:nvCxnSpPr>
              <p:spPr>
                <a:xfrm>
                  <a:off x="6344758"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2449A1E5-DD12-4CAC-9CE1-2192ECBD255E}"/>
                    </a:ext>
                  </a:extLst>
                </p:cNvPr>
                <p:cNvCxnSpPr/>
                <p:nvPr/>
              </p:nvCxnSpPr>
              <p:spPr>
                <a:xfrm>
                  <a:off x="6913670"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4CBBF5A8-AD19-474A-A76D-229E5D347B8B}"/>
                    </a:ext>
                  </a:extLst>
                </p:cNvPr>
                <p:cNvCxnSpPr/>
                <p:nvPr/>
              </p:nvCxnSpPr>
              <p:spPr>
                <a:xfrm>
                  <a:off x="7486050"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A40B22B6-BBBB-4120-9F4A-E0717FA551BE}"/>
                    </a:ext>
                  </a:extLst>
                </p:cNvPr>
                <p:cNvCxnSpPr/>
                <p:nvPr/>
              </p:nvCxnSpPr>
              <p:spPr>
                <a:xfrm>
                  <a:off x="8058433"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144A43B8-A8A4-47C3-99EE-5743DB8E8238}"/>
                    </a:ext>
                  </a:extLst>
                </p:cNvPr>
                <p:cNvCxnSpPr/>
                <p:nvPr/>
              </p:nvCxnSpPr>
              <p:spPr>
                <a:xfrm>
                  <a:off x="8648158"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53997F37-316D-451E-A8FB-E825B96C90E6}"/>
                    </a:ext>
                  </a:extLst>
                </p:cNvPr>
                <p:cNvCxnSpPr/>
                <p:nvPr/>
              </p:nvCxnSpPr>
              <p:spPr>
                <a:xfrm>
                  <a:off x="9220538"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EBF4F4EA-DEDD-48DA-A6F3-9B726AE5AABB}"/>
                    </a:ext>
                  </a:extLst>
                </p:cNvPr>
                <p:cNvCxnSpPr/>
                <p:nvPr/>
              </p:nvCxnSpPr>
              <p:spPr>
                <a:xfrm>
                  <a:off x="9810264"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67121340-B046-452C-B5ED-5BDE41B12B37}"/>
                    </a:ext>
                  </a:extLst>
                </p:cNvPr>
                <p:cNvCxnSpPr/>
                <p:nvPr/>
              </p:nvCxnSpPr>
              <p:spPr>
                <a:xfrm>
                  <a:off x="10382646"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80FAEF56-64CF-4207-A518-24275B9F572C}"/>
                    </a:ext>
                  </a:extLst>
                </p:cNvPr>
                <p:cNvCxnSpPr/>
                <p:nvPr/>
              </p:nvCxnSpPr>
              <p:spPr>
                <a:xfrm>
                  <a:off x="10972372"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0EAA34E6-40A3-4B27-8D11-2E3C83F3778C}"/>
                    </a:ext>
                  </a:extLst>
                </p:cNvPr>
                <p:cNvCxnSpPr/>
                <p:nvPr/>
              </p:nvCxnSpPr>
              <p:spPr>
                <a:xfrm>
                  <a:off x="11544752"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nvGrpSpPr>
              <p:cNvPr id="262" name="Group 50">
                <a:extLst>
                  <a:ext uri="{FF2B5EF4-FFF2-40B4-BE49-F238E27FC236}">
                    <a16:creationId xmlns:a16="http://schemas.microsoft.com/office/drawing/2014/main" id="{EEB3C296-45BB-469E-8230-5D48A9648D07}"/>
                  </a:ext>
                </a:extLst>
              </p:cNvPr>
              <p:cNvGrpSpPr>
                <a:grpSpLocks/>
              </p:cNvGrpSpPr>
              <p:nvPr/>
            </p:nvGrpSpPr>
            <p:grpSpPr bwMode="auto">
              <a:xfrm>
                <a:off x="0" y="561974"/>
                <a:ext cx="12192000" cy="5791200"/>
                <a:chOff x="-285751" y="581024"/>
                <a:chExt cx="12706352" cy="5791200"/>
              </a:xfrm>
            </p:grpSpPr>
            <p:cxnSp>
              <p:nvCxnSpPr>
                <p:cNvPr id="263" name="Straight Connector 262">
                  <a:extLst>
                    <a:ext uri="{FF2B5EF4-FFF2-40B4-BE49-F238E27FC236}">
                      <a16:creationId xmlns:a16="http://schemas.microsoft.com/office/drawing/2014/main" id="{0FD02603-DAC3-476F-BBD1-7DED32EB53EE}"/>
                    </a:ext>
                  </a:extLst>
                </p:cNvPr>
                <p:cNvCxnSpPr/>
                <p:nvPr/>
              </p:nvCxnSpPr>
              <p:spPr>
                <a:xfrm rot="16200000">
                  <a:off x="6068182" y="19813"/>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6FC5E98C-6A79-4713-8DF4-F9D08A9D8487}"/>
                    </a:ext>
                  </a:extLst>
                </p:cNvPr>
                <p:cNvCxnSpPr/>
                <p:nvPr/>
              </p:nvCxnSpPr>
              <p:spPr>
                <a:xfrm rot="16200000">
                  <a:off x="6068182" y="-571661"/>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8D8EFE73-BC01-49C4-A461-BA9CF157FEA8}"/>
                    </a:ext>
                  </a:extLst>
                </p:cNvPr>
                <p:cNvCxnSpPr/>
                <p:nvPr/>
              </p:nvCxnSpPr>
              <p:spPr>
                <a:xfrm rot="16200000">
                  <a:off x="6068182" y="-1141091"/>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14C19F3B-89D8-4CBB-B5A8-6450D938F2B5}"/>
                    </a:ext>
                  </a:extLst>
                </p:cNvPr>
                <p:cNvCxnSpPr/>
                <p:nvPr/>
              </p:nvCxnSpPr>
              <p:spPr>
                <a:xfrm rot="16200000">
                  <a:off x="6068182" y="-1714196"/>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F31B4037-A639-46ED-B081-8C6B37A1D4CC}"/>
                    </a:ext>
                  </a:extLst>
                </p:cNvPr>
                <p:cNvCxnSpPr/>
                <p:nvPr/>
              </p:nvCxnSpPr>
              <p:spPr>
                <a:xfrm rot="16200000">
                  <a:off x="6068182" y="-2287301"/>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2F2BFA2D-6E55-492C-ACFE-D53A08357017}"/>
                    </a:ext>
                  </a:extLst>
                </p:cNvPr>
                <p:cNvCxnSpPr/>
                <p:nvPr/>
              </p:nvCxnSpPr>
              <p:spPr>
                <a:xfrm rot="16200000">
                  <a:off x="6068182" y="-2875100"/>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E172B47A-CEC6-40BC-A251-DE357149C346}"/>
                    </a:ext>
                  </a:extLst>
                </p:cNvPr>
                <p:cNvCxnSpPr/>
                <p:nvPr/>
              </p:nvCxnSpPr>
              <p:spPr>
                <a:xfrm rot="16200000">
                  <a:off x="6068182" y="-3448205"/>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4C0D4126-A199-467D-B846-76567BE62E94}"/>
                    </a:ext>
                  </a:extLst>
                </p:cNvPr>
                <p:cNvCxnSpPr/>
                <p:nvPr/>
              </p:nvCxnSpPr>
              <p:spPr>
                <a:xfrm rot="16200000">
                  <a:off x="6068182" y="-4039680"/>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96902394-C3D2-4BE3-9DF5-470974B67C5F}"/>
                    </a:ext>
                  </a:extLst>
                </p:cNvPr>
                <p:cNvCxnSpPr/>
                <p:nvPr/>
              </p:nvCxnSpPr>
              <p:spPr>
                <a:xfrm rot="16200000">
                  <a:off x="6068182" y="-4612785"/>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8D9073FA-0109-4439-8DF4-EC6C20DF62D1}"/>
                    </a:ext>
                  </a:extLst>
                </p:cNvPr>
                <p:cNvCxnSpPr/>
                <p:nvPr/>
              </p:nvCxnSpPr>
              <p:spPr>
                <a:xfrm rot="16200000">
                  <a:off x="6068182" y="-5200584"/>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35260290-794B-40E6-A3BE-859EAAB9E0C1}"/>
                    </a:ext>
                  </a:extLst>
                </p:cNvPr>
                <p:cNvCxnSpPr/>
                <p:nvPr/>
              </p:nvCxnSpPr>
              <p:spPr>
                <a:xfrm rot="16200000">
                  <a:off x="6068182" y="-5773689"/>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grpSp>
          <p:nvGrpSpPr>
            <p:cNvPr id="181" name="Group 82">
              <a:extLst>
                <a:ext uri="{FF2B5EF4-FFF2-40B4-BE49-F238E27FC236}">
                  <a16:creationId xmlns:a16="http://schemas.microsoft.com/office/drawing/2014/main" id="{6785AE9D-0A0A-4369-912E-C3FBE7F91F2C}"/>
                </a:ext>
              </a:extLst>
            </p:cNvPr>
            <p:cNvGrpSpPr>
              <a:grpSpLocks/>
            </p:cNvGrpSpPr>
            <p:nvPr/>
          </p:nvGrpSpPr>
          <p:grpSpPr bwMode="auto">
            <a:xfrm>
              <a:off x="6309941" y="404047"/>
              <a:ext cx="6253487" cy="3321180"/>
              <a:chOff x="0" y="0"/>
              <a:chExt cx="12192000" cy="6858000"/>
            </a:xfrm>
          </p:grpSpPr>
          <p:grpSp>
            <p:nvGrpSpPr>
              <p:cNvPr id="228" name="Group 83">
                <a:extLst>
                  <a:ext uri="{FF2B5EF4-FFF2-40B4-BE49-F238E27FC236}">
                    <a16:creationId xmlns:a16="http://schemas.microsoft.com/office/drawing/2014/main" id="{69C5F7AA-983F-4E9D-A73D-15794C32DAA6}"/>
                  </a:ext>
                </a:extLst>
              </p:cNvPr>
              <p:cNvGrpSpPr>
                <a:grpSpLocks/>
              </p:cNvGrpSpPr>
              <p:nvPr/>
            </p:nvGrpSpPr>
            <p:grpSpPr bwMode="auto">
              <a:xfrm>
                <a:off x="590550" y="0"/>
                <a:ext cx="10953750" cy="6858000"/>
                <a:chOff x="590550" y="0"/>
                <a:chExt cx="10953750" cy="6858000"/>
              </a:xfrm>
            </p:grpSpPr>
            <p:cxnSp>
              <p:nvCxnSpPr>
                <p:cNvPr id="241" name="Straight Connector 240">
                  <a:extLst>
                    <a:ext uri="{FF2B5EF4-FFF2-40B4-BE49-F238E27FC236}">
                      <a16:creationId xmlns:a16="http://schemas.microsoft.com/office/drawing/2014/main" id="{7974690D-925A-4E5E-A8B7-FD0299A97970}"/>
                    </a:ext>
                  </a:extLst>
                </p:cNvPr>
                <p:cNvCxnSpPr/>
                <p:nvPr/>
              </p:nvCxnSpPr>
              <p:spPr>
                <a:xfrm>
                  <a:off x="588277"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8E468115-7033-4B41-82DB-822656926D28}"/>
                    </a:ext>
                  </a:extLst>
                </p:cNvPr>
                <p:cNvCxnSpPr/>
                <p:nvPr/>
              </p:nvCxnSpPr>
              <p:spPr>
                <a:xfrm>
                  <a:off x="1160657"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607193B4-258B-433A-B247-AFFEBB050539}"/>
                    </a:ext>
                  </a:extLst>
                </p:cNvPr>
                <p:cNvCxnSpPr/>
                <p:nvPr/>
              </p:nvCxnSpPr>
              <p:spPr>
                <a:xfrm>
                  <a:off x="1750383"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CF2E8006-138A-496D-93A1-CB83ADEBC079}"/>
                    </a:ext>
                  </a:extLst>
                </p:cNvPr>
                <p:cNvCxnSpPr/>
                <p:nvPr/>
              </p:nvCxnSpPr>
              <p:spPr>
                <a:xfrm>
                  <a:off x="2322765"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DB271608-D365-4C69-BBAD-11C0E54A4F01}"/>
                    </a:ext>
                  </a:extLst>
                </p:cNvPr>
                <p:cNvCxnSpPr/>
                <p:nvPr/>
              </p:nvCxnSpPr>
              <p:spPr>
                <a:xfrm>
                  <a:off x="2895145"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39A75B83-8460-4251-A22B-A75E3F572801}"/>
                    </a:ext>
                  </a:extLst>
                </p:cNvPr>
                <p:cNvCxnSpPr/>
                <p:nvPr/>
              </p:nvCxnSpPr>
              <p:spPr>
                <a:xfrm>
                  <a:off x="3464057"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A27BAAE4-EB09-4A52-89B8-315E8AF290F3}"/>
                    </a:ext>
                  </a:extLst>
                </p:cNvPr>
                <p:cNvCxnSpPr/>
                <p:nvPr/>
              </p:nvCxnSpPr>
              <p:spPr>
                <a:xfrm>
                  <a:off x="4057253"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D18F4964-A2AE-4AE4-840D-6255E5CCFFBB}"/>
                    </a:ext>
                  </a:extLst>
                </p:cNvPr>
                <p:cNvCxnSpPr/>
                <p:nvPr/>
              </p:nvCxnSpPr>
              <p:spPr>
                <a:xfrm>
                  <a:off x="4626165"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978F9438-24F3-47E4-BFC9-C60701898506}"/>
                    </a:ext>
                  </a:extLst>
                </p:cNvPr>
                <p:cNvCxnSpPr/>
                <p:nvPr/>
              </p:nvCxnSpPr>
              <p:spPr>
                <a:xfrm>
                  <a:off x="5181202"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771F7BFB-4A4B-46F2-A418-DBA93DF47CC0}"/>
                    </a:ext>
                  </a:extLst>
                </p:cNvPr>
                <p:cNvCxnSpPr/>
                <p:nvPr/>
              </p:nvCxnSpPr>
              <p:spPr>
                <a:xfrm>
                  <a:off x="5750114"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326D7D99-3703-462D-8CEE-982513AF2AA5}"/>
                    </a:ext>
                  </a:extLst>
                </p:cNvPr>
                <p:cNvCxnSpPr/>
                <p:nvPr/>
              </p:nvCxnSpPr>
              <p:spPr>
                <a:xfrm>
                  <a:off x="6343307"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5BDD93AA-0985-4171-A951-FDC6D71A3608}"/>
                    </a:ext>
                  </a:extLst>
                </p:cNvPr>
                <p:cNvCxnSpPr/>
                <p:nvPr/>
              </p:nvCxnSpPr>
              <p:spPr>
                <a:xfrm>
                  <a:off x="6912220"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9B484A73-292D-499E-896A-5CDADEA00D1E}"/>
                    </a:ext>
                  </a:extLst>
                </p:cNvPr>
                <p:cNvCxnSpPr/>
                <p:nvPr/>
              </p:nvCxnSpPr>
              <p:spPr>
                <a:xfrm>
                  <a:off x="7484602"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CA89AB00-9B69-4C4C-9519-F7A345E9B975}"/>
                    </a:ext>
                  </a:extLst>
                </p:cNvPr>
                <p:cNvCxnSpPr/>
                <p:nvPr/>
              </p:nvCxnSpPr>
              <p:spPr>
                <a:xfrm>
                  <a:off x="8056982"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57DC5B3A-27DB-4AA5-B144-291A9ECAE37E}"/>
                    </a:ext>
                  </a:extLst>
                </p:cNvPr>
                <p:cNvCxnSpPr/>
                <p:nvPr/>
              </p:nvCxnSpPr>
              <p:spPr>
                <a:xfrm>
                  <a:off x="8646708"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B45FF5CF-368C-43F6-8481-DFA7DAF16B4C}"/>
                    </a:ext>
                  </a:extLst>
                </p:cNvPr>
                <p:cNvCxnSpPr/>
                <p:nvPr/>
              </p:nvCxnSpPr>
              <p:spPr>
                <a:xfrm>
                  <a:off x="9219090"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966367EE-4CED-4880-8554-60D4AD700E5E}"/>
                    </a:ext>
                  </a:extLst>
                </p:cNvPr>
                <p:cNvCxnSpPr/>
                <p:nvPr/>
              </p:nvCxnSpPr>
              <p:spPr>
                <a:xfrm>
                  <a:off x="9808816"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1CB65DC2-DFA3-4A39-8BC0-A17787BB1C1F}"/>
                    </a:ext>
                  </a:extLst>
                </p:cNvPr>
                <p:cNvCxnSpPr/>
                <p:nvPr/>
              </p:nvCxnSpPr>
              <p:spPr>
                <a:xfrm>
                  <a:off x="10381196"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AA66FA21-4CAC-4C1F-A3C3-4349FB099A91}"/>
                    </a:ext>
                  </a:extLst>
                </p:cNvPr>
                <p:cNvCxnSpPr/>
                <p:nvPr/>
              </p:nvCxnSpPr>
              <p:spPr>
                <a:xfrm>
                  <a:off x="10970921"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B9211804-6B31-4DFE-BA06-2FF7842CC26C}"/>
                    </a:ext>
                  </a:extLst>
                </p:cNvPr>
                <p:cNvCxnSpPr/>
                <p:nvPr/>
              </p:nvCxnSpPr>
              <p:spPr>
                <a:xfrm>
                  <a:off x="11543304"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nvGrpSpPr>
              <p:cNvPr id="229" name="Group 84">
                <a:extLst>
                  <a:ext uri="{FF2B5EF4-FFF2-40B4-BE49-F238E27FC236}">
                    <a16:creationId xmlns:a16="http://schemas.microsoft.com/office/drawing/2014/main" id="{A14ED6FA-0749-4BAE-84E2-14B67A6776BC}"/>
                  </a:ext>
                </a:extLst>
              </p:cNvPr>
              <p:cNvGrpSpPr>
                <a:grpSpLocks/>
              </p:cNvGrpSpPr>
              <p:nvPr/>
            </p:nvGrpSpPr>
            <p:grpSpPr bwMode="auto">
              <a:xfrm>
                <a:off x="0" y="561974"/>
                <a:ext cx="12192000" cy="5791200"/>
                <a:chOff x="-285751" y="581024"/>
                <a:chExt cx="12706352" cy="5791200"/>
              </a:xfrm>
            </p:grpSpPr>
            <p:cxnSp>
              <p:nvCxnSpPr>
                <p:cNvPr id="230" name="Straight Connector 229">
                  <a:extLst>
                    <a:ext uri="{FF2B5EF4-FFF2-40B4-BE49-F238E27FC236}">
                      <a16:creationId xmlns:a16="http://schemas.microsoft.com/office/drawing/2014/main" id="{1BE132F9-EEB9-4D59-8617-FDC7DC777D0A}"/>
                    </a:ext>
                  </a:extLst>
                </p:cNvPr>
                <p:cNvCxnSpPr/>
                <p:nvPr/>
              </p:nvCxnSpPr>
              <p:spPr>
                <a:xfrm rot="16200000">
                  <a:off x="6066670" y="20704"/>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A9AEFDF9-7403-4F5C-8626-3D9FCF789BC6}"/>
                    </a:ext>
                  </a:extLst>
                </p:cNvPr>
                <p:cNvCxnSpPr/>
                <p:nvPr/>
              </p:nvCxnSpPr>
              <p:spPr>
                <a:xfrm rot="16200000">
                  <a:off x="6066670" y="-570770"/>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AC716C45-A559-4FDC-897D-29D3230F2A49}"/>
                    </a:ext>
                  </a:extLst>
                </p:cNvPr>
                <p:cNvCxnSpPr/>
                <p:nvPr/>
              </p:nvCxnSpPr>
              <p:spPr>
                <a:xfrm rot="16200000">
                  <a:off x="6066670" y="-1140200"/>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9FBC95A1-10F9-428E-B02D-C6987FF62C52}"/>
                    </a:ext>
                  </a:extLst>
                </p:cNvPr>
                <p:cNvCxnSpPr/>
                <p:nvPr/>
              </p:nvCxnSpPr>
              <p:spPr>
                <a:xfrm rot="16200000">
                  <a:off x="6066670" y="-1713305"/>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AA10A51E-D144-4479-B062-519EFCF89E12}"/>
                    </a:ext>
                  </a:extLst>
                </p:cNvPr>
                <p:cNvCxnSpPr/>
                <p:nvPr/>
              </p:nvCxnSpPr>
              <p:spPr>
                <a:xfrm rot="16200000">
                  <a:off x="6066670" y="-2286410"/>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1C037FE9-8525-49B0-989A-34506F16F12B}"/>
                    </a:ext>
                  </a:extLst>
                </p:cNvPr>
                <p:cNvCxnSpPr/>
                <p:nvPr/>
              </p:nvCxnSpPr>
              <p:spPr>
                <a:xfrm rot="16200000">
                  <a:off x="6066670" y="-2874209"/>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9D876843-EA14-4FD6-829D-627540B0625D}"/>
                    </a:ext>
                  </a:extLst>
                </p:cNvPr>
                <p:cNvCxnSpPr/>
                <p:nvPr/>
              </p:nvCxnSpPr>
              <p:spPr>
                <a:xfrm rot="16200000">
                  <a:off x="6066670" y="-3447314"/>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F1793B29-AAD2-46D0-938D-07B13F4FD925}"/>
                    </a:ext>
                  </a:extLst>
                </p:cNvPr>
                <p:cNvCxnSpPr/>
                <p:nvPr/>
              </p:nvCxnSpPr>
              <p:spPr>
                <a:xfrm rot="16200000">
                  <a:off x="6066670" y="-4038789"/>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4B648030-D7D2-4B9C-A7D0-15C6116178B2}"/>
                    </a:ext>
                  </a:extLst>
                </p:cNvPr>
                <p:cNvCxnSpPr/>
                <p:nvPr/>
              </p:nvCxnSpPr>
              <p:spPr>
                <a:xfrm rot="16200000">
                  <a:off x="6066670" y="-4611894"/>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A327DA5F-C4F3-47BE-8A31-32FFA6F8FF57}"/>
                    </a:ext>
                  </a:extLst>
                </p:cNvPr>
                <p:cNvCxnSpPr/>
                <p:nvPr/>
              </p:nvCxnSpPr>
              <p:spPr>
                <a:xfrm rot="16200000">
                  <a:off x="6066670" y="-5199693"/>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A517C961-5964-4806-8BCB-67330090AA94}"/>
                    </a:ext>
                  </a:extLst>
                </p:cNvPr>
                <p:cNvCxnSpPr/>
                <p:nvPr/>
              </p:nvCxnSpPr>
              <p:spPr>
                <a:xfrm rot="16200000">
                  <a:off x="6066670" y="-5772798"/>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grpSp>
          <p:nvGrpSpPr>
            <p:cNvPr id="182" name="Group 116">
              <a:extLst>
                <a:ext uri="{FF2B5EF4-FFF2-40B4-BE49-F238E27FC236}">
                  <a16:creationId xmlns:a16="http://schemas.microsoft.com/office/drawing/2014/main" id="{754672D0-C1FF-414E-BB75-DB0381D20DBA}"/>
                </a:ext>
              </a:extLst>
            </p:cNvPr>
            <p:cNvGrpSpPr>
              <a:grpSpLocks/>
            </p:cNvGrpSpPr>
            <p:nvPr/>
          </p:nvGrpSpPr>
          <p:grpSpPr bwMode="auto">
            <a:xfrm>
              <a:off x="6299366" y="3469706"/>
              <a:ext cx="6253487" cy="3321180"/>
              <a:chOff x="0" y="0"/>
              <a:chExt cx="12192000" cy="6858000"/>
            </a:xfrm>
          </p:grpSpPr>
          <p:grpSp>
            <p:nvGrpSpPr>
              <p:cNvPr id="183" name="Group 117">
                <a:extLst>
                  <a:ext uri="{FF2B5EF4-FFF2-40B4-BE49-F238E27FC236}">
                    <a16:creationId xmlns:a16="http://schemas.microsoft.com/office/drawing/2014/main" id="{F520703F-D2E2-4EF5-9F96-1C8D795C468E}"/>
                  </a:ext>
                </a:extLst>
              </p:cNvPr>
              <p:cNvGrpSpPr>
                <a:grpSpLocks/>
              </p:cNvGrpSpPr>
              <p:nvPr/>
            </p:nvGrpSpPr>
            <p:grpSpPr bwMode="auto">
              <a:xfrm>
                <a:off x="590550" y="0"/>
                <a:ext cx="10953750" cy="6858000"/>
                <a:chOff x="590550" y="0"/>
                <a:chExt cx="10953750" cy="6858000"/>
              </a:xfrm>
            </p:grpSpPr>
            <p:cxnSp>
              <p:nvCxnSpPr>
                <p:cNvPr id="208" name="Straight Connector 207">
                  <a:extLst>
                    <a:ext uri="{FF2B5EF4-FFF2-40B4-BE49-F238E27FC236}">
                      <a16:creationId xmlns:a16="http://schemas.microsoft.com/office/drawing/2014/main" id="{9ABD76C5-50B9-4572-909B-B695DDE1862E}"/>
                    </a:ext>
                  </a:extLst>
                </p:cNvPr>
                <p:cNvCxnSpPr/>
                <p:nvPr/>
              </p:nvCxnSpPr>
              <p:spPr>
                <a:xfrm>
                  <a:off x="588081"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11EB41AD-EB5B-4010-A14B-33D905CC0713}"/>
                    </a:ext>
                  </a:extLst>
                </p:cNvPr>
                <p:cNvCxnSpPr/>
                <p:nvPr/>
              </p:nvCxnSpPr>
              <p:spPr>
                <a:xfrm>
                  <a:off x="1160461"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97F0B763-4A68-456C-8D51-A542D15AB831}"/>
                    </a:ext>
                  </a:extLst>
                </p:cNvPr>
                <p:cNvCxnSpPr/>
                <p:nvPr/>
              </p:nvCxnSpPr>
              <p:spPr>
                <a:xfrm>
                  <a:off x="1750187"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0B9792D3-B6C4-4DA6-A005-B7A93480F13E}"/>
                    </a:ext>
                  </a:extLst>
                </p:cNvPr>
                <p:cNvCxnSpPr/>
                <p:nvPr/>
              </p:nvCxnSpPr>
              <p:spPr>
                <a:xfrm>
                  <a:off x="2322569"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D25545C0-E75E-46C8-AAC1-4D3C33CD990C}"/>
                    </a:ext>
                  </a:extLst>
                </p:cNvPr>
                <p:cNvCxnSpPr/>
                <p:nvPr/>
              </p:nvCxnSpPr>
              <p:spPr>
                <a:xfrm>
                  <a:off x="2894949"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931518EA-5E5B-4323-BCB5-B4B797368F63}"/>
                    </a:ext>
                  </a:extLst>
                </p:cNvPr>
                <p:cNvCxnSpPr/>
                <p:nvPr/>
              </p:nvCxnSpPr>
              <p:spPr>
                <a:xfrm>
                  <a:off x="3463861"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8260B6E6-00AF-420B-AEBF-0FAEEC1EBFE2}"/>
                    </a:ext>
                  </a:extLst>
                </p:cNvPr>
                <p:cNvCxnSpPr/>
                <p:nvPr/>
              </p:nvCxnSpPr>
              <p:spPr>
                <a:xfrm>
                  <a:off x="4057057"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FB760CD7-2303-43B1-8C82-D80752C20E66}"/>
                    </a:ext>
                  </a:extLst>
                </p:cNvPr>
                <p:cNvCxnSpPr/>
                <p:nvPr/>
              </p:nvCxnSpPr>
              <p:spPr>
                <a:xfrm>
                  <a:off x="4625969"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10CA2607-6DAD-4163-9265-DE3375AAA4EE}"/>
                    </a:ext>
                  </a:extLst>
                </p:cNvPr>
                <p:cNvCxnSpPr/>
                <p:nvPr/>
              </p:nvCxnSpPr>
              <p:spPr>
                <a:xfrm>
                  <a:off x="5181005"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9D79352D-6377-4062-B819-F48DD2C9017D}"/>
                    </a:ext>
                  </a:extLst>
                </p:cNvPr>
                <p:cNvCxnSpPr/>
                <p:nvPr/>
              </p:nvCxnSpPr>
              <p:spPr>
                <a:xfrm>
                  <a:off x="5749917"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E6B05330-94D7-4530-A859-6D3791B22DA0}"/>
                    </a:ext>
                  </a:extLst>
                </p:cNvPr>
                <p:cNvCxnSpPr/>
                <p:nvPr/>
              </p:nvCxnSpPr>
              <p:spPr>
                <a:xfrm>
                  <a:off x="6343111"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98883AD1-C0F7-422B-8EFE-4146FE6A3DA3}"/>
                    </a:ext>
                  </a:extLst>
                </p:cNvPr>
                <p:cNvCxnSpPr/>
                <p:nvPr/>
              </p:nvCxnSpPr>
              <p:spPr>
                <a:xfrm>
                  <a:off x="6912023"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ED917CFB-B435-4124-8C24-71D48A0A4203}"/>
                    </a:ext>
                  </a:extLst>
                </p:cNvPr>
                <p:cNvCxnSpPr/>
                <p:nvPr/>
              </p:nvCxnSpPr>
              <p:spPr>
                <a:xfrm>
                  <a:off x="7484405"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2DF96E54-C703-43D6-A42C-BC97056E61CF}"/>
                    </a:ext>
                  </a:extLst>
                </p:cNvPr>
                <p:cNvCxnSpPr/>
                <p:nvPr/>
              </p:nvCxnSpPr>
              <p:spPr>
                <a:xfrm>
                  <a:off x="8056785"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E2828BBA-7FF2-47F5-BAB6-4B1AF1603861}"/>
                    </a:ext>
                  </a:extLst>
                </p:cNvPr>
                <p:cNvCxnSpPr/>
                <p:nvPr/>
              </p:nvCxnSpPr>
              <p:spPr>
                <a:xfrm>
                  <a:off x="8646511"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E2F0A2DC-95F7-4B8F-8011-2F376994F51B}"/>
                    </a:ext>
                  </a:extLst>
                </p:cNvPr>
                <p:cNvCxnSpPr/>
                <p:nvPr/>
              </p:nvCxnSpPr>
              <p:spPr>
                <a:xfrm>
                  <a:off x="9218893"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3D854175-A14B-4AF9-A370-E036F5D5E2A6}"/>
                    </a:ext>
                  </a:extLst>
                </p:cNvPr>
                <p:cNvCxnSpPr/>
                <p:nvPr/>
              </p:nvCxnSpPr>
              <p:spPr>
                <a:xfrm>
                  <a:off x="9808619"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127A2794-7347-42FA-ABCC-39FCA1B09648}"/>
                    </a:ext>
                  </a:extLst>
                </p:cNvPr>
                <p:cNvCxnSpPr/>
                <p:nvPr/>
              </p:nvCxnSpPr>
              <p:spPr>
                <a:xfrm>
                  <a:off x="10380999"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CA159C0F-208A-4CDD-B500-CC5DD44CD0C8}"/>
                    </a:ext>
                  </a:extLst>
                </p:cNvPr>
                <p:cNvCxnSpPr/>
                <p:nvPr/>
              </p:nvCxnSpPr>
              <p:spPr>
                <a:xfrm>
                  <a:off x="10970725"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CE3320A9-32B8-49EE-90C6-E1696D034242}"/>
                    </a:ext>
                  </a:extLst>
                </p:cNvPr>
                <p:cNvCxnSpPr/>
                <p:nvPr/>
              </p:nvCxnSpPr>
              <p:spPr>
                <a:xfrm>
                  <a:off x="11543107"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nvGrpSpPr>
              <p:cNvPr id="184" name="Group 118">
                <a:extLst>
                  <a:ext uri="{FF2B5EF4-FFF2-40B4-BE49-F238E27FC236}">
                    <a16:creationId xmlns:a16="http://schemas.microsoft.com/office/drawing/2014/main" id="{17ED8157-AC9F-47CD-8F46-04E5B511039F}"/>
                  </a:ext>
                </a:extLst>
              </p:cNvPr>
              <p:cNvGrpSpPr>
                <a:grpSpLocks/>
              </p:cNvGrpSpPr>
              <p:nvPr/>
            </p:nvGrpSpPr>
            <p:grpSpPr bwMode="auto">
              <a:xfrm>
                <a:off x="0" y="561974"/>
                <a:ext cx="12192000" cy="5791200"/>
                <a:chOff x="-285751" y="581024"/>
                <a:chExt cx="12706352" cy="5791200"/>
              </a:xfrm>
            </p:grpSpPr>
            <p:cxnSp>
              <p:nvCxnSpPr>
                <p:cNvPr id="185" name="Straight Connector 184">
                  <a:extLst>
                    <a:ext uri="{FF2B5EF4-FFF2-40B4-BE49-F238E27FC236}">
                      <a16:creationId xmlns:a16="http://schemas.microsoft.com/office/drawing/2014/main" id="{979C3F27-EB6D-4627-AAD2-0695527371B8}"/>
                    </a:ext>
                  </a:extLst>
                </p:cNvPr>
                <p:cNvCxnSpPr/>
                <p:nvPr/>
              </p:nvCxnSpPr>
              <p:spPr>
                <a:xfrm rot="16200000">
                  <a:off x="6066465" y="20205"/>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1454CA35-9191-45FC-B73F-3E171AD27C0D}"/>
                    </a:ext>
                  </a:extLst>
                </p:cNvPr>
                <p:cNvCxnSpPr/>
                <p:nvPr/>
              </p:nvCxnSpPr>
              <p:spPr>
                <a:xfrm rot="16200000">
                  <a:off x="6066465" y="-571268"/>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4CA8DB6A-6C74-4FEA-9BBD-BD3654D093C3}"/>
                    </a:ext>
                  </a:extLst>
                </p:cNvPr>
                <p:cNvCxnSpPr/>
                <p:nvPr/>
              </p:nvCxnSpPr>
              <p:spPr>
                <a:xfrm rot="16200000">
                  <a:off x="6066465" y="-1140700"/>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6EF76A98-8591-4E85-8FF9-8F038FFDEEDD}"/>
                    </a:ext>
                  </a:extLst>
                </p:cNvPr>
                <p:cNvCxnSpPr/>
                <p:nvPr/>
              </p:nvCxnSpPr>
              <p:spPr>
                <a:xfrm rot="16200000">
                  <a:off x="6066465" y="-1713805"/>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7D2AEC01-6F96-43AE-B6EE-36E0F10C7490}"/>
                    </a:ext>
                  </a:extLst>
                </p:cNvPr>
                <p:cNvCxnSpPr/>
                <p:nvPr/>
              </p:nvCxnSpPr>
              <p:spPr>
                <a:xfrm rot="16200000">
                  <a:off x="6066465" y="-2286910"/>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9122F5D-67DE-4C6D-B3E4-97A01FFF6DA6}"/>
                    </a:ext>
                  </a:extLst>
                </p:cNvPr>
                <p:cNvCxnSpPr/>
                <p:nvPr/>
              </p:nvCxnSpPr>
              <p:spPr>
                <a:xfrm rot="16200000">
                  <a:off x="6066465" y="-2874709"/>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6E9863D0-4411-4608-9ADD-405722EACE94}"/>
                    </a:ext>
                  </a:extLst>
                </p:cNvPr>
                <p:cNvCxnSpPr/>
                <p:nvPr/>
              </p:nvCxnSpPr>
              <p:spPr>
                <a:xfrm rot="16200000">
                  <a:off x="6066465" y="-3447814"/>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E066EB40-E56C-4B48-B7DF-00C4634B5799}"/>
                    </a:ext>
                  </a:extLst>
                </p:cNvPr>
                <p:cNvCxnSpPr/>
                <p:nvPr/>
              </p:nvCxnSpPr>
              <p:spPr>
                <a:xfrm rot="16200000">
                  <a:off x="6066465" y="-4039286"/>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923690ED-2D30-4D5D-BF51-E56A2E5B594F}"/>
                    </a:ext>
                  </a:extLst>
                </p:cNvPr>
                <p:cNvCxnSpPr/>
                <p:nvPr/>
              </p:nvCxnSpPr>
              <p:spPr>
                <a:xfrm rot="16200000">
                  <a:off x="6066465" y="-4612391"/>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EDA19F2D-DD08-4057-B56F-A6CD60F8CC40}"/>
                    </a:ext>
                  </a:extLst>
                </p:cNvPr>
                <p:cNvCxnSpPr/>
                <p:nvPr/>
              </p:nvCxnSpPr>
              <p:spPr>
                <a:xfrm rot="16200000">
                  <a:off x="6066465" y="-5200191"/>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F0C43231-B12B-4321-A71A-72137925053F}"/>
                    </a:ext>
                  </a:extLst>
                </p:cNvPr>
                <p:cNvCxnSpPr/>
                <p:nvPr/>
              </p:nvCxnSpPr>
              <p:spPr>
                <a:xfrm rot="16200000">
                  <a:off x="6066465" y="-5773296"/>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grpSp>
      <p:sp>
        <p:nvSpPr>
          <p:cNvPr id="189" name="Rectangle: Rounded Corners 188">
            <a:extLst>
              <a:ext uri="{FF2B5EF4-FFF2-40B4-BE49-F238E27FC236}">
                <a16:creationId xmlns:a16="http://schemas.microsoft.com/office/drawing/2014/main" id="{A9A7B2A0-42A8-408E-9008-74320F0233ED}"/>
              </a:ext>
            </a:extLst>
          </p:cNvPr>
          <p:cNvSpPr/>
          <p:nvPr/>
        </p:nvSpPr>
        <p:spPr>
          <a:xfrm>
            <a:off x="4479432" y="1778848"/>
            <a:ext cx="6740206" cy="622888"/>
          </a:xfrm>
          <a:prstGeom prst="roundRect">
            <a:avLst/>
          </a:prstGeom>
          <a:solidFill>
            <a:srgbClr val="D3BF9D"/>
          </a:solidFill>
          <a:ln w="38100">
            <a:solidFill>
              <a:srgbClr val="D3BF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omic Sans MS" panose="030F0702030302020204" pitchFamily="66" charset="0"/>
              </a:rPr>
              <a:t>Text text text text text text text text text </a:t>
            </a:r>
          </a:p>
        </p:txBody>
      </p:sp>
      <p:sp>
        <p:nvSpPr>
          <p:cNvPr id="190" name="Oval 189">
            <a:extLst>
              <a:ext uri="{FF2B5EF4-FFF2-40B4-BE49-F238E27FC236}">
                <a16:creationId xmlns:a16="http://schemas.microsoft.com/office/drawing/2014/main" id="{B99D6BE2-63E8-4D2B-A423-7ED4F0BE0BA7}"/>
              </a:ext>
            </a:extLst>
          </p:cNvPr>
          <p:cNvSpPr/>
          <p:nvPr/>
        </p:nvSpPr>
        <p:spPr>
          <a:xfrm>
            <a:off x="4084746" y="1619007"/>
            <a:ext cx="854532" cy="8226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lumMod val="95000"/>
                    <a:lumOff val="5000"/>
                  </a:schemeClr>
                </a:solidFill>
                <a:effectLst>
                  <a:outerShdw blurRad="38100" dist="38100" dir="2700000" algn="tl">
                    <a:srgbClr val="000000">
                      <a:alpha val="43137"/>
                    </a:srgbClr>
                  </a:outerShdw>
                </a:effectLst>
                <a:latin typeface="Comic Sans MS" panose="030F0702030302020204" pitchFamily="66" charset="0"/>
              </a:rPr>
              <a:t>1</a:t>
            </a:r>
          </a:p>
        </p:txBody>
      </p:sp>
      <p:sp>
        <p:nvSpPr>
          <p:cNvPr id="191" name="Rectangle: Rounded Corners 190">
            <a:extLst>
              <a:ext uri="{FF2B5EF4-FFF2-40B4-BE49-F238E27FC236}">
                <a16:creationId xmlns:a16="http://schemas.microsoft.com/office/drawing/2014/main" id="{E5A11E79-13C1-4F89-9A93-447D28836737}"/>
              </a:ext>
            </a:extLst>
          </p:cNvPr>
          <p:cNvSpPr/>
          <p:nvPr/>
        </p:nvSpPr>
        <p:spPr>
          <a:xfrm>
            <a:off x="4439394" y="2824532"/>
            <a:ext cx="6780244" cy="667265"/>
          </a:xfrm>
          <a:prstGeom prst="roundRect">
            <a:avLst/>
          </a:prstGeom>
          <a:solidFill>
            <a:srgbClr val="C7AD83"/>
          </a:solidFill>
          <a:ln w="38100">
            <a:solidFill>
              <a:srgbClr val="C7A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omic Sans MS" panose="030F0702030302020204" pitchFamily="66" charset="0"/>
              </a:rPr>
              <a:t>Text text text text text text text text text </a:t>
            </a:r>
          </a:p>
        </p:txBody>
      </p:sp>
      <p:sp>
        <p:nvSpPr>
          <p:cNvPr id="192" name="Oval 191">
            <a:extLst>
              <a:ext uri="{FF2B5EF4-FFF2-40B4-BE49-F238E27FC236}">
                <a16:creationId xmlns:a16="http://schemas.microsoft.com/office/drawing/2014/main" id="{83E8B543-014A-40D8-BBF6-E1D669790583}"/>
              </a:ext>
            </a:extLst>
          </p:cNvPr>
          <p:cNvSpPr/>
          <p:nvPr/>
        </p:nvSpPr>
        <p:spPr>
          <a:xfrm>
            <a:off x="4044708" y="2709068"/>
            <a:ext cx="854532" cy="8226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lumMod val="95000"/>
                    <a:lumOff val="5000"/>
                  </a:schemeClr>
                </a:solidFill>
                <a:effectLst>
                  <a:outerShdw blurRad="38100" dist="38100" dir="2700000" algn="tl">
                    <a:srgbClr val="000000">
                      <a:alpha val="43137"/>
                    </a:srgbClr>
                  </a:outerShdw>
                </a:effectLst>
                <a:latin typeface="Comic Sans MS" panose="030F0702030302020204" pitchFamily="66" charset="0"/>
              </a:rPr>
              <a:t>2</a:t>
            </a:r>
          </a:p>
        </p:txBody>
      </p:sp>
      <p:sp>
        <p:nvSpPr>
          <p:cNvPr id="193" name="Rectangle: Rounded Corners 192">
            <a:extLst>
              <a:ext uri="{FF2B5EF4-FFF2-40B4-BE49-F238E27FC236}">
                <a16:creationId xmlns:a16="http://schemas.microsoft.com/office/drawing/2014/main" id="{F418BF4C-BEA9-43D7-8252-F127719588A0}"/>
              </a:ext>
            </a:extLst>
          </p:cNvPr>
          <p:cNvSpPr/>
          <p:nvPr/>
        </p:nvSpPr>
        <p:spPr>
          <a:xfrm>
            <a:off x="4439394" y="3914593"/>
            <a:ext cx="6780244" cy="667265"/>
          </a:xfrm>
          <a:prstGeom prst="roundRect">
            <a:avLst/>
          </a:prstGeom>
          <a:solidFill>
            <a:srgbClr val="BB9C69"/>
          </a:solidFill>
          <a:ln w="38100">
            <a:solidFill>
              <a:srgbClr val="BB9C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omic Sans MS" panose="030F0702030302020204" pitchFamily="66" charset="0"/>
              </a:rPr>
              <a:t>Text </a:t>
            </a:r>
            <a:r>
              <a:rPr lang="en-US" dirty="0" err="1">
                <a:solidFill>
                  <a:schemeClr val="bg1"/>
                </a:solidFill>
                <a:latin typeface="Comic Sans MS" panose="030F0702030302020204" pitchFamily="66" charset="0"/>
              </a:rPr>
              <a:t>text</a:t>
            </a:r>
            <a:r>
              <a:rPr lang="en-US" dirty="0">
                <a:solidFill>
                  <a:schemeClr val="bg1"/>
                </a:solidFill>
                <a:latin typeface="Comic Sans MS" panose="030F0702030302020204" pitchFamily="66" charset="0"/>
              </a:rPr>
              <a:t> </a:t>
            </a:r>
            <a:r>
              <a:rPr lang="en-US" dirty="0" err="1">
                <a:solidFill>
                  <a:schemeClr val="bg1"/>
                </a:solidFill>
                <a:latin typeface="Comic Sans MS" panose="030F0702030302020204" pitchFamily="66" charset="0"/>
              </a:rPr>
              <a:t>text</a:t>
            </a:r>
            <a:r>
              <a:rPr lang="en-US" dirty="0">
                <a:solidFill>
                  <a:schemeClr val="bg1"/>
                </a:solidFill>
                <a:latin typeface="Comic Sans MS" panose="030F0702030302020204" pitchFamily="66" charset="0"/>
              </a:rPr>
              <a:t> </a:t>
            </a:r>
            <a:r>
              <a:rPr lang="en-US" dirty="0" err="1">
                <a:solidFill>
                  <a:schemeClr val="bg1"/>
                </a:solidFill>
                <a:latin typeface="Comic Sans MS" panose="030F0702030302020204" pitchFamily="66" charset="0"/>
              </a:rPr>
              <a:t>text</a:t>
            </a:r>
            <a:r>
              <a:rPr lang="en-US" dirty="0">
                <a:solidFill>
                  <a:schemeClr val="bg1"/>
                </a:solidFill>
                <a:latin typeface="Comic Sans MS" panose="030F0702030302020204" pitchFamily="66" charset="0"/>
              </a:rPr>
              <a:t> </a:t>
            </a:r>
            <a:r>
              <a:rPr lang="en-US" dirty="0" err="1">
                <a:solidFill>
                  <a:schemeClr val="bg1"/>
                </a:solidFill>
                <a:latin typeface="Comic Sans MS" panose="030F0702030302020204" pitchFamily="66" charset="0"/>
              </a:rPr>
              <a:t>text</a:t>
            </a:r>
            <a:r>
              <a:rPr lang="en-US" dirty="0">
                <a:solidFill>
                  <a:schemeClr val="bg1"/>
                </a:solidFill>
                <a:latin typeface="Comic Sans MS" panose="030F0702030302020204" pitchFamily="66" charset="0"/>
              </a:rPr>
              <a:t> </a:t>
            </a:r>
            <a:r>
              <a:rPr lang="en-US" dirty="0" err="1">
                <a:solidFill>
                  <a:schemeClr val="bg1"/>
                </a:solidFill>
                <a:latin typeface="Comic Sans MS" panose="030F0702030302020204" pitchFamily="66" charset="0"/>
              </a:rPr>
              <a:t>text</a:t>
            </a:r>
            <a:r>
              <a:rPr lang="en-US" dirty="0">
                <a:solidFill>
                  <a:schemeClr val="bg1"/>
                </a:solidFill>
                <a:latin typeface="Comic Sans MS" panose="030F0702030302020204" pitchFamily="66" charset="0"/>
              </a:rPr>
              <a:t> </a:t>
            </a:r>
            <a:r>
              <a:rPr lang="en-US" dirty="0" err="1">
                <a:solidFill>
                  <a:schemeClr val="bg1"/>
                </a:solidFill>
                <a:latin typeface="Comic Sans MS" panose="030F0702030302020204" pitchFamily="66" charset="0"/>
              </a:rPr>
              <a:t>text</a:t>
            </a:r>
            <a:r>
              <a:rPr lang="en-US" dirty="0">
                <a:solidFill>
                  <a:schemeClr val="bg1"/>
                </a:solidFill>
                <a:latin typeface="Comic Sans MS" panose="030F0702030302020204" pitchFamily="66" charset="0"/>
              </a:rPr>
              <a:t> </a:t>
            </a:r>
            <a:r>
              <a:rPr lang="en-US" dirty="0" err="1">
                <a:solidFill>
                  <a:schemeClr val="bg1"/>
                </a:solidFill>
                <a:latin typeface="Comic Sans MS" panose="030F0702030302020204" pitchFamily="66" charset="0"/>
              </a:rPr>
              <a:t>text</a:t>
            </a:r>
            <a:r>
              <a:rPr lang="en-US" dirty="0">
                <a:solidFill>
                  <a:schemeClr val="bg1"/>
                </a:solidFill>
                <a:latin typeface="Comic Sans MS" panose="030F0702030302020204" pitchFamily="66" charset="0"/>
              </a:rPr>
              <a:t> </a:t>
            </a:r>
            <a:r>
              <a:rPr lang="en-US" dirty="0" err="1">
                <a:solidFill>
                  <a:schemeClr val="bg1"/>
                </a:solidFill>
                <a:latin typeface="Comic Sans MS" panose="030F0702030302020204" pitchFamily="66" charset="0"/>
              </a:rPr>
              <a:t>text</a:t>
            </a:r>
            <a:r>
              <a:rPr lang="en-US" dirty="0">
                <a:solidFill>
                  <a:schemeClr val="bg1"/>
                </a:solidFill>
                <a:latin typeface="Comic Sans MS" panose="030F0702030302020204" pitchFamily="66" charset="0"/>
              </a:rPr>
              <a:t> </a:t>
            </a:r>
          </a:p>
        </p:txBody>
      </p:sp>
      <p:sp>
        <p:nvSpPr>
          <p:cNvPr id="194" name="Oval 193">
            <a:extLst>
              <a:ext uri="{FF2B5EF4-FFF2-40B4-BE49-F238E27FC236}">
                <a16:creationId xmlns:a16="http://schemas.microsoft.com/office/drawing/2014/main" id="{227B8341-51CB-4D91-ACF2-974161E3AFEF}"/>
              </a:ext>
            </a:extLst>
          </p:cNvPr>
          <p:cNvSpPr/>
          <p:nvPr/>
        </p:nvSpPr>
        <p:spPr>
          <a:xfrm>
            <a:off x="4044708" y="3799129"/>
            <a:ext cx="854532" cy="8226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lumMod val="95000"/>
                    <a:lumOff val="5000"/>
                  </a:schemeClr>
                </a:solidFill>
                <a:effectLst>
                  <a:outerShdw blurRad="38100" dist="38100" dir="2700000" algn="tl">
                    <a:srgbClr val="000000">
                      <a:alpha val="43137"/>
                    </a:srgbClr>
                  </a:outerShdw>
                </a:effectLst>
                <a:latin typeface="Comic Sans MS" panose="030F0702030302020204" pitchFamily="66" charset="0"/>
              </a:rPr>
              <a:t>3</a:t>
            </a:r>
          </a:p>
        </p:txBody>
      </p:sp>
      <p:sp>
        <p:nvSpPr>
          <p:cNvPr id="195" name="Rectangle: Rounded Corners 194">
            <a:extLst>
              <a:ext uri="{FF2B5EF4-FFF2-40B4-BE49-F238E27FC236}">
                <a16:creationId xmlns:a16="http://schemas.microsoft.com/office/drawing/2014/main" id="{AF981939-6144-4B69-85F3-DE519BF42A48}"/>
              </a:ext>
            </a:extLst>
          </p:cNvPr>
          <p:cNvSpPr/>
          <p:nvPr/>
        </p:nvSpPr>
        <p:spPr>
          <a:xfrm>
            <a:off x="4439394" y="4901672"/>
            <a:ext cx="6780244" cy="667265"/>
          </a:xfrm>
          <a:prstGeom prst="roundRect">
            <a:avLst/>
          </a:prstGeom>
          <a:solidFill>
            <a:srgbClr val="B08B50"/>
          </a:solidFill>
          <a:ln w="38100">
            <a:solidFill>
              <a:srgbClr val="B08B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omic Sans MS" panose="030F0702030302020204" pitchFamily="66" charset="0"/>
              </a:rPr>
              <a:t>Text </a:t>
            </a:r>
            <a:r>
              <a:rPr lang="en-US" dirty="0" err="1">
                <a:solidFill>
                  <a:schemeClr val="bg1"/>
                </a:solidFill>
                <a:latin typeface="Comic Sans MS" panose="030F0702030302020204" pitchFamily="66" charset="0"/>
              </a:rPr>
              <a:t>text</a:t>
            </a:r>
            <a:r>
              <a:rPr lang="en-US" dirty="0">
                <a:solidFill>
                  <a:schemeClr val="bg1"/>
                </a:solidFill>
                <a:latin typeface="Comic Sans MS" panose="030F0702030302020204" pitchFamily="66" charset="0"/>
              </a:rPr>
              <a:t> </a:t>
            </a:r>
            <a:r>
              <a:rPr lang="en-US" dirty="0" err="1">
                <a:solidFill>
                  <a:schemeClr val="bg1"/>
                </a:solidFill>
                <a:latin typeface="Comic Sans MS" panose="030F0702030302020204" pitchFamily="66" charset="0"/>
              </a:rPr>
              <a:t>text</a:t>
            </a:r>
            <a:r>
              <a:rPr lang="en-US" dirty="0">
                <a:solidFill>
                  <a:schemeClr val="bg1"/>
                </a:solidFill>
                <a:latin typeface="Comic Sans MS" panose="030F0702030302020204" pitchFamily="66" charset="0"/>
              </a:rPr>
              <a:t> </a:t>
            </a:r>
            <a:r>
              <a:rPr lang="en-US" dirty="0" err="1">
                <a:solidFill>
                  <a:schemeClr val="bg1"/>
                </a:solidFill>
                <a:latin typeface="Comic Sans MS" panose="030F0702030302020204" pitchFamily="66" charset="0"/>
              </a:rPr>
              <a:t>text</a:t>
            </a:r>
            <a:r>
              <a:rPr lang="en-US" dirty="0">
                <a:solidFill>
                  <a:schemeClr val="bg1"/>
                </a:solidFill>
                <a:latin typeface="Comic Sans MS" panose="030F0702030302020204" pitchFamily="66" charset="0"/>
              </a:rPr>
              <a:t> </a:t>
            </a:r>
            <a:r>
              <a:rPr lang="en-US" dirty="0" err="1">
                <a:solidFill>
                  <a:schemeClr val="bg1"/>
                </a:solidFill>
                <a:latin typeface="Comic Sans MS" panose="030F0702030302020204" pitchFamily="66" charset="0"/>
              </a:rPr>
              <a:t>text</a:t>
            </a:r>
            <a:r>
              <a:rPr lang="en-US" dirty="0">
                <a:solidFill>
                  <a:schemeClr val="bg1"/>
                </a:solidFill>
                <a:latin typeface="Comic Sans MS" panose="030F0702030302020204" pitchFamily="66" charset="0"/>
              </a:rPr>
              <a:t> </a:t>
            </a:r>
            <a:r>
              <a:rPr lang="en-US" dirty="0" err="1">
                <a:solidFill>
                  <a:schemeClr val="bg1"/>
                </a:solidFill>
                <a:latin typeface="Comic Sans MS" panose="030F0702030302020204" pitchFamily="66" charset="0"/>
              </a:rPr>
              <a:t>text</a:t>
            </a:r>
            <a:r>
              <a:rPr lang="en-US" dirty="0">
                <a:solidFill>
                  <a:schemeClr val="bg1"/>
                </a:solidFill>
                <a:latin typeface="Comic Sans MS" panose="030F0702030302020204" pitchFamily="66" charset="0"/>
              </a:rPr>
              <a:t> </a:t>
            </a:r>
            <a:r>
              <a:rPr lang="en-US" dirty="0" err="1">
                <a:solidFill>
                  <a:schemeClr val="bg1"/>
                </a:solidFill>
                <a:latin typeface="Comic Sans MS" panose="030F0702030302020204" pitchFamily="66" charset="0"/>
              </a:rPr>
              <a:t>text</a:t>
            </a:r>
            <a:r>
              <a:rPr lang="en-US" dirty="0">
                <a:solidFill>
                  <a:schemeClr val="bg1"/>
                </a:solidFill>
                <a:latin typeface="Comic Sans MS" panose="030F0702030302020204" pitchFamily="66" charset="0"/>
              </a:rPr>
              <a:t> </a:t>
            </a:r>
            <a:r>
              <a:rPr lang="en-US" dirty="0" err="1">
                <a:solidFill>
                  <a:schemeClr val="bg1"/>
                </a:solidFill>
                <a:latin typeface="Comic Sans MS" panose="030F0702030302020204" pitchFamily="66" charset="0"/>
              </a:rPr>
              <a:t>text</a:t>
            </a:r>
            <a:r>
              <a:rPr lang="en-US" dirty="0">
                <a:solidFill>
                  <a:schemeClr val="bg1"/>
                </a:solidFill>
                <a:latin typeface="Comic Sans MS" panose="030F0702030302020204" pitchFamily="66" charset="0"/>
              </a:rPr>
              <a:t> </a:t>
            </a:r>
            <a:r>
              <a:rPr lang="en-US" dirty="0" err="1">
                <a:solidFill>
                  <a:schemeClr val="bg1"/>
                </a:solidFill>
                <a:latin typeface="Comic Sans MS" panose="030F0702030302020204" pitchFamily="66" charset="0"/>
              </a:rPr>
              <a:t>text</a:t>
            </a:r>
            <a:r>
              <a:rPr lang="en-US" dirty="0">
                <a:solidFill>
                  <a:schemeClr val="bg1"/>
                </a:solidFill>
                <a:latin typeface="Comic Sans MS" panose="030F0702030302020204" pitchFamily="66" charset="0"/>
              </a:rPr>
              <a:t> </a:t>
            </a:r>
          </a:p>
        </p:txBody>
      </p:sp>
      <p:sp>
        <p:nvSpPr>
          <p:cNvPr id="196" name="Oval 195">
            <a:extLst>
              <a:ext uri="{FF2B5EF4-FFF2-40B4-BE49-F238E27FC236}">
                <a16:creationId xmlns:a16="http://schemas.microsoft.com/office/drawing/2014/main" id="{2FB106D5-EA46-4423-B4B3-338C4DBE1A38}"/>
              </a:ext>
            </a:extLst>
          </p:cNvPr>
          <p:cNvSpPr/>
          <p:nvPr/>
        </p:nvSpPr>
        <p:spPr>
          <a:xfrm>
            <a:off x="4044708" y="4786208"/>
            <a:ext cx="854532" cy="8226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lumMod val="95000"/>
                    <a:lumOff val="5000"/>
                  </a:schemeClr>
                </a:solidFill>
                <a:effectLst>
                  <a:outerShdw blurRad="38100" dist="38100" dir="2700000" algn="tl">
                    <a:srgbClr val="000000">
                      <a:alpha val="43137"/>
                    </a:srgbClr>
                  </a:outerShdw>
                </a:effectLst>
                <a:latin typeface="Comic Sans MS" panose="030F0702030302020204" pitchFamily="66" charset="0"/>
              </a:rPr>
              <a:t>4</a:t>
            </a:r>
          </a:p>
        </p:txBody>
      </p:sp>
      <p:grpSp>
        <p:nvGrpSpPr>
          <p:cNvPr id="2" name="Grupo 1">
            <a:extLst>
              <a:ext uri="{FF2B5EF4-FFF2-40B4-BE49-F238E27FC236}">
                <a16:creationId xmlns:a16="http://schemas.microsoft.com/office/drawing/2014/main" id="{3CDE0967-1F9E-4D88-A6FB-B3EAE5D2ABEA}"/>
              </a:ext>
            </a:extLst>
          </p:cNvPr>
          <p:cNvGrpSpPr/>
          <p:nvPr/>
        </p:nvGrpSpPr>
        <p:grpSpPr>
          <a:xfrm>
            <a:off x="8426435" y="4135278"/>
            <a:ext cx="3765565" cy="2747363"/>
            <a:chOff x="7694632" y="4160672"/>
            <a:chExt cx="5986323" cy="4367632"/>
          </a:xfrm>
        </p:grpSpPr>
        <p:sp>
          <p:nvSpPr>
            <p:cNvPr id="343" name="Freeform: Shape 342">
              <a:extLst>
                <a:ext uri="{FF2B5EF4-FFF2-40B4-BE49-F238E27FC236}">
                  <a16:creationId xmlns:a16="http://schemas.microsoft.com/office/drawing/2014/main" id="{6B60C5C3-0242-4D8D-B4C3-EF98975E5E7B}"/>
                </a:ext>
              </a:extLst>
            </p:cNvPr>
            <p:cNvSpPr/>
            <p:nvPr/>
          </p:nvSpPr>
          <p:spPr>
            <a:xfrm rot="10800000">
              <a:off x="7694632" y="4483760"/>
              <a:ext cx="5917737" cy="4044544"/>
            </a:xfrm>
            <a:custGeom>
              <a:avLst/>
              <a:gdLst>
                <a:gd name="connsiteX0" fmla="*/ 604307 w 5908166"/>
                <a:gd name="connsiteY0" fmla="*/ 3971392 h 4044544"/>
                <a:gd name="connsiteX1" fmla="*/ 2103923 w 5908166"/>
                <a:gd name="connsiteY1" fmla="*/ 3623920 h 4044544"/>
                <a:gd name="connsiteX2" fmla="*/ 3128051 w 5908166"/>
                <a:gd name="connsiteY2" fmla="*/ 2416912 h 4044544"/>
                <a:gd name="connsiteX3" fmla="*/ 4737395 w 5908166"/>
                <a:gd name="connsiteY3" fmla="*/ 2032864 h 4044544"/>
                <a:gd name="connsiteX4" fmla="*/ 5907827 w 5908166"/>
                <a:gd name="connsiteY4" fmla="*/ 917296 h 4044544"/>
                <a:gd name="connsiteX5" fmla="*/ 4627667 w 5908166"/>
                <a:gd name="connsiteY5" fmla="*/ 2896 h 4044544"/>
                <a:gd name="connsiteX6" fmla="*/ 201971 w 5908166"/>
                <a:gd name="connsiteY6" fmla="*/ 770992 h 4044544"/>
                <a:gd name="connsiteX7" fmla="*/ 695747 w 5908166"/>
                <a:gd name="connsiteY7" fmla="*/ 4044544 h 4044544"/>
                <a:gd name="connsiteX8" fmla="*/ 695747 w 5908166"/>
                <a:gd name="connsiteY8" fmla="*/ 4044544 h 4044544"/>
                <a:gd name="connsiteX0" fmla="*/ 604307 w 5908149"/>
                <a:gd name="connsiteY0" fmla="*/ 3971392 h 4044544"/>
                <a:gd name="connsiteX1" fmla="*/ 2103923 w 5908149"/>
                <a:gd name="connsiteY1" fmla="*/ 3623920 h 4044544"/>
                <a:gd name="connsiteX2" fmla="*/ 3365795 w 5908149"/>
                <a:gd name="connsiteY2" fmla="*/ 2398624 h 4044544"/>
                <a:gd name="connsiteX3" fmla="*/ 4737395 w 5908149"/>
                <a:gd name="connsiteY3" fmla="*/ 2032864 h 4044544"/>
                <a:gd name="connsiteX4" fmla="*/ 5907827 w 5908149"/>
                <a:gd name="connsiteY4" fmla="*/ 917296 h 4044544"/>
                <a:gd name="connsiteX5" fmla="*/ 4627667 w 5908149"/>
                <a:gd name="connsiteY5" fmla="*/ 2896 h 4044544"/>
                <a:gd name="connsiteX6" fmla="*/ 201971 w 5908149"/>
                <a:gd name="connsiteY6" fmla="*/ 770992 h 4044544"/>
                <a:gd name="connsiteX7" fmla="*/ 695747 w 5908149"/>
                <a:gd name="connsiteY7" fmla="*/ 4044544 h 4044544"/>
                <a:gd name="connsiteX8" fmla="*/ 695747 w 5908149"/>
                <a:gd name="connsiteY8" fmla="*/ 4044544 h 4044544"/>
                <a:gd name="connsiteX0" fmla="*/ 604307 w 5917737"/>
                <a:gd name="connsiteY0" fmla="*/ 3971392 h 4044544"/>
                <a:gd name="connsiteX1" fmla="*/ 2103923 w 5917737"/>
                <a:gd name="connsiteY1" fmla="*/ 3623920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 name="connsiteX0" fmla="*/ 604307 w 5917737"/>
                <a:gd name="connsiteY0" fmla="*/ 3971392 h 4044544"/>
                <a:gd name="connsiteX1" fmla="*/ 1921043 w 5917737"/>
                <a:gd name="connsiteY1" fmla="*/ 3788512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7737" h="4044544">
                  <a:moveTo>
                    <a:pt x="604307" y="3971392"/>
                  </a:moveTo>
                  <a:cubicBezTo>
                    <a:pt x="1143803" y="3927196"/>
                    <a:pt x="1460795" y="4050640"/>
                    <a:pt x="1921043" y="3788512"/>
                  </a:cubicBezTo>
                  <a:cubicBezTo>
                    <a:pt x="2381291" y="3526384"/>
                    <a:pt x="2832395" y="2694280"/>
                    <a:pt x="3365795" y="2398624"/>
                  </a:cubicBezTo>
                  <a:cubicBezTo>
                    <a:pt x="3899195" y="2102968"/>
                    <a:pt x="4697771" y="2261464"/>
                    <a:pt x="5121443" y="2014576"/>
                  </a:cubicBezTo>
                  <a:cubicBezTo>
                    <a:pt x="5545115" y="1767688"/>
                    <a:pt x="5990123" y="1252576"/>
                    <a:pt x="5907827" y="917296"/>
                  </a:cubicBezTo>
                  <a:cubicBezTo>
                    <a:pt x="5825531" y="582016"/>
                    <a:pt x="5578643" y="27280"/>
                    <a:pt x="4627667" y="2896"/>
                  </a:cubicBezTo>
                  <a:cubicBezTo>
                    <a:pt x="3676691" y="-21488"/>
                    <a:pt x="857291" y="97384"/>
                    <a:pt x="201971" y="770992"/>
                  </a:cubicBezTo>
                  <a:cubicBezTo>
                    <a:pt x="-453349" y="1444600"/>
                    <a:pt x="695747" y="4044544"/>
                    <a:pt x="695747" y="4044544"/>
                  </a:cubicBezTo>
                  <a:lnTo>
                    <a:pt x="695747" y="4044544"/>
                  </a:lnTo>
                </a:path>
              </a:pathLst>
            </a:custGeom>
            <a:solidFill>
              <a:srgbClr val="D4C5AC"/>
            </a:solidFill>
            <a:ln>
              <a:solidFill>
                <a:srgbClr val="D4C5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reeform: Shape 343">
              <a:extLst>
                <a:ext uri="{FF2B5EF4-FFF2-40B4-BE49-F238E27FC236}">
                  <a16:creationId xmlns:a16="http://schemas.microsoft.com/office/drawing/2014/main" id="{561F3B83-8F7E-4BFF-B3F6-56DF6F2752CA}"/>
                </a:ext>
              </a:extLst>
            </p:cNvPr>
            <p:cNvSpPr/>
            <p:nvPr/>
          </p:nvSpPr>
          <p:spPr>
            <a:xfrm rot="10800000">
              <a:off x="7728925" y="4160672"/>
              <a:ext cx="5917737" cy="4044544"/>
            </a:xfrm>
            <a:custGeom>
              <a:avLst/>
              <a:gdLst>
                <a:gd name="connsiteX0" fmla="*/ 604307 w 5908166"/>
                <a:gd name="connsiteY0" fmla="*/ 3971392 h 4044544"/>
                <a:gd name="connsiteX1" fmla="*/ 2103923 w 5908166"/>
                <a:gd name="connsiteY1" fmla="*/ 3623920 h 4044544"/>
                <a:gd name="connsiteX2" fmla="*/ 3128051 w 5908166"/>
                <a:gd name="connsiteY2" fmla="*/ 2416912 h 4044544"/>
                <a:gd name="connsiteX3" fmla="*/ 4737395 w 5908166"/>
                <a:gd name="connsiteY3" fmla="*/ 2032864 h 4044544"/>
                <a:gd name="connsiteX4" fmla="*/ 5907827 w 5908166"/>
                <a:gd name="connsiteY4" fmla="*/ 917296 h 4044544"/>
                <a:gd name="connsiteX5" fmla="*/ 4627667 w 5908166"/>
                <a:gd name="connsiteY5" fmla="*/ 2896 h 4044544"/>
                <a:gd name="connsiteX6" fmla="*/ 201971 w 5908166"/>
                <a:gd name="connsiteY6" fmla="*/ 770992 h 4044544"/>
                <a:gd name="connsiteX7" fmla="*/ 695747 w 5908166"/>
                <a:gd name="connsiteY7" fmla="*/ 4044544 h 4044544"/>
                <a:gd name="connsiteX8" fmla="*/ 695747 w 5908166"/>
                <a:gd name="connsiteY8" fmla="*/ 4044544 h 4044544"/>
                <a:gd name="connsiteX0" fmla="*/ 604307 w 5908149"/>
                <a:gd name="connsiteY0" fmla="*/ 3971392 h 4044544"/>
                <a:gd name="connsiteX1" fmla="*/ 2103923 w 5908149"/>
                <a:gd name="connsiteY1" fmla="*/ 3623920 h 4044544"/>
                <a:gd name="connsiteX2" fmla="*/ 3365795 w 5908149"/>
                <a:gd name="connsiteY2" fmla="*/ 2398624 h 4044544"/>
                <a:gd name="connsiteX3" fmla="*/ 4737395 w 5908149"/>
                <a:gd name="connsiteY3" fmla="*/ 2032864 h 4044544"/>
                <a:gd name="connsiteX4" fmla="*/ 5907827 w 5908149"/>
                <a:gd name="connsiteY4" fmla="*/ 917296 h 4044544"/>
                <a:gd name="connsiteX5" fmla="*/ 4627667 w 5908149"/>
                <a:gd name="connsiteY5" fmla="*/ 2896 h 4044544"/>
                <a:gd name="connsiteX6" fmla="*/ 201971 w 5908149"/>
                <a:gd name="connsiteY6" fmla="*/ 770992 h 4044544"/>
                <a:gd name="connsiteX7" fmla="*/ 695747 w 5908149"/>
                <a:gd name="connsiteY7" fmla="*/ 4044544 h 4044544"/>
                <a:gd name="connsiteX8" fmla="*/ 695747 w 5908149"/>
                <a:gd name="connsiteY8" fmla="*/ 4044544 h 4044544"/>
                <a:gd name="connsiteX0" fmla="*/ 604307 w 5917737"/>
                <a:gd name="connsiteY0" fmla="*/ 3971392 h 4044544"/>
                <a:gd name="connsiteX1" fmla="*/ 2103923 w 5917737"/>
                <a:gd name="connsiteY1" fmla="*/ 3623920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 name="connsiteX0" fmla="*/ 604307 w 5917737"/>
                <a:gd name="connsiteY0" fmla="*/ 3971392 h 4044544"/>
                <a:gd name="connsiteX1" fmla="*/ 1921043 w 5917737"/>
                <a:gd name="connsiteY1" fmla="*/ 3788512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7737" h="4044544">
                  <a:moveTo>
                    <a:pt x="604307" y="3971392"/>
                  </a:moveTo>
                  <a:cubicBezTo>
                    <a:pt x="1143803" y="3927196"/>
                    <a:pt x="1460795" y="4050640"/>
                    <a:pt x="1921043" y="3788512"/>
                  </a:cubicBezTo>
                  <a:cubicBezTo>
                    <a:pt x="2381291" y="3526384"/>
                    <a:pt x="2832395" y="2694280"/>
                    <a:pt x="3365795" y="2398624"/>
                  </a:cubicBezTo>
                  <a:cubicBezTo>
                    <a:pt x="3899195" y="2102968"/>
                    <a:pt x="4697771" y="2261464"/>
                    <a:pt x="5121443" y="2014576"/>
                  </a:cubicBezTo>
                  <a:cubicBezTo>
                    <a:pt x="5545115" y="1767688"/>
                    <a:pt x="5990123" y="1252576"/>
                    <a:pt x="5907827" y="917296"/>
                  </a:cubicBezTo>
                  <a:cubicBezTo>
                    <a:pt x="5825531" y="582016"/>
                    <a:pt x="5578643" y="27280"/>
                    <a:pt x="4627667" y="2896"/>
                  </a:cubicBezTo>
                  <a:cubicBezTo>
                    <a:pt x="3676691" y="-21488"/>
                    <a:pt x="857291" y="97384"/>
                    <a:pt x="201971" y="770992"/>
                  </a:cubicBezTo>
                  <a:cubicBezTo>
                    <a:pt x="-453349" y="1444600"/>
                    <a:pt x="695747" y="4044544"/>
                    <a:pt x="695747" y="4044544"/>
                  </a:cubicBezTo>
                  <a:lnTo>
                    <a:pt x="695747" y="4044544"/>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eeform: Shape 344">
              <a:extLst>
                <a:ext uri="{FF2B5EF4-FFF2-40B4-BE49-F238E27FC236}">
                  <a16:creationId xmlns:a16="http://schemas.microsoft.com/office/drawing/2014/main" id="{091DA199-32D8-4408-A489-96FFBC00BAAF}"/>
                </a:ext>
              </a:extLst>
            </p:cNvPr>
            <p:cNvSpPr/>
            <p:nvPr/>
          </p:nvSpPr>
          <p:spPr>
            <a:xfrm rot="10800000">
              <a:off x="7763218" y="4255312"/>
              <a:ext cx="5917737" cy="4044544"/>
            </a:xfrm>
            <a:custGeom>
              <a:avLst/>
              <a:gdLst>
                <a:gd name="connsiteX0" fmla="*/ 604307 w 5908166"/>
                <a:gd name="connsiteY0" fmla="*/ 3971392 h 4044544"/>
                <a:gd name="connsiteX1" fmla="*/ 2103923 w 5908166"/>
                <a:gd name="connsiteY1" fmla="*/ 3623920 h 4044544"/>
                <a:gd name="connsiteX2" fmla="*/ 3128051 w 5908166"/>
                <a:gd name="connsiteY2" fmla="*/ 2416912 h 4044544"/>
                <a:gd name="connsiteX3" fmla="*/ 4737395 w 5908166"/>
                <a:gd name="connsiteY3" fmla="*/ 2032864 h 4044544"/>
                <a:gd name="connsiteX4" fmla="*/ 5907827 w 5908166"/>
                <a:gd name="connsiteY4" fmla="*/ 917296 h 4044544"/>
                <a:gd name="connsiteX5" fmla="*/ 4627667 w 5908166"/>
                <a:gd name="connsiteY5" fmla="*/ 2896 h 4044544"/>
                <a:gd name="connsiteX6" fmla="*/ 201971 w 5908166"/>
                <a:gd name="connsiteY6" fmla="*/ 770992 h 4044544"/>
                <a:gd name="connsiteX7" fmla="*/ 695747 w 5908166"/>
                <a:gd name="connsiteY7" fmla="*/ 4044544 h 4044544"/>
                <a:gd name="connsiteX8" fmla="*/ 695747 w 5908166"/>
                <a:gd name="connsiteY8" fmla="*/ 4044544 h 4044544"/>
                <a:gd name="connsiteX0" fmla="*/ 604307 w 5908149"/>
                <a:gd name="connsiteY0" fmla="*/ 3971392 h 4044544"/>
                <a:gd name="connsiteX1" fmla="*/ 2103923 w 5908149"/>
                <a:gd name="connsiteY1" fmla="*/ 3623920 h 4044544"/>
                <a:gd name="connsiteX2" fmla="*/ 3365795 w 5908149"/>
                <a:gd name="connsiteY2" fmla="*/ 2398624 h 4044544"/>
                <a:gd name="connsiteX3" fmla="*/ 4737395 w 5908149"/>
                <a:gd name="connsiteY3" fmla="*/ 2032864 h 4044544"/>
                <a:gd name="connsiteX4" fmla="*/ 5907827 w 5908149"/>
                <a:gd name="connsiteY4" fmla="*/ 917296 h 4044544"/>
                <a:gd name="connsiteX5" fmla="*/ 4627667 w 5908149"/>
                <a:gd name="connsiteY5" fmla="*/ 2896 h 4044544"/>
                <a:gd name="connsiteX6" fmla="*/ 201971 w 5908149"/>
                <a:gd name="connsiteY6" fmla="*/ 770992 h 4044544"/>
                <a:gd name="connsiteX7" fmla="*/ 695747 w 5908149"/>
                <a:gd name="connsiteY7" fmla="*/ 4044544 h 4044544"/>
                <a:gd name="connsiteX8" fmla="*/ 695747 w 5908149"/>
                <a:gd name="connsiteY8" fmla="*/ 4044544 h 4044544"/>
                <a:gd name="connsiteX0" fmla="*/ 604307 w 5917737"/>
                <a:gd name="connsiteY0" fmla="*/ 3971392 h 4044544"/>
                <a:gd name="connsiteX1" fmla="*/ 2103923 w 5917737"/>
                <a:gd name="connsiteY1" fmla="*/ 3623920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 name="connsiteX0" fmla="*/ 604307 w 5917737"/>
                <a:gd name="connsiteY0" fmla="*/ 3971392 h 4044544"/>
                <a:gd name="connsiteX1" fmla="*/ 1921043 w 5917737"/>
                <a:gd name="connsiteY1" fmla="*/ 3788512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7737" h="4044544">
                  <a:moveTo>
                    <a:pt x="604307" y="3971392"/>
                  </a:moveTo>
                  <a:cubicBezTo>
                    <a:pt x="1143803" y="3927196"/>
                    <a:pt x="1460795" y="4050640"/>
                    <a:pt x="1921043" y="3788512"/>
                  </a:cubicBezTo>
                  <a:cubicBezTo>
                    <a:pt x="2381291" y="3526384"/>
                    <a:pt x="2832395" y="2694280"/>
                    <a:pt x="3365795" y="2398624"/>
                  </a:cubicBezTo>
                  <a:cubicBezTo>
                    <a:pt x="3899195" y="2102968"/>
                    <a:pt x="4697771" y="2261464"/>
                    <a:pt x="5121443" y="2014576"/>
                  </a:cubicBezTo>
                  <a:cubicBezTo>
                    <a:pt x="5545115" y="1767688"/>
                    <a:pt x="5990123" y="1252576"/>
                    <a:pt x="5907827" y="917296"/>
                  </a:cubicBezTo>
                  <a:cubicBezTo>
                    <a:pt x="5825531" y="582016"/>
                    <a:pt x="5578643" y="27280"/>
                    <a:pt x="4627667" y="2896"/>
                  </a:cubicBezTo>
                  <a:cubicBezTo>
                    <a:pt x="3676691" y="-21488"/>
                    <a:pt x="857291" y="97384"/>
                    <a:pt x="201971" y="770992"/>
                  </a:cubicBezTo>
                  <a:cubicBezTo>
                    <a:pt x="-453349" y="1444600"/>
                    <a:pt x="695747" y="4044544"/>
                    <a:pt x="695747" y="4044544"/>
                  </a:cubicBezTo>
                  <a:lnTo>
                    <a:pt x="695747" y="4044544"/>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923470E2-9F55-4C1C-98C3-2863688C395F}"/>
              </a:ext>
            </a:extLst>
          </p:cNvPr>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2366985" y="203764"/>
            <a:ext cx="7760958" cy="1193583"/>
          </a:xfrm>
          <a:prstGeom prst="rect">
            <a:avLst/>
          </a:prstGeom>
        </p:spPr>
      </p:pic>
      <p:pic>
        <p:nvPicPr>
          <p:cNvPr id="14" name="Picture 13">
            <a:extLst>
              <a:ext uri="{FF2B5EF4-FFF2-40B4-BE49-F238E27FC236}">
                <a16:creationId xmlns:a16="http://schemas.microsoft.com/office/drawing/2014/main" id="{3B03B761-F101-48E5-9481-8781A6EAC7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46947" y="154369"/>
            <a:ext cx="784776" cy="1332054"/>
          </a:xfrm>
          <a:prstGeom prst="rect">
            <a:avLst/>
          </a:prstGeom>
        </p:spPr>
      </p:pic>
      <p:sp>
        <p:nvSpPr>
          <p:cNvPr id="351" name="TextBox 350">
            <a:extLst>
              <a:ext uri="{FF2B5EF4-FFF2-40B4-BE49-F238E27FC236}">
                <a16:creationId xmlns:a16="http://schemas.microsoft.com/office/drawing/2014/main" id="{4D165C1F-4C08-4258-91F5-D8E63948E585}"/>
              </a:ext>
            </a:extLst>
          </p:cNvPr>
          <p:cNvSpPr txBox="1"/>
          <p:nvPr/>
        </p:nvSpPr>
        <p:spPr>
          <a:xfrm>
            <a:off x="3225879" y="426620"/>
            <a:ext cx="5796318" cy="923330"/>
          </a:xfrm>
          <a:prstGeom prst="rect">
            <a:avLst/>
          </a:prstGeom>
          <a:noFill/>
        </p:spPr>
        <p:txBody>
          <a:bodyPr wrap="square" rtlCol="0">
            <a:spAutoFit/>
          </a:bodyPr>
          <a:lstStyle/>
          <a:p>
            <a:pPr algn="ctr"/>
            <a:r>
              <a:rPr lang="en-US" sz="5400" b="1" dirty="0">
                <a:solidFill>
                  <a:schemeClr val="tx1">
                    <a:lumMod val="95000"/>
                    <a:lumOff val="5000"/>
                  </a:schemeClr>
                </a:solidFill>
                <a:latin typeface="Priscilla" pitchFamily="2" charset="0"/>
              </a:rPr>
              <a:t>Add Your Text Here</a:t>
            </a:r>
          </a:p>
        </p:txBody>
      </p:sp>
      <p:sp>
        <p:nvSpPr>
          <p:cNvPr id="352" name="Oval 351">
            <a:extLst>
              <a:ext uri="{FF2B5EF4-FFF2-40B4-BE49-F238E27FC236}">
                <a16:creationId xmlns:a16="http://schemas.microsoft.com/office/drawing/2014/main" id="{0D797940-1A9B-43BC-A237-508EC6C63D35}"/>
              </a:ext>
            </a:extLst>
          </p:cNvPr>
          <p:cNvSpPr/>
          <p:nvPr/>
        </p:nvSpPr>
        <p:spPr>
          <a:xfrm>
            <a:off x="1031053" y="1333444"/>
            <a:ext cx="266769" cy="266769"/>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3" name="Oval 352">
            <a:extLst>
              <a:ext uri="{FF2B5EF4-FFF2-40B4-BE49-F238E27FC236}">
                <a16:creationId xmlns:a16="http://schemas.microsoft.com/office/drawing/2014/main" id="{D2A0E2F2-43A9-4265-AAD3-34591003DF06}"/>
              </a:ext>
            </a:extLst>
          </p:cNvPr>
          <p:cNvSpPr/>
          <p:nvPr/>
        </p:nvSpPr>
        <p:spPr>
          <a:xfrm>
            <a:off x="347985" y="1791088"/>
            <a:ext cx="266769" cy="266769"/>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4" name="Oval 353">
            <a:extLst>
              <a:ext uri="{FF2B5EF4-FFF2-40B4-BE49-F238E27FC236}">
                <a16:creationId xmlns:a16="http://schemas.microsoft.com/office/drawing/2014/main" id="{121F4F77-3F32-440C-B18E-D96196BE62A5}"/>
              </a:ext>
            </a:extLst>
          </p:cNvPr>
          <p:cNvSpPr/>
          <p:nvPr/>
        </p:nvSpPr>
        <p:spPr>
          <a:xfrm>
            <a:off x="1233756" y="1957316"/>
            <a:ext cx="128132" cy="128132"/>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5" name="Oval 354">
            <a:extLst>
              <a:ext uri="{FF2B5EF4-FFF2-40B4-BE49-F238E27FC236}">
                <a16:creationId xmlns:a16="http://schemas.microsoft.com/office/drawing/2014/main" id="{73766817-6AF7-488B-9862-D9C59BD04871}"/>
              </a:ext>
            </a:extLst>
          </p:cNvPr>
          <p:cNvSpPr/>
          <p:nvPr/>
        </p:nvSpPr>
        <p:spPr>
          <a:xfrm>
            <a:off x="630705" y="1383815"/>
            <a:ext cx="128132" cy="128132"/>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4" name="Oval 373">
            <a:extLst>
              <a:ext uri="{FF2B5EF4-FFF2-40B4-BE49-F238E27FC236}">
                <a16:creationId xmlns:a16="http://schemas.microsoft.com/office/drawing/2014/main" id="{FB1401D2-E009-4F97-95C4-2DB4FA6D447A}"/>
              </a:ext>
            </a:extLst>
          </p:cNvPr>
          <p:cNvSpPr/>
          <p:nvPr/>
        </p:nvSpPr>
        <p:spPr>
          <a:xfrm>
            <a:off x="1570038" y="1424372"/>
            <a:ext cx="128132" cy="128132"/>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5" name="Oval 374">
            <a:extLst>
              <a:ext uri="{FF2B5EF4-FFF2-40B4-BE49-F238E27FC236}">
                <a16:creationId xmlns:a16="http://schemas.microsoft.com/office/drawing/2014/main" id="{1BFA6490-8F4E-47C1-BFC0-0A4EB472D76F}"/>
              </a:ext>
            </a:extLst>
          </p:cNvPr>
          <p:cNvSpPr/>
          <p:nvPr/>
        </p:nvSpPr>
        <p:spPr>
          <a:xfrm>
            <a:off x="1914261" y="1358287"/>
            <a:ext cx="69523" cy="69523"/>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6" name="Oval 375">
            <a:extLst>
              <a:ext uri="{FF2B5EF4-FFF2-40B4-BE49-F238E27FC236}">
                <a16:creationId xmlns:a16="http://schemas.microsoft.com/office/drawing/2014/main" id="{FF37F28C-5B06-42E1-99FF-D50FCA3D8A34}"/>
              </a:ext>
            </a:extLst>
          </p:cNvPr>
          <p:cNvSpPr/>
          <p:nvPr/>
        </p:nvSpPr>
        <p:spPr>
          <a:xfrm>
            <a:off x="1628647" y="993048"/>
            <a:ext cx="69523" cy="69523"/>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7" name="Oval 376">
            <a:extLst>
              <a:ext uri="{FF2B5EF4-FFF2-40B4-BE49-F238E27FC236}">
                <a16:creationId xmlns:a16="http://schemas.microsoft.com/office/drawing/2014/main" id="{D1959775-8143-4A6F-A90F-A56E8DE501CD}"/>
              </a:ext>
            </a:extLst>
          </p:cNvPr>
          <p:cNvSpPr/>
          <p:nvPr/>
        </p:nvSpPr>
        <p:spPr>
          <a:xfrm>
            <a:off x="819970" y="1906843"/>
            <a:ext cx="69523" cy="69523"/>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8" name="Oval 377">
            <a:extLst>
              <a:ext uri="{FF2B5EF4-FFF2-40B4-BE49-F238E27FC236}">
                <a16:creationId xmlns:a16="http://schemas.microsoft.com/office/drawing/2014/main" id="{6A76E1DC-3531-4292-A6AA-EBC2D198ACE3}"/>
              </a:ext>
            </a:extLst>
          </p:cNvPr>
          <p:cNvSpPr/>
          <p:nvPr/>
        </p:nvSpPr>
        <p:spPr>
          <a:xfrm>
            <a:off x="1937206" y="1027726"/>
            <a:ext cx="128132" cy="128132"/>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9" name="Oval 378">
            <a:extLst>
              <a:ext uri="{FF2B5EF4-FFF2-40B4-BE49-F238E27FC236}">
                <a16:creationId xmlns:a16="http://schemas.microsoft.com/office/drawing/2014/main" id="{FEAA3DFB-0786-4491-BD44-F1606E56F97A}"/>
              </a:ext>
            </a:extLst>
          </p:cNvPr>
          <p:cNvSpPr/>
          <p:nvPr/>
        </p:nvSpPr>
        <p:spPr>
          <a:xfrm>
            <a:off x="1937206" y="472174"/>
            <a:ext cx="128132" cy="128132"/>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0" name="Oval 379">
            <a:extLst>
              <a:ext uri="{FF2B5EF4-FFF2-40B4-BE49-F238E27FC236}">
                <a16:creationId xmlns:a16="http://schemas.microsoft.com/office/drawing/2014/main" id="{13D71544-6C91-4518-B128-354174E0A3FD}"/>
              </a:ext>
            </a:extLst>
          </p:cNvPr>
          <p:cNvSpPr/>
          <p:nvPr/>
        </p:nvSpPr>
        <p:spPr>
          <a:xfrm>
            <a:off x="2328940" y="536240"/>
            <a:ext cx="69523" cy="69523"/>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6" name="Picture 15">
            <a:extLst>
              <a:ext uri="{FF2B5EF4-FFF2-40B4-BE49-F238E27FC236}">
                <a16:creationId xmlns:a16="http://schemas.microsoft.com/office/drawing/2014/main" id="{1EE989B4-6528-427B-874F-5F16B53513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28487" y="3281233"/>
            <a:ext cx="1425446" cy="3346699"/>
          </a:xfrm>
          <a:prstGeom prst="rect">
            <a:avLst/>
          </a:prstGeom>
        </p:spPr>
      </p:pic>
      <p:pic>
        <p:nvPicPr>
          <p:cNvPr id="167" name="Picture 13">
            <a:extLst>
              <a:ext uri="{FF2B5EF4-FFF2-40B4-BE49-F238E27FC236}">
                <a16:creationId xmlns:a16="http://schemas.microsoft.com/office/drawing/2014/main" id="{99780DAE-2FDE-4DE9-8CFE-8A7190284A8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9906" y="1257839"/>
            <a:ext cx="3313837" cy="5624803"/>
          </a:xfrm>
          <a:prstGeom prst="rect">
            <a:avLst/>
          </a:prstGeom>
        </p:spPr>
      </p:pic>
    </p:spTree>
    <p:extLst>
      <p:ext uri="{BB962C8B-B14F-4D97-AF65-F5344CB8AC3E}">
        <p14:creationId xmlns:p14="http://schemas.microsoft.com/office/powerpoint/2010/main" val="38395754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352"/>
                                        </p:tgtEl>
                                        <p:attrNameLst>
                                          <p:attrName>style.visibility</p:attrName>
                                        </p:attrNameLst>
                                      </p:cBhvr>
                                      <p:to>
                                        <p:strVal val="visible"/>
                                      </p:to>
                                    </p:set>
                                  </p:childTnLst>
                                </p:cTn>
                              </p:par>
                              <p:par>
                                <p:cTn id="7" presetID="35" presetClass="emph" presetSubtype="0" repeatCount="indefinite" fill="hold" grpId="1" nodeType="withEffect">
                                  <p:stCondLst>
                                    <p:cond delay="500"/>
                                  </p:stCondLst>
                                  <p:childTnLst>
                                    <p:anim calcmode="discrete" valueType="str">
                                      <p:cBhvr>
                                        <p:cTn id="8" dur="2200" fill="hold"/>
                                        <p:tgtEl>
                                          <p:spTgt spid="352"/>
                                        </p:tgtEl>
                                        <p:attrNameLst>
                                          <p:attrName>style.visibility</p:attrName>
                                        </p:attrNameLst>
                                      </p:cBhvr>
                                      <p:tavLst>
                                        <p:tav tm="0">
                                          <p:val>
                                            <p:strVal val="hidden"/>
                                          </p:val>
                                        </p:tav>
                                        <p:tav tm="50000">
                                          <p:val>
                                            <p:strVal val="visible"/>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353"/>
                                        </p:tgtEl>
                                        <p:attrNameLst>
                                          <p:attrName>style.visibility</p:attrName>
                                        </p:attrNameLst>
                                      </p:cBhvr>
                                      <p:to>
                                        <p:strVal val="visible"/>
                                      </p:to>
                                    </p:set>
                                  </p:childTnLst>
                                </p:cTn>
                              </p:par>
                              <p:par>
                                <p:cTn id="11" presetID="35" presetClass="emph" presetSubtype="0" repeatCount="indefinite" fill="hold" grpId="1" nodeType="withEffect">
                                  <p:stCondLst>
                                    <p:cond delay="500"/>
                                  </p:stCondLst>
                                  <p:childTnLst>
                                    <p:anim calcmode="discrete" valueType="str">
                                      <p:cBhvr>
                                        <p:cTn id="12" dur="2200" fill="hold"/>
                                        <p:tgtEl>
                                          <p:spTgt spid="353"/>
                                        </p:tgtEl>
                                        <p:attrNameLst>
                                          <p:attrName>style.visibility</p:attrName>
                                        </p:attrNameLst>
                                      </p:cBhvr>
                                      <p:tavLst>
                                        <p:tav tm="0">
                                          <p:val>
                                            <p:strVal val="hidden"/>
                                          </p:val>
                                        </p:tav>
                                        <p:tav tm="50000">
                                          <p:val>
                                            <p:strVal val="visible"/>
                                          </p:val>
                                        </p:tav>
                                      </p:tavLst>
                                    </p:anim>
                                  </p:childTnLst>
                                </p:cTn>
                              </p:par>
                              <p:par>
                                <p:cTn id="13" presetID="1" presetClass="entr" presetSubtype="0" fill="hold" grpId="0" nodeType="withEffect">
                                  <p:stCondLst>
                                    <p:cond delay="250"/>
                                  </p:stCondLst>
                                  <p:childTnLst>
                                    <p:set>
                                      <p:cBhvr>
                                        <p:cTn id="14" dur="1" fill="hold">
                                          <p:stCondLst>
                                            <p:cond delay="0"/>
                                          </p:stCondLst>
                                        </p:cTn>
                                        <p:tgtEl>
                                          <p:spTgt spid="354"/>
                                        </p:tgtEl>
                                        <p:attrNameLst>
                                          <p:attrName>style.visibility</p:attrName>
                                        </p:attrNameLst>
                                      </p:cBhvr>
                                      <p:to>
                                        <p:strVal val="visible"/>
                                      </p:to>
                                    </p:set>
                                  </p:childTnLst>
                                </p:cTn>
                              </p:par>
                              <p:par>
                                <p:cTn id="15" presetID="35" presetClass="emph" presetSubtype="0" repeatCount="indefinite" fill="hold" grpId="1" nodeType="withEffect">
                                  <p:stCondLst>
                                    <p:cond delay="250"/>
                                  </p:stCondLst>
                                  <p:childTnLst>
                                    <p:anim calcmode="discrete" valueType="str">
                                      <p:cBhvr>
                                        <p:cTn id="16" dur="1000" fill="hold"/>
                                        <p:tgtEl>
                                          <p:spTgt spid="354"/>
                                        </p:tgtEl>
                                        <p:attrNameLst>
                                          <p:attrName>style.visibility</p:attrName>
                                        </p:attrNameLst>
                                      </p:cBhvr>
                                      <p:tavLst>
                                        <p:tav tm="0">
                                          <p:val>
                                            <p:strVal val="hidden"/>
                                          </p:val>
                                        </p:tav>
                                        <p:tav tm="50000">
                                          <p:val>
                                            <p:strVal val="visible"/>
                                          </p:val>
                                        </p:tav>
                                      </p:tavLst>
                                    </p:anim>
                                  </p:childTnLst>
                                </p:cTn>
                              </p:par>
                              <p:par>
                                <p:cTn id="17" presetID="1" presetClass="entr" presetSubtype="0" fill="hold" grpId="0" nodeType="withEffect">
                                  <p:stCondLst>
                                    <p:cond delay="250"/>
                                  </p:stCondLst>
                                  <p:childTnLst>
                                    <p:set>
                                      <p:cBhvr>
                                        <p:cTn id="18" dur="1" fill="hold">
                                          <p:stCondLst>
                                            <p:cond delay="0"/>
                                          </p:stCondLst>
                                        </p:cTn>
                                        <p:tgtEl>
                                          <p:spTgt spid="355"/>
                                        </p:tgtEl>
                                        <p:attrNameLst>
                                          <p:attrName>style.visibility</p:attrName>
                                        </p:attrNameLst>
                                      </p:cBhvr>
                                      <p:to>
                                        <p:strVal val="visible"/>
                                      </p:to>
                                    </p:set>
                                  </p:childTnLst>
                                </p:cTn>
                              </p:par>
                              <p:par>
                                <p:cTn id="19" presetID="35" presetClass="emph" presetSubtype="0" repeatCount="indefinite" fill="hold" grpId="1" nodeType="withEffect">
                                  <p:stCondLst>
                                    <p:cond delay="250"/>
                                  </p:stCondLst>
                                  <p:childTnLst>
                                    <p:anim calcmode="discrete" valueType="str">
                                      <p:cBhvr>
                                        <p:cTn id="20" dur="1000" fill="hold"/>
                                        <p:tgtEl>
                                          <p:spTgt spid="355"/>
                                        </p:tgtEl>
                                        <p:attrNameLst>
                                          <p:attrName>style.visibility</p:attrName>
                                        </p:attrNameLst>
                                      </p:cBhvr>
                                      <p:tavLst>
                                        <p:tav tm="0">
                                          <p:val>
                                            <p:strVal val="hidden"/>
                                          </p:val>
                                        </p:tav>
                                        <p:tav tm="50000">
                                          <p:val>
                                            <p:strVal val="visible"/>
                                          </p:val>
                                        </p:tav>
                                      </p:tavLst>
                                    </p:anim>
                                  </p:childTnLst>
                                </p:cTn>
                              </p:par>
                              <p:par>
                                <p:cTn id="21" presetID="1" presetClass="entr" presetSubtype="0" fill="hold" grpId="0" nodeType="withEffect">
                                  <p:stCondLst>
                                    <p:cond delay="250"/>
                                  </p:stCondLst>
                                  <p:childTnLst>
                                    <p:set>
                                      <p:cBhvr>
                                        <p:cTn id="22" dur="1" fill="hold">
                                          <p:stCondLst>
                                            <p:cond delay="0"/>
                                          </p:stCondLst>
                                        </p:cTn>
                                        <p:tgtEl>
                                          <p:spTgt spid="374"/>
                                        </p:tgtEl>
                                        <p:attrNameLst>
                                          <p:attrName>style.visibility</p:attrName>
                                        </p:attrNameLst>
                                      </p:cBhvr>
                                      <p:to>
                                        <p:strVal val="visible"/>
                                      </p:to>
                                    </p:set>
                                  </p:childTnLst>
                                </p:cTn>
                              </p:par>
                              <p:par>
                                <p:cTn id="23" presetID="35" presetClass="emph" presetSubtype="0" repeatCount="indefinite" fill="hold" grpId="1" nodeType="withEffect">
                                  <p:stCondLst>
                                    <p:cond delay="250"/>
                                  </p:stCondLst>
                                  <p:childTnLst>
                                    <p:anim calcmode="discrete" valueType="str">
                                      <p:cBhvr>
                                        <p:cTn id="24" dur="1000" fill="hold"/>
                                        <p:tgtEl>
                                          <p:spTgt spid="374"/>
                                        </p:tgtEl>
                                        <p:attrNameLst>
                                          <p:attrName>style.visibility</p:attrName>
                                        </p:attrNameLst>
                                      </p:cBhvr>
                                      <p:tavLst>
                                        <p:tav tm="0">
                                          <p:val>
                                            <p:strVal val="hidden"/>
                                          </p:val>
                                        </p:tav>
                                        <p:tav tm="50000">
                                          <p:val>
                                            <p:strVal val="visible"/>
                                          </p:val>
                                        </p:tav>
                                      </p:tavLst>
                                    </p:anim>
                                  </p:childTnLst>
                                </p:cTn>
                              </p:par>
                              <p:par>
                                <p:cTn id="25" presetID="1" presetClass="entr" presetSubtype="0" fill="hold" grpId="0" nodeType="withEffect">
                                  <p:stCondLst>
                                    <p:cond delay="250"/>
                                  </p:stCondLst>
                                  <p:childTnLst>
                                    <p:set>
                                      <p:cBhvr>
                                        <p:cTn id="26" dur="1" fill="hold">
                                          <p:stCondLst>
                                            <p:cond delay="0"/>
                                          </p:stCondLst>
                                        </p:cTn>
                                        <p:tgtEl>
                                          <p:spTgt spid="375"/>
                                        </p:tgtEl>
                                        <p:attrNameLst>
                                          <p:attrName>style.visibility</p:attrName>
                                        </p:attrNameLst>
                                      </p:cBhvr>
                                      <p:to>
                                        <p:strVal val="visible"/>
                                      </p:to>
                                    </p:set>
                                  </p:childTnLst>
                                </p:cTn>
                              </p:par>
                              <p:par>
                                <p:cTn id="27" presetID="35" presetClass="emph" presetSubtype="0" repeatCount="indefinite" fill="hold" grpId="1" nodeType="withEffect">
                                  <p:stCondLst>
                                    <p:cond delay="250"/>
                                  </p:stCondLst>
                                  <p:childTnLst>
                                    <p:anim calcmode="discrete" valueType="str">
                                      <p:cBhvr>
                                        <p:cTn id="28" dur="1200" fill="hold"/>
                                        <p:tgtEl>
                                          <p:spTgt spid="375"/>
                                        </p:tgtEl>
                                        <p:attrNameLst>
                                          <p:attrName>style.visibility</p:attrName>
                                        </p:attrNameLst>
                                      </p:cBhvr>
                                      <p:tavLst>
                                        <p:tav tm="0">
                                          <p:val>
                                            <p:strVal val="hidden"/>
                                          </p:val>
                                        </p:tav>
                                        <p:tav tm="50000">
                                          <p:val>
                                            <p:strVal val="visible"/>
                                          </p:val>
                                        </p:tav>
                                      </p:tavLst>
                                    </p:anim>
                                  </p:childTnLst>
                                </p:cTn>
                              </p:par>
                              <p:par>
                                <p:cTn id="29" presetID="1" presetClass="entr" presetSubtype="0" fill="hold" grpId="0" nodeType="withEffect">
                                  <p:stCondLst>
                                    <p:cond delay="250"/>
                                  </p:stCondLst>
                                  <p:childTnLst>
                                    <p:set>
                                      <p:cBhvr>
                                        <p:cTn id="30" dur="1" fill="hold">
                                          <p:stCondLst>
                                            <p:cond delay="0"/>
                                          </p:stCondLst>
                                        </p:cTn>
                                        <p:tgtEl>
                                          <p:spTgt spid="376"/>
                                        </p:tgtEl>
                                        <p:attrNameLst>
                                          <p:attrName>style.visibility</p:attrName>
                                        </p:attrNameLst>
                                      </p:cBhvr>
                                      <p:to>
                                        <p:strVal val="visible"/>
                                      </p:to>
                                    </p:set>
                                  </p:childTnLst>
                                </p:cTn>
                              </p:par>
                              <p:par>
                                <p:cTn id="31" presetID="35" presetClass="emph" presetSubtype="0" repeatCount="indefinite" fill="hold" grpId="1" nodeType="withEffect">
                                  <p:stCondLst>
                                    <p:cond delay="250"/>
                                  </p:stCondLst>
                                  <p:childTnLst>
                                    <p:anim calcmode="discrete" valueType="str">
                                      <p:cBhvr>
                                        <p:cTn id="32" dur="1200" fill="hold"/>
                                        <p:tgtEl>
                                          <p:spTgt spid="376"/>
                                        </p:tgtEl>
                                        <p:attrNameLst>
                                          <p:attrName>style.visibility</p:attrName>
                                        </p:attrNameLst>
                                      </p:cBhvr>
                                      <p:tavLst>
                                        <p:tav tm="0">
                                          <p:val>
                                            <p:strVal val="hidden"/>
                                          </p:val>
                                        </p:tav>
                                        <p:tav tm="50000">
                                          <p:val>
                                            <p:strVal val="visible"/>
                                          </p:val>
                                        </p:tav>
                                      </p:tavLst>
                                    </p:anim>
                                  </p:childTnLst>
                                </p:cTn>
                              </p:par>
                              <p:par>
                                <p:cTn id="33" presetID="1" presetClass="entr" presetSubtype="0" fill="hold" grpId="0" nodeType="withEffect">
                                  <p:stCondLst>
                                    <p:cond delay="250"/>
                                  </p:stCondLst>
                                  <p:childTnLst>
                                    <p:set>
                                      <p:cBhvr>
                                        <p:cTn id="34" dur="1" fill="hold">
                                          <p:stCondLst>
                                            <p:cond delay="0"/>
                                          </p:stCondLst>
                                        </p:cTn>
                                        <p:tgtEl>
                                          <p:spTgt spid="377"/>
                                        </p:tgtEl>
                                        <p:attrNameLst>
                                          <p:attrName>style.visibility</p:attrName>
                                        </p:attrNameLst>
                                      </p:cBhvr>
                                      <p:to>
                                        <p:strVal val="visible"/>
                                      </p:to>
                                    </p:set>
                                  </p:childTnLst>
                                </p:cTn>
                              </p:par>
                              <p:par>
                                <p:cTn id="35" presetID="35" presetClass="emph" presetSubtype="0" repeatCount="indefinite" fill="hold" grpId="1" nodeType="withEffect">
                                  <p:stCondLst>
                                    <p:cond delay="250"/>
                                  </p:stCondLst>
                                  <p:childTnLst>
                                    <p:anim calcmode="discrete" valueType="str">
                                      <p:cBhvr>
                                        <p:cTn id="36" dur="1200" fill="hold"/>
                                        <p:tgtEl>
                                          <p:spTgt spid="377"/>
                                        </p:tgtEl>
                                        <p:attrNameLst>
                                          <p:attrName>style.visibility</p:attrName>
                                        </p:attrNameLst>
                                      </p:cBhvr>
                                      <p:tavLst>
                                        <p:tav tm="0">
                                          <p:val>
                                            <p:strVal val="hidden"/>
                                          </p:val>
                                        </p:tav>
                                        <p:tav tm="50000">
                                          <p:val>
                                            <p:strVal val="visible"/>
                                          </p:val>
                                        </p:tav>
                                      </p:tavLst>
                                    </p:anim>
                                  </p:childTnLst>
                                </p:cTn>
                              </p:par>
                              <p:par>
                                <p:cTn id="37" presetID="1" presetClass="entr" presetSubtype="0" fill="hold" grpId="0" nodeType="withEffect">
                                  <p:stCondLst>
                                    <p:cond delay="250"/>
                                  </p:stCondLst>
                                  <p:childTnLst>
                                    <p:set>
                                      <p:cBhvr>
                                        <p:cTn id="38" dur="1" fill="hold">
                                          <p:stCondLst>
                                            <p:cond delay="0"/>
                                          </p:stCondLst>
                                        </p:cTn>
                                        <p:tgtEl>
                                          <p:spTgt spid="378"/>
                                        </p:tgtEl>
                                        <p:attrNameLst>
                                          <p:attrName>style.visibility</p:attrName>
                                        </p:attrNameLst>
                                      </p:cBhvr>
                                      <p:to>
                                        <p:strVal val="visible"/>
                                      </p:to>
                                    </p:set>
                                  </p:childTnLst>
                                </p:cTn>
                              </p:par>
                              <p:par>
                                <p:cTn id="39" presetID="35" presetClass="emph" presetSubtype="0" repeatCount="indefinite" fill="hold" grpId="1" nodeType="withEffect">
                                  <p:stCondLst>
                                    <p:cond delay="250"/>
                                  </p:stCondLst>
                                  <p:childTnLst>
                                    <p:anim calcmode="discrete" valueType="str">
                                      <p:cBhvr>
                                        <p:cTn id="40" dur="1000" fill="hold"/>
                                        <p:tgtEl>
                                          <p:spTgt spid="378"/>
                                        </p:tgtEl>
                                        <p:attrNameLst>
                                          <p:attrName>style.visibility</p:attrName>
                                        </p:attrNameLst>
                                      </p:cBhvr>
                                      <p:tavLst>
                                        <p:tav tm="0">
                                          <p:val>
                                            <p:strVal val="hidden"/>
                                          </p:val>
                                        </p:tav>
                                        <p:tav tm="50000">
                                          <p:val>
                                            <p:strVal val="visible"/>
                                          </p:val>
                                        </p:tav>
                                      </p:tavLst>
                                    </p:anim>
                                  </p:childTnLst>
                                </p:cTn>
                              </p:par>
                              <p:par>
                                <p:cTn id="41" presetID="1" presetClass="entr" presetSubtype="0" fill="hold" grpId="0" nodeType="withEffect">
                                  <p:stCondLst>
                                    <p:cond delay="250"/>
                                  </p:stCondLst>
                                  <p:childTnLst>
                                    <p:set>
                                      <p:cBhvr>
                                        <p:cTn id="42" dur="1" fill="hold">
                                          <p:stCondLst>
                                            <p:cond delay="0"/>
                                          </p:stCondLst>
                                        </p:cTn>
                                        <p:tgtEl>
                                          <p:spTgt spid="379"/>
                                        </p:tgtEl>
                                        <p:attrNameLst>
                                          <p:attrName>style.visibility</p:attrName>
                                        </p:attrNameLst>
                                      </p:cBhvr>
                                      <p:to>
                                        <p:strVal val="visible"/>
                                      </p:to>
                                    </p:set>
                                  </p:childTnLst>
                                </p:cTn>
                              </p:par>
                              <p:par>
                                <p:cTn id="43" presetID="35" presetClass="emph" presetSubtype="0" repeatCount="indefinite" fill="hold" grpId="1" nodeType="withEffect">
                                  <p:stCondLst>
                                    <p:cond delay="250"/>
                                  </p:stCondLst>
                                  <p:childTnLst>
                                    <p:anim calcmode="discrete" valueType="str">
                                      <p:cBhvr>
                                        <p:cTn id="44" dur="1000" fill="hold"/>
                                        <p:tgtEl>
                                          <p:spTgt spid="379"/>
                                        </p:tgtEl>
                                        <p:attrNameLst>
                                          <p:attrName>style.visibility</p:attrName>
                                        </p:attrNameLst>
                                      </p:cBhvr>
                                      <p:tavLst>
                                        <p:tav tm="0">
                                          <p:val>
                                            <p:strVal val="hidden"/>
                                          </p:val>
                                        </p:tav>
                                        <p:tav tm="50000">
                                          <p:val>
                                            <p:strVal val="visible"/>
                                          </p:val>
                                        </p:tav>
                                      </p:tavLst>
                                    </p:anim>
                                  </p:childTnLst>
                                </p:cTn>
                              </p:par>
                              <p:par>
                                <p:cTn id="45" presetID="1" presetClass="entr" presetSubtype="0" fill="hold" grpId="0" nodeType="withEffect">
                                  <p:stCondLst>
                                    <p:cond delay="250"/>
                                  </p:stCondLst>
                                  <p:childTnLst>
                                    <p:set>
                                      <p:cBhvr>
                                        <p:cTn id="46" dur="1" fill="hold">
                                          <p:stCondLst>
                                            <p:cond delay="0"/>
                                          </p:stCondLst>
                                        </p:cTn>
                                        <p:tgtEl>
                                          <p:spTgt spid="380"/>
                                        </p:tgtEl>
                                        <p:attrNameLst>
                                          <p:attrName>style.visibility</p:attrName>
                                        </p:attrNameLst>
                                      </p:cBhvr>
                                      <p:to>
                                        <p:strVal val="visible"/>
                                      </p:to>
                                    </p:set>
                                  </p:childTnLst>
                                </p:cTn>
                              </p:par>
                              <p:par>
                                <p:cTn id="47" presetID="35" presetClass="emph" presetSubtype="0" repeatCount="indefinite" fill="hold" grpId="1" nodeType="withEffect">
                                  <p:stCondLst>
                                    <p:cond delay="250"/>
                                  </p:stCondLst>
                                  <p:childTnLst>
                                    <p:anim calcmode="discrete" valueType="str">
                                      <p:cBhvr>
                                        <p:cTn id="48" dur="1200" fill="hold"/>
                                        <p:tgtEl>
                                          <p:spTgt spid="380"/>
                                        </p:tgtEl>
                                        <p:attrNameLst>
                                          <p:attrName>style.visibility</p:attrName>
                                        </p:attrNameLst>
                                      </p:cBhvr>
                                      <p:tavLst>
                                        <p:tav tm="0">
                                          <p:val>
                                            <p:strVal val="hidden"/>
                                          </p:val>
                                        </p:tav>
                                        <p:tav tm="50000">
                                          <p:val>
                                            <p:strVal val="visible"/>
                                          </p:val>
                                        </p:tav>
                                      </p:tavLst>
                                    </p:anim>
                                  </p:childTnLst>
                                </p:cTn>
                              </p:par>
                              <p:par>
                                <p:cTn id="49" presetID="16" presetClass="entr" presetSubtype="21" fill="hold" grpId="0" nodeType="withEffect">
                                  <p:stCondLst>
                                    <p:cond delay="0"/>
                                  </p:stCondLst>
                                  <p:childTnLst>
                                    <p:set>
                                      <p:cBhvr>
                                        <p:cTn id="50" dur="1" fill="hold">
                                          <p:stCondLst>
                                            <p:cond delay="0"/>
                                          </p:stCondLst>
                                        </p:cTn>
                                        <p:tgtEl>
                                          <p:spTgt spid="351"/>
                                        </p:tgtEl>
                                        <p:attrNameLst>
                                          <p:attrName>style.visibility</p:attrName>
                                        </p:attrNameLst>
                                      </p:cBhvr>
                                      <p:to>
                                        <p:strVal val="visible"/>
                                      </p:to>
                                    </p:set>
                                    <p:animEffect transition="in" filter="barn(inVertical)">
                                      <p:cBhvr>
                                        <p:cTn id="51" dur="500"/>
                                        <p:tgtEl>
                                          <p:spTgt spid="351"/>
                                        </p:tgtEl>
                                      </p:cBhvr>
                                    </p:animEffect>
                                  </p:childTnLst>
                                </p:cTn>
                              </p:par>
                            </p:childTnLst>
                          </p:cTn>
                        </p:par>
                        <p:par>
                          <p:cTn id="52" fill="hold">
                            <p:stCondLst>
                              <p:cond delay="2700"/>
                            </p:stCondLst>
                            <p:childTnLst>
                              <p:par>
                                <p:cTn id="53" presetID="16" presetClass="entr" presetSubtype="21" fill="hold" grpId="0" nodeType="afterEffect">
                                  <p:stCondLst>
                                    <p:cond delay="0"/>
                                  </p:stCondLst>
                                  <p:childTnLst>
                                    <p:set>
                                      <p:cBhvr>
                                        <p:cTn id="54" dur="1" fill="hold">
                                          <p:stCondLst>
                                            <p:cond delay="0"/>
                                          </p:stCondLst>
                                        </p:cTn>
                                        <p:tgtEl>
                                          <p:spTgt spid="189"/>
                                        </p:tgtEl>
                                        <p:attrNameLst>
                                          <p:attrName>style.visibility</p:attrName>
                                        </p:attrNameLst>
                                      </p:cBhvr>
                                      <p:to>
                                        <p:strVal val="visible"/>
                                      </p:to>
                                    </p:set>
                                    <p:animEffect transition="in" filter="barn(inVertical)">
                                      <p:cBhvr>
                                        <p:cTn id="55" dur="500"/>
                                        <p:tgtEl>
                                          <p:spTgt spid="189"/>
                                        </p:tgtEl>
                                      </p:cBhvr>
                                    </p:animEffect>
                                  </p:childTnLst>
                                </p:cTn>
                              </p:par>
                            </p:childTnLst>
                          </p:cTn>
                        </p:par>
                        <p:par>
                          <p:cTn id="56" fill="hold">
                            <p:stCondLst>
                              <p:cond delay="3200"/>
                            </p:stCondLst>
                            <p:childTnLst>
                              <p:par>
                                <p:cTn id="57" presetID="16" presetClass="entr" presetSubtype="21" fill="hold" grpId="0" nodeType="afterEffect">
                                  <p:stCondLst>
                                    <p:cond delay="0"/>
                                  </p:stCondLst>
                                  <p:childTnLst>
                                    <p:set>
                                      <p:cBhvr>
                                        <p:cTn id="58" dur="1" fill="hold">
                                          <p:stCondLst>
                                            <p:cond delay="0"/>
                                          </p:stCondLst>
                                        </p:cTn>
                                        <p:tgtEl>
                                          <p:spTgt spid="190"/>
                                        </p:tgtEl>
                                        <p:attrNameLst>
                                          <p:attrName>style.visibility</p:attrName>
                                        </p:attrNameLst>
                                      </p:cBhvr>
                                      <p:to>
                                        <p:strVal val="visible"/>
                                      </p:to>
                                    </p:set>
                                    <p:animEffect transition="in" filter="barn(inVertical)">
                                      <p:cBhvr>
                                        <p:cTn id="59" dur="500"/>
                                        <p:tgtEl>
                                          <p:spTgt spid="190"/>
                                        </p:tgtEl>
                                      </p:cBhvr>
                                    </p:animEffect>
                                  </p:childTnLst>
                                </p:cTn>
                              </p:par>
                            </p:childTnLst>
                          </p:cTn>
                        </p:par>
                        <p:par>
                          <p:cTn id="60" fill="hold">
                            <p:stCondLst>
                              <p:cond delay="3700"/>
                            </p:stCondLst>
                            <p:childTnLst>
                              <p:par>
                                <p:cTn id="61" presetID="16" presetClass="entr" presetSubtype="21" fill="hold" grpId="0" nodeType="afterEffect">
                                  <p:stCondLst>
                                    <p:cond delay="0"/>
                                  </p:stCondLst>
                                  <p:childTnLst>
                                    <p:set>
                                      <p:cBhvr>
                                        <p:cTn id="62" dur="1" fill="hold">
                                          <p:stCondLst>
                                            <p:cond delay="0"/>
                                          </p:stCondLst>
                                        </p:cTn>
                                        <p:tgtEl>
                                          <p:spTgt spid="191"/>
                                        </p:tgtEl>
                                        <p:attrNameLst>
                                          <p:attrName>style.visibility</p:attrName>
                                        </p:attrNameLst>
                                      </p:cBhvr>
                                      <p:to>
                                        <p:strVal val="visible"/>
                                      </p:to>
                                    </p:set>
                                    <p:animEffect transition="in" filter="barn(inVertical)">
                                      <p:cBhvr>
                                        <p:cTn id="63" dur="500"/>
                                        <p:tgtEl>
                                          <p:spTgt spid="191"/>
                                        </p:tgtEl>
                                      </p:cBhvr>
                                    </p:animEffect>
                                  </p:childTnLst>
                                </p:cTn>
                              </p:par>
                            </p:childTnLst>
                          </p:cTn>
                        </p:par>
                        <p:par>
                          <p:cTn id="64" fill="hold">
                            <p:stCondLst>
                              <p:cond delay="4200"/>
                            </p:stCondLst>
                            <p:childTnLst>
                              <p:par>
                                <p:cTn id="65" presetID="16" presetClass="entr" presetSubtype="21" fill="hold" grpId="0" nodeType="afterEffect">
                                  <p:stCondLst>
                                    <p:cond delay="0"/>
                                  </p:stCondLst>
                                  <p:childTnLst>
                                    <p:set>
                                      <p:cBhvr>
                                        <p:cTn id="66" dur="1" fill="hold">
                                          <p:stCondLst>
                                            <p:cond delay="0"/>
                                          </p:stCondLst>
                                        </p:cTn>
                                        <p:tgtEl>
                                          <p:spTgt spid="192"/>
                                        </p:tgtEl>
                                        <p:attrNameLst>
                                          <p:attrName>style.visibility</p:attrName>
                                        </p:attrNameLst>
                                      </p:cBhvr>
                                      <p:to>
                                        <p:strVal val="visible"/>
                                      </p:to>
                                    </p:set>
                                    <p:animEffect transition="in" filter="barn(inVertical)">
                                      <p:cBhvr>
                                        <p:cTn id="67" dur="500"/>
                                        <p:tgtEl>
                                          <p:spTgt spid="192"/>
                                        </p:tgtEl>
                                      </p:cBhvr>
                                    </p:animEffect>
                                  </p:childTnLst>
                                </p:cTn>
                              </p:par>
                            </p:childTnLst>
                          </p:cTn>
                        </p:par>
                        <p:par>
                          <p:cTn id="68" fill="hold">
                            <p:stCondLst>
                              <p:cond delay="4700"/>
                            </p:stCondLst>
                            <p:childTnLst>
                              <p:par>
                                <p:cTn id="69" presetID="16" presetClass="entr" presetSubtype="21" fill="hold" grpId="0" nodeType="afterEffect">
                                  <p:stCondLst>
                                    <p:cond delay="0"/>
                                  </p:stCondLst>
                                  <p:childTnLst>
                                    <p:set>
                                      <p:cBhvr>
                                        <p:cTn id="70" dur="1" fill="hold">
                                          <p:stCondLst>
                                            <p:cond delay="0"/>
                                          </p:stCondLst>
                                        </p:cTn>
                                        <p:tgtEl>
                                          <p:spTgt spid="193"/>
                                        </p:tgtEl>
                                        <p:attrNameLst>
                                          <p:attrName>style.visibility</p:attrName>
                                        </p:attrNameLst>
                                      </p:cBhvr>
                                      <p:to>
                                        <p:strVal val="visible"/>
                                      </p:to>
                                    </p:set>
                                    <p:animEffect transition="in" filter="barn(inVertical)">
                                      <p:cBhvr>
                                        <p:cTn id="71" dur="500"/>
                                        <p:tgtEl>
                                          <p:spTgt spid="193"/>
                                        </p:tgtEl>
                                      </p:cBhvr>
                                    </p:animEffect>
                                  </p:childTnLst>
                                </p:cTn>
                              </p:par>
                            </p:childTnLst>
                          </p:cTn>
                        </p:par>
                        <p:par>
                          <p:cTn id="72" fill="hold">
                            <p:stCondLst>
                              <p:cond delay="5200"/>
                            </p:stCondLst>
                            <p:childTnLst>
                              <p:par>
                                <p:cTn id="73" presetID="16" presetClass="entr" presetSubtype="21" fill="hold" grpId="0" nodeType="afterEffect">
                                  <p:stCondLst>
                                    <p:cond delay="0"/>
                                  </p:stCondLst>
                                  <p:childTnLst>
                                    <p:set>
                                      <p:cBhvr>
                                        <p:cTn id="74" dur="1" fill="hold">
                                          <p:stCondLst>
                                            <p:cond delay="0"/>
                                          </p:stCondLst>
                                        </p:cTn>
                                        <p:tgtEl>
                                          <p:spTgt spid="194"/>
                                        </p:tgtEl>
                                        <p:attrNameLst>
                                          <p:attrName>style.visibility</p:attrName>
                                        </p:attrNameLst>
                                      </p:cBhvr>
                                      <p:to>
                                        <p:strVal val="visible"/>
                                      </p:to>
                                    </p:set>
                                    <p:animEffect transition="in" filter="barn(inVertical)">
                                      <p:cBhvr>
                                        <p:cTn id="75" dur="500"/>
                                        <p:tgtEl>
                                          <p:spTgt spid="194"/>
                                        </p:tgtEl>
                                      </p:cBhvr>
                                    </p:animEffect>
                                  </p:childTnLst>
                                </p:cTn>
                              </p:par>
                            </p:childTnLst>
                          </p:cTn>
                        </p:par>
                        <p:par>
                          <p:cTn id="76" fill="hold">
                            <p:stCondLst>
                              <p:cond delay="5700"/>
                            </p:stCondLst>
                            <p:childTnLst>
                              <p:par>
                                <p:cTn id="77" presetID="16" presetClass="entr" presetSubtype="21" fill="hold" grpId="0" nodeType="afterEffect">
                                  <p:stCondLst>
                                    <p:cond delay="0"/>
                                  </p:stCondLst>
                                  <p:childTnLst>
                                    <p:set>
                                      <p:cBhvr>
                                        <p:cTn id="78" dur="1" fill="hold">
                                          <p:stCondLst>
                                            <p:cond delay="0"/>
                                          </p:stCondLst>
                                        </p:cTn>
                                        <p:tgtEl>
                                          <p:spTgt spid="195"/>
                                        </p:tgtEl>
                                        <p:attrNameLst>
                                          <p:attrName>style.visibility</p:attrName>
                                        </p:attrNameLst>
                                      </p:cBhvr>
                                      <p:to>
                                        <p:strVal val="visible"/>
                                      </p:to>
                                    </p:set>
                                    <p:animEffect transition="in" filter="barn(inVertical)">
                                      <p:cBhvr>
                                        <p:cTn id="79" dur="500"/>
                                        <p:tgtEl>
                                          <p:spTgt spid="195"/>
                                        </p:tgtEl>
                                      </p:cBhvr>
                                    </p:animEffect>
                                  </p:childTnLst>
                                </p:cTn>
                              </p:par>
                            </p:childTnLst>
                          </p:cTn>
                        </p:par>
                        <p:par>
                          <p:cTn id="80" fill="hold">
                            <p:stCondLst>
                              <p:cond delay="6200"/>
                            </p:stCondLst>
                            <p:childTnLst>
                              <p:par>
                                <p:cTn id="81" presetID="16" presetClass="entr" presetSubtype="21" fill="hold" grpId="0" nodeType="afterEffect">
                                  <p:stCondLst>
                                    <p:cond delay="0"/>
                                  </p:stCondLst>
                                  <p:childTnLst>
                                    <p:set>
                                      <p:cBhvr>
                                        <p:cTn id="82" dur="1" fill="hold">
                                          <p:stCondLst>
                                            <p:cond delay="0"/>
                                          </p:stCondLst>
                                        </p:cTn>
                                        <p:tgtEl>
                                          <p:spTgt spid="196"/>
                                        </p:tgtEl>
                                        <p:attrNameLst>
                                          <p:attrName>style.visibility</p:attrName>
                                        </p:attrNameLst>
                                      </p:cBhvr>
                                      <p:to>
                                        <p:strVal val="visible"/>
                                      </p:to>
                                    </p:set>
                                    <p:animEffect transition="in" filter="barn(inVertical)">
                                      <p:cBhvr>
                                        <p:cTn id="83"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animBg="1"/>
      <p:bldP spid="190" grpId="0" animBg="1"/>
      <p:bldP spid="191" grpId="0" animBg="1"/>
      <p:bldP spid="192" grpId="0" animBg="1"/>
      <p:bldP spid="193" grpId="0" animBg="1"/>
      <p:bldP spid="194" grpId="0" animBg="1"/>
      <p:bldP spid="195" grpId="0" animBg="1"/>
      <p:bldP spid="196" grpId="0" animBg="1"/>
      <p:bldP spid="351" grpId="0"/>
      <p:bldP spid="352" grpId="0" animBg="1"/>
      <p:bldP spid="352" grpId="1" animBg="1"/>
      <p:bldP spid="353" grpId="0" animBg="1"/>
      <p:bldP spid="353" grpId="1" animBg="1"/>
      <p:bldP spid="354" grpId="0" animBg="1"/>
      <p:bldP spid="354" grpId="1" animBg="1"/>
      <p:bldP spid="355" grpId="0" animBg="1"/>
      <p:bldP spid="355" grpId="1" animBg="1"/>
      <p:bldP spid="374" grpId="0" animBg="1"/>
      <p:bldP spid="374" grpId="1" animBg="1"/>
      <p:bldP spid="375" grpId="0" animBg="1"/>
      <p:bldP spid="375" grpId="1" animBg="1"/>
      <p:bldP spid="376" grpId="0" animBg="1"/>
      <p:bldP spid="376" grpId="1" animBg="1"/>
      <p:bldP spid="377" grpId="0" animBg="1"/>
      <p:bldP spid="377" grpId="1" animBg="1"/>
      <p:bldP spid="378" grpId="0" animBg="1"/>
      <p:bldP spid="378" grpId="1" animBg="1"/>
      <p:bldP spid="379" grpId="0" animBg="1"/>
      <p:bldP spid="379" grpId="1" animBg="1"/>
      <p:bldP spid="380" grpId="0" animBg="1"/>
      <p:bldP spid="38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5">
            <a:extLst>
              <a:ext uri="{FF2B5EF4-FFF2-40B4-BE49-F238E27FC236}">
                <a16:creationId xmlns:a16="http://schemas.microsoft.com/office/drawing/2014/main" id="{15FC069B-922B-4570-8D11-6BDCFE07FE97}"/>
              </a:ext>
            </a:extLst>
          </p:cNvPr>
          <p:cNvSpPr txBox="1">
            <a:spLocks/>
          </p:cNvSpPr>
          <p:nvPr/>
        </p:nvSpPr>
        <p:spPr>
          <a:xfrm>
            <a:off x="11161322" y="6229565"/>
            <a:ext cx="541687" cy="225323"/>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B2BE56-A1DF-44BF-AF31-08C6097C884E}" type="slidenum">
              <a:rPr lang="en-US" smtClean="0">
                <a:latin typeface="Open Sans" panose="020B0606030504020204" pitchFamily="34" charset="0"/>
                <a:ea typeface="Open Sans" panose="020B0606030504020204" pitchFamily="34" charset="0"/>
                <a:cs typeface="Open Sans" panose="020B0606030504020204" pitchFamily="34" charset="0"/>
              </a:rPr>
              <a:pPr/>
              <a:t>8</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E133387E-4083-4839-9D30-9C2A3D4DAC0D}"/>
              </a:ext>
            </a:extLst>
          </p:cNvPr>
          <p:cNvSpPr/>
          <p:nvPr/>
        </p:nvSpPr>
        <p:spPr>
          <a:xfrm>
            <a:off x="1167582" y="4586549"/>
            <a:ext cx="2598601" cy="654988"/>
          </a:xfrm>
          <a:prstGeom prst="rect">
            <a:avLst/>
          </a:prstGeom>
        </p:spPr>
        <p:txBody>
          <a:bodyPr wrap="square">
            <a:spAutoFit/>
          </a:bodyPr>
          <a:lstStyle/>
          <a:p>
            <a:pPr algn="ctr">
              <a:lnSpc>
                <a:spcPts val="1500"/>
              </a:lnSpc>
            </a:pPr>
            <a:r>
              <a:rPr lang="en-US" sz="1000" dirty="0">
                <a:latin typeface="Open Sans" panose="020B0606030504020204" pitchFamily="34" charset="0"/>
              </a:rPr>
              <a:t>It is a long established fact that a </a:t>
            </a:r>
          </a:p>
          <a:p>
            <a:pPr algn="ctr">
              <a:lnSpc>
                <a:spcPts val="1500"/>
              </a:lnSpc>
            </a:pPr>
            <a:r>
              <a:rPr lang="en-US" sz="1000" dirty="0">
                <a:latin typeface="Open Sans" panose="020B0606030504020204" pitchFamily="34" charset="0"/>
              </a:rPr>
              <a:t>reader will be distracted by the readable content of a page when,</a:t>
            </a:r>
            <a:endParaRPr lang="en-US" sz="1000" dirty="0"/>
          </a:p>
        </p:txBody>
      </p:sp>
      <p:sp>
        <p:nvSpPr>
          <p:cNvPr id="9" name="Footer Placeholder 4">
            <a:extLst>
              <a:ext uri="{FF2B5EF4-FFF2-40B4-BE49-F238E27FC236}">
                <a16:creationId xmlns:a16="http://schemas.microsoft.com/office/drawing/2014/main" id="{91BBD8BC-C7BC-4F87-B181-A15EC0B885E2}"/>
              </a:ext>
            </a:extLst>
          </p:cNvPr>
          <p:cNvSpPr txBox="1">
            <a:spLocks/>
          </p:cNvSpPr>
          <p:nvPr/>
        </p:nvSpPr>
        <p:spPr>
          <a:xfrm>
            <a:off x="1516155" y="3916692"/>
            <a:ext cx="1901454" cy="367604"/>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tx1">
                    <a:tint val="75000"/>
                  </a:schemeClr>
                </a:solidFill>
                <a:latin typeface="Open Sans bold" panose="020B0806030504020204" pitchFamily="34" charset="0"/>
                <a:ea typeface="Open Sans bold" panose="020B0806030504020204" pitchFamily="34" charset="0"/>
                <a:cs typeface="Open Sans bold" panose="020B08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0"/>
              </a:lnSpc>
            </a:pPr>
            <a:r>
              <a:rPr lang="en-US" dirty="0">
                <a:solidFill>
                  <a:srgbClr val="C5AA8E"/>
                </a:solidFill>
                <a:latin typeface="Montserrat Medium" panose="00000600000000000000" pitchFamily="50" charset="0"/>
              </a:rPr>
              <a:t>Text Tittle Here</a:t>
            </a:r>
            <a:endParaRPr lang="en-US" dirty="0">
              <a:solidFill>
                <a:srgbClr val="C5AA8E"/>
              </a:solidFill>
              <a:latin typeface="Montserrat Medium" panose="00000600000000000000" pitchFamily="50"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DF5251CD-4CFF-44EE-A071-3233BDF40D5F}"/>
              </a:ext>
            </a:extLst>
          </p:cNvPr>
          <p:cNvSpPr/>
          <p:nvPr/>
        </p:nvSpPr>
        <p:spPr>
          <a:xfrm>
            <a:off x="4796698" y="4586549"/>
            <a:ext cx="2598601" cy="654988"/>
          </a:xfrm>
          <a:prstGeom prst="rect">
            <a:avLst/>
          </a:prstGeom>
        </p:spPr>
        <p:txBody>
          <a:bodyPr wrap="square">
            <a:spAutoFit/>
          </a:bodyPr>
          <a:lstStyle/>
          <a:p>
            <a:pPr algn="ctr">
              <a:lnSpc>
                <a:spcPts val="1500"/>
              </a:lnSpc>
            </a:pPr>
            <a:r>
              <a:rPr lang="en-US" sz="1000" dirty="0">
                <a:latin typeface="Open Sans" panose="020B0606030504020204" pitchFamily="34" charset="0"/>
              </a:rPr>
              <a:t>It is a long established fact that a </a:t>
            </a:r>
          </a:p>
          <a:p>
            <a:pPr algn="ctr">
              <a:lnSpc>
                <a:spcPts val="1500"/>
              </a:lnSpc>
            </a:pPr>
            <a:r>
              <a:rPr lang="en-US" sz="1000" dirty="0">
                <a:latin typeface="Open Sans" panose="020B0606030504020204" pitchFamily="34" charset="0"/>
              </a:rPr>
              <a:t>reader will be distracted by the readable content of a page when,</a:t>
            </a:r>
            <a:endParaRPr lang="en-US" sz="1000" dirty="0"/>
          </a:p>
        </p:txBody>
      </p:sp>
      <p:sp>
        <p:nvSpPr>
          <p:cNvPr id="16" name="Footer Placeholder 4">
            <a:extLst>
              <a:ext uri="{FF2B5EF4-FFF2-40B4-BE49-F238E27FC236}">
                <a16:creationId xmlns:a16="http://schemas.microsoft.com/office/drawing/2014/main" id="{32E3A61E-8131-4BBB-A227-161269D7DED9}"/>
              </a:ext>
            </a:extLst>
          </p:cNvPr>
          <p:cNvSpPr txBox="1">
            <a:spLocks/>
          </p:cNvSpPr>
          <p:nvPr/>
        </p:nvSpPr>
        <p:spPr>
          <a:xfrm>
            <a:off x="5145271" y="3916692"/>
            <a:ext cx="1901454" cy="367604"/>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tx1">
                    <a:tint val="75000"/>
                  </a:schemeClr>
                </a:solidFill>
                <a:latin typeface="Open Sans bold" panose="020B0806030504020204" pitchFamily="34" charset="0"/>
                <a:ea typeface="Open Sans bold" panose="020B0806030504020204" pitchFamily="34" charset="0"/>
                <a:cs typeface="Open Sans bold" panose="020B08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0"/>
              </a:lnSpc>
            </a:pPr>
            <a:r>
              <a:rPr lang="en-US" dirty="0">
                <a:solidFill>
                  <a:srgbClr val="C5AA8E"/>
                </a:solidFill>
                <a:latin typeface="Montserrat Medium" panose="00000600000000000000" pitchFamily="50" charset="0"/>
              </a:rPr>
              <a:t>Text Tittle Here</a:t>
            </a:r>
            <a:endParaRPr lang="en-US" dirty="0">
              <a:solidFill>
                <a:srgbClr val="C5AA8E"/>
              </a:solidFill>
              <a:latin typeface="Montserrat Medium" panose="00000600000000000000" pitchFamily="50" charset="0"/>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5986BCA9-5A84-4088-BF54-38D288EBD421}"/>
              </a:ext>
            </a:extLst>
          </p:cNvPr>
          <p:cNvSpPr/>
          <p:nvPr/>
        </p:nvSpPr>
        <p:spPr>
          <a:xfrm>
            <a:off x="8562721" y="4586549"/>
            <a:ext cx="2598601" cy="654988"/>
          </a:xfrm>
          <a:prstGeom prst="rect">
            <a:avLst/>
          </a:prstGeom>
        </p:spPr>
        <p:txBody>
          <a:bodyPr wrap="square">
            <a:spAutoFit/>
          </a:bodyPr>
          <a:lstStyle/>
          <a:p>
            <a:pPr algn="ctr">
              <a:lnSpc>
                <a:spcPts val="1500"/>
              </a:lnSpc>
            </a:pPr>
            <a:r>
              <a:rPr lang="en-US" sz="1000" dirty="0">
                <a:latin typeface="Open Sans" panose="020B0606030504020204" pitchFamily="34" charset="0"/>
              </a:rPr>
              <a:t>It is a long established fact that a </a:t>
            </a:r>
          </a:p>
          <a:p>
            <a:pPr algn="ctr">
              <a:lnSpc>
                <a:spcPts val="1500"/>
              </a:lnSpc>
            </a:pPr>
            <a:r>
              <a:rPr lang="en-US" sz="1000" dirty="0">
                <a:latin typeface="Open Sans" panose="020B0606030504020204" pitchFamily="34" charset="0"/>
              </a:rPr>
              <a:t>reader will be distracted by the readable content of a page when,</a:t>
            </a:r>
            <a:endParaRPr lang="en-US" sz="1000" dirty="0"/>
          </a:p>
        </p:txBody>
      </p:sp>
      <p:sp>
        <p:nvSpPr>
          <p:cNvPr id="21" name="Footer Placeholder 4">
            <a:extLst>
              <a:ext uri="{FF2B5EF4-FFF2-40B4-BE49-F238E27FC236}">
                <a16:creationId xmlns:a16="http://schemas.microsoft.com/office/drawing/2014/main" id="{B1C243CE-E320-455C-8B29-31BE3256FE2B}"/>
              </a:ext>
            </a:extLst>
          </p:cNvPr>
          <p:cNvSpPr txBox="1">
            <a:spLocks/>
          </p:cNvSpPr>
          <p:nvPr/>
        </p:nvSpPr>
        <p:spPr>
          <a:xfrm>
            <a:off x="8911294" y="3916692"/>
            <a:ext cx="1901454" cy="367604"/>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tx1">
                    <a:tint val="75000"/>
                  </a:schemeClr>
                </a:solidFill>
                <a:latin typeface="Open Sans bold" panose="020B0806030504020204" pitchFamily="34" charset="0"/>
                <a:ea typeface="Open Sans bold" panose="020B0806030504020204" pitchFamily="34" charset="0"/>
                <a:cs typeface="Open Sans bold" panose="020B08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0"/>
              </a:lnSpc>
            </a:pPr>
            <a:r>
              <a:rPr lang="en-US" dirty="0">
                <a:solidFill>
                  <a:srgbClr val="C5AA8E"/>
                </a:solidFill>
                <a:latin typeface="Montserrat Medium" panose="00000600000000000000" pitchFamily="50" charset="0"/>
              </a:rPr>
              <a:t>Text Tittle Here</a:t>
            </a:r>
            <a:endParaRPr lang="en-US" dirty="0">
              <a:solidFill>
                <a:srgbClr val="C5AA8E"/>
              </a:solidFill>
              <a:latin typeface="Montserrat Medium" panose="00000600000000000000" pitchFamily="50" charset="0"/>
              <a:ea typeface="Open Sans" panose="020B0606030504020204" pitchFamily="34" charset="0"/>
              <a:cs typeface="Open Sans" panose="020B0606030504020204" pitchFamily="34" charset="0"/>
            </a:endParaRPr>
          </a:p>
        </p:txBody>
      </p:sp>
      <p:cxnSp>
        <p:nvCxnSpPr>
          <p:cNvPr id="22" name="Straight Connector 21">
            <a:extLst>
              <a:ext uri="{FF2B5EF4-FFF2-40B4-BE49-F238E27FC236}">
                <a16:creationId xmlns:a16="http://schemas.microsoft.com/office/drawing/2014/main" id="{35A8CBC0-ED3C-4278-B580-CDA0420A9435}"/>
              </a:ext>
            </a:extLst>
          </p:cNvPr>
          <p:cNvCxnSpPr>
            <a:cxnSpLocks/>
          </p:cNvCxnSpPr>
          <p:nvPr/>
        </p:nvCxnSpPr>
        <p:spPr>
          <a:xfrm>
            <a:off x="9614500" y="4402609"/>
            <a:ext cx="345427" cy="0"/>
          </a:xfrm>
          <a:prstGeom prst="line">
            <a:avLst/>
          </a:prstGeom>
          <a:ln w="25400">
            <a:solidFill>
              <a:schemeClr val="bg2">
                <a:lumMod val="9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1C34C7E-F43D-4D3C-B2B7-B4A991B00B24}"/>
              </a:ext>
            </a:extLst>
          </p:cNvPr>
          <p:cNvCxnSpPr>
            <a:cxnSpLocks/>
          </p:cNvCxnSpPr>
          <p:nvPr/>
        </p:nvCxnSpPr>
        <p:spPr>
          <a:xfrm>
            <a:off x="5905318" y="4402609"/>
            <a:ext cx="345427" cy="0"/>
          </a:xfrm>
          <a:prstGeom prst="line">
            <a:avLst/>
          </a:prstGeom>
          <a:ln w="25400">
            <a:solidFill>
              <a:schemeClr val="bg2">
                <a:lumMod val="9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C180972-7255-4E95-8312-2739478E4498}"/>
              </a:ext>
            </a:extLst>
          </p:cNvPr>
          <p:cNvCxnSpPr>
            <a:cxnSpLocks/>
          </p:cNvCxnSpPr>
          <p:nvPr/>
        </p:nvCxnSpPr>
        <p:spPr>
          <a:xfrm>
            <a:off x="2257361" y="4402609"/>
            <a:ext cx="345427" cy="0"/>
          </a:xfrm>
          <a:prstGeom prst="line">
            <a:avLst/>
          </a:prstGeom>
          <a:ln w="25400">
            <a:solidFill>
              <a:schemeClr val="bg2">
                <a:lumMod val="95000"/>
              </a:schemeClr>
            </a:solidFill>
          </a:ln>
        </p:spPr>
        <p:style>
          <a:lnRef idx="1">
            <a:schemeClr val="accent1"/>
          </a:lnRef>
          <a:fillRef idx="0">
            <a:schemeClr val="accent1"/>
          </a:fillRef>
          <a:effectRef idx="0">
            <a:schemeClr val="accent1"/>
          </a:effectRef>
          <a:fontRef idx="minor">
            <a:schemeClr val="tx1"/>
          </a:fontRef>
        </p:style>
      </p:cxnSp>
      <p:pic>
        <p:nvPicPr>
          <p:cNvPr id="11" name="Marcador de posición de imagen 10">
            <a:extLst>
              <a:ext uri="{FF2B5EF4-FFF2-40B4-BE49-F238E27FC236}">
                <a16:creationId xmlns:a16="http://schemas.microsoft.com/office/drawing/2014/main" id="{D5E379E6-77F0-45CB-B827-3692E349249E}"/>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6" name="Rectangle 5">
            <a:extLst>
              <a:ext uri="{FF2B5EF4-FFF2-40B4-BE49-F238E27FC236}">
                <a16:creationId xmlns:a16="http://schemas.microsoft.com/office/drawing/2014/main" id="{2416F7E9-62A4-4B57-AD16-AF6663B92730}"/>
              </a:ext>
            </a:extLst>
          </p:cNvPr>
          <p:cNvSpPr/>
          <p:nvPr/>
        </p:nvSpPr>
        <p:spPr>
          <a:xfrm>
            <a:off x="0" y="0"/>
            <a:ext cx="12192000" cy="2960914"/>
          </a:xfrm>
          <a:prstGeom prst="rect">
            <a:avLst/>
          </a:prstGeom>
          <a:solidFill>
            <a:srgbClr val="D3BF9D">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9240FDE1-F4D3-48A0-BBCC-C2DB0CF5B71F}"/>
              </a:ext>
            </a:extLst>
          </p:cNvPr>
          <p:cNvSpPr txBox="1">
            <a:spLocks/>
          </p:cNvSpPr>
          <p:nvPr/>
        </p:nvSpPr>
        <p:spPr>
          <a:xfrm>
            <a:off x="3414122" y="761083"/>
            <a:ext cx="5363755" cy="462627"/>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tx1">
                    <a:tint val="75000"/>
                  </a:schemeClr>
                </a:solidFill>
                <a:latin typeface="Open Sans bold" panose="020B0806030504020204" pitchFamily="34" charset="0"/>
                <a:ea typeface="Open Sans bold" panose="020B0806030504020204" pitchFamily="34" charset="0"/>
                <a:cs typeface="Open Sans bold" panose="020B08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500" b="1" dirty="0">
                <a:solidFill>
                  <a:schemeClr val="bg1"/>
                </a:solidFill>
                <a:latin typeface="Montserrat Medium" panose="00000600000000000000" pitchFamily="50" charset="0"/>
              </a:rPr>
              <a:t>What We Do For You</a:t>
            </a:r>
          </a:p>
        </p:txBody>
      </p:sp>
      <p:sp>
        <p:nvSpPr>
          <p:cNvPr id="5" name="Rectangle 4">
            <a:extLst>
              <a:ext uri="{FF2B5EF4-FFF2-40B4-BE49-F238E27FC236}">
                <a16:creationId xmlns:a16="http://schemas.microsoft.com/office/drawing/2014/main" id="{F87E0384-6E0C-40A2-952C-A90F7634B299}"/>
              </a:ext>
            </a:extLst>
          </p:cNvPr>
          <p:cNvSpPr/>
          <p:nvPr/>
        </p:nvSpPr>
        <p:spPr>
          <a:xfrm>
            <a:off x="1855824" y="1440788"/>
            <a:ext cx="9013207" cy="462627"/>
          </a:xfrm>
          <a:prstGeom prst="rect">
            <a:avLst/>
          </a:prstGeom>
        </p:spPr>
        <p:txBody>
          <a:bodyPr wrap="square">
            <a:spAutoFit/>
          </a:bodyPr>
          <a:lstStyle/>
          <a:p>
            <a:pPr algn="ctr">
              <a:lnSpc>
                <a:spcPts val="1500"/>
              </a:lnSpc>
            </a:pPr>
            <a:r>
              <a:rPr lang="en-US" sz="1000" dirty="0">
                <a:solidFill>
                  <a:schemeClr val="bg1"/>
                </a:solidFill>
                <a:latin typeface="Open Sans" panose="020B0606030504020204" pitchFamily="34" charset="0"/>
              </a:rPr>
              <a:t>It is a long established fact that a reader will be distracted by the readable content of a page when looking at its layout. The point of using Lorem Ipsum is that it has a more-or-less normal distribution of letters, as opposed to using 'Content here,</a:t>
            </a:r>
            <a:endParaRPr lang="en-US" sz="1000" dirty="0">
              <a:solidFill>
                <a:schemeClr val="bg1"/>
              </a:solidFill>
            </a:endParaRPr>
          </a:p>
        </p:txBody>
      </p:sp>
      <p:sp>
        <p:nvSpPr>
          <p:cNvPr id="2" name="Diamond 1">
            <a:extLst>
              <a:ext uri="{FF2B5EF4-FFF2-40B4-BE49-F238E27FC236}">
                <a16:creationId xmlns:a16="http://schemas.microsoft.com/office/drawing/2014/main" id="{515F0BC9-D1AB-4A50-BF0C-2534A20E5BF0}"/>
              </a:ext>
            </a:extLst>
          </p:cNvPr>
          <p:cNvSpPr/>
          <p:nvPr/>
        </p:nvSpPr>
        <p:spPr>
          <a:xfrm>
            <a:off x="1857981" y="2352013"/>
            <a:ext cx="1217803" cy="1217803"/>
          </a:xfrm>
          <a:prstGeom prst="diamond">
            <a:avLst/>
          </a:prstGeom>
          <a:solidFill>
            <a:schemeClr val="accent3"/>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a:extLst>
              <a:ext uri="{FF2B5EF4-FFF2-40B4-BE49-F238E27FC236}">
                <a16:creationId xmlns:a16="http://schemas.microsoft.com/office/drawing/2014/main" id="{48A09628-FB21-4725-824E-92F24CB0D0C9}"/>
              </a:ext>
            </a:extLst>
          </p:cNvPr>
          <p:cNvSpPr/>
          <p:nvPr/>
        </p:nvSpPr>
        <p:spPr>
          <a:xfrm>
            <a:off x="5487097" y="2352013"/>
            <a:ext cx="1217803" cy="1217803"/>
          </a:xfrm>
          <a:prstGeom prst="diamond">
            <a:avLst/>
          </a:prstGeom>
          <a:solidFill>
            <a:schemeClr val="accent3"/>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a:extLst>
              <a:ext uri="{FF2B5EF4-FFF2-40B4-BE49-F238E27FC236}">
                <a16:creationId xmlns:a16="http://schemas.microsoft.com/office/drawing/2014/main" id="{E6F4FD57-3A82-4FE6-BD20-1B0C503872E7}"/>
              </a:ext>
            </a:extLst>
          </p:cNvPr>
          <p:cNvSpPr/>
          <p:nvPr/>
        </p:nvSpPr>
        <p:spPr>
          <a:xfrm>
            <a:off x="9253120" y="2352013"/>
            <a:ext cx="1217803" cy="1217803"/>
          </a:xfrm>
          <a:prstGeom prst="diamond">
            <a:avLst/>
          </a:prstGeom>
          <a:solidFill>
            <a:schemeClr val="accent3"/>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97">
            <a:extLst>
              <a:ext uri="{FF2B5EF4-FFF2-40B4-BE49-F238E27FC236}">
                <a16:creationId xmlns:a16="http://schemas.microsoft.com/office/drawing/2014/main" id="{2E6E986A-B906-4B01-A9A1-602C96AFF0C5}"/>
              </a:ext>
            </a:extLst>
          </p:cNvPr>
          <p:cNvSpPr>
            <a:spLocks noEditPoints="1"/>
          </p:cNvSpPr>
          <p:nvPr/>
        </p:nvSpPr>
        <p:spPr bwMode="auto">
          <a:xfrm>
            <a:off x="2257361" y="2735926"/>
            <a:ext cx="419042" cy="449976"/>
          </a:xfrm>
          <a:custGeom>
            <a:avLst/>
            <a:gdLst>
              <a:gd name="T0" fmla="*/ 138 w 149"/>
              <a:gd name="T1" fmla="*/ 91 h 160"/>
              <a:gd name="T2" fmla="*/ 123 w 149"/>
              <a:gd name="T3" fmla="*/ 114 h 160"/>
              <a:gd name="T4" fmla="*/ 127 w 149"/>
              <a:gd name="T5" fmla="*/ 136 h 160"/>
              <a:gd name="T6" fmla="*/ 109 w 149"/>
              <a:gd name="T7" fmla="*/ 134 h 160"/>
              <a:gd name="T8" fmla="*/ 106 w 149"/>
              <a:gd name="T9" fmla="*/ 109 h 160"/>
              <a:gd name="T10" fmla="*/ 75 w 149"/>
              <a:gd name="T11" fmla="*/ 35 h 160"/>
              <a:gd name="T12" fmla="*/ 43 w 149"/>
              <a:gd name="T13" fmla="*/ 109 h 160"/>
              <a:gd name="T14" fmla="*/ 39 w 149"/>
              <a:gd name="T15" fmla="*/ 134 h 160"/>
              <a:gd name="T16" fmla="*/ 21 w 149"/>
              <a:gd name="T17" fmla="*/ 136 h 160"/>
              <a:gd name="T18" fmla="*/ 26 w 149"/>
              <a:gd name="T19" fmla="*/ 114 h 160"/>
              <a:gd name="T20" fmla="*/ 11 w 149"/>
              <a:gd name="T21" fmla="*/ 91 h 160"/>
              <a:gd name="T22" fmla="*/ 11 w 149"/>
              <a:gd name="T23" fmla="*/ 67 h 160"/>
              <a:gd name="T24" fmla="*/ 26 w 149"/>
              <a:gd name="T25" fmla="*/ 45 h 160"/>
              <a:gd name="T26" fmla="*/ 21 w 149"/>
              <a:gd name="T27" fmla="*/ 23 h 160"/>
              <a:gd name="T28" fmla="*/ 43 w 149"/>
              <a:gd name="T29" fmla="*/ 28 h 160"/>
              <a:gd name="T30" fmla="*/ 64 w 149"/>
              <a:gd name="T31" fmla="*/ 11 h 160"/>
              <a:gd name="T32" fmla="*/ 86 w 149"/>
              <a:gd name="T33" fmla="*/ 11 h 160"/>
              <a:gd name="T34" fmla="*/ 106 w 149"/>
              <a:gd name="T35" fmla="*/ 28 h 160"/>
              <a:gd name="T36" fmla="*/ 127 w 149"/>
              <a:gd name="T37" fmla="*/ 23 h 160"/>
              <a:gd name="T38" fmla="*/ 122 w 149"/>
              <a:gd name="T39" fmla="*/ 45 h 160"/>
              <a:gd name="T40" fmla="*/ 138 w 149"/>
              <a:gd name="T41" fmla="*/ 67 h 160"/>
              <a:gd name="T42" fmla="*/ 75 w 149"/>
              <a:gd name="T43" fmla="*/ 84 h 160"/>
              <a:gd name="T44" fmla="*/ 75 w 149"/>
              <a:gd name="T45" fmla="*/ 50 h 160"/>
              <a:gd name="T46" fmla="*/ 75 w 149"/>
              <a:gd name="T47" fmla="*/ 84 h 160"/>
              <a:gd name="T48" fmla="*/ 49 w 149"/>
              <a:gd name="T49" fmla="*/ 139 h 160"/>
              <a:gd name="T50" fmla="*/ 61 w 149"/>
              <a:gd name="T51" fmla="*/ 104 h 160"/>
              <a:gd name="T52" fmla="*/ 60 w 149"/>
              <a:gd name="T53" fmla="*/ 132 h 160"/>
              <a:gd name="T54" fmla="*/ 72 w 149"/>
              <a:gd name="T55" fmla="*/ 160 h 160"/>
              <a:gd name="T56" fmla="*/ 75 w 149"/>
              <a:gd name="T57" fmla="*/ 148 h 160"/>
              <a:gd name="T58" fmla="*/ 77 w 149"/>
              <a:gd name="T59" fmla="*/ 160 h 160"/>
              <a:gd name="T60" fmla="*/ 90 w 149"/>
              <a:gd name="T61" fmla="*/ 137 h 160"/>
              <a:gd name="T62" fmla="*/ 88 w 149"/>
              <a:gd name="T63" fmla="*/ 104 h 160"/>
              <a:gd name="T64" fmla="*/ 100 w 149"/>
              <a:gd name="T65" fmla="*/ 139 h 160"/>
              <a:gd name="T66" fmla="*/ 92 w 149"/>
              <a:gd name="T67" fmla="*/ 92 h 160"/>
              <a:gd name="T68" fmla="*/ 77 w 149"/>
              <a:gd name="T69" fmla="*/ 85 h 160"/>
              <a:gd name="T70" fmla="*/ 75 w 149"/>
              <a:gd name="T71" fmla="*/ 139 h 160"/>
              <a:gd name="T72" fmla="*/ 73 w 149"/>
              <a:gd name="T73" fmla="*/ 85 h 160"/>
              <a:gd name="T74" fmla="*/ 61 w 149"/>
              <a:gd name="T75" fmla="*/ 88 h 160"/>
              <a:gd name="T76" fmla="*/ 43 w 149"/>
              <a:gd name="T77" fmla="*/ 132 h 160"/>
              <a:gd name="T78" fmla="*/ 49 w 149"/>
              <a:gd name="T79" fmla="*/ 1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9" h="160">
                <a:moveTo>
                  <a:pt x="149" y="79"/>
                </a:moveTo>
                <a:cubicBezTo>
                  <a:pt x="149" y="85"/>
                  <a:pt x="144" y="91"/>
                  <a:pt x="138" y="91"/>
                </a:cubicBezTo>
                <a:cubicBezTo>
                  <a:pt x="132" y="91"/>
                  <a:pt x="132" y="91"/>
                  <a:pt x="132" y="91"/>
                </a:cubicBezTo>
                <a:cubicBezTo>
                  <a:pt x="129" y="100"/>
                  <a:pt x="127" y="108"/>
                  <a:pt x="123" y="114"/>
                </a:cubicBezTo>
                <a:cubicBezTo>
                  <a:pt x="127" y="118"/>
                  <a:pt x="127" y="118"/>
                  <a:pt x="127" y="118"/>
                </a:cubicBezTo>
                <a:cubicBezTo>
                  <a:pt x="132" y="123"/>
                  <a:pt x="132" y="131"/>
                  <a:pt x="127" y="136"/>
                </a:cubicBezTo>
                <a:cubicBezTo>
                  <a:pt x="123" y="140"/>
                  <a:pt x="116" y="140"/>
                  <a:pt x="111" y="136"/>
                </a:cubicBezTo>
                <a:cubicBezTo>
                  <a:pt x="109" y="134"/>
                  <a:pt x="109" y="134"/>
                  <a:pt x="109" y="134"/>
                </a:cubicBezTo>
                <a:cubicBezTo>
                  <a:pt x="110" y="134"/>
                  <a:pt x="110" y="132"/>
                  <a:pt x="110" y="132"/>
                </a:cubicBezTo>
                <a:cubicBezTo>
                  <a:pt x="109" y="123"/>
                  <a:pt x="109" y="115"/>
                  <a:pt x="106" y="109"/>
                </a:cubicBezTo>
                <a:cubicBezTo>
                  <a:pt x="112" y="101"/>
                  <a:pt x="116" y="91"/>
                  <a:pt x="116" y="80"/>
                </a:cubicBezTo>
                <a:cubicBezTo>
                  <a:pt x="116" y="56"/>
                  <a:pt x="98" y="35"/>
                  <a:pt x="75" y="35"/>
                </a:cubicBezTo>
                <a:cubicBezTo>
                  <a:pt x="51" y="35"/>
                  <a:pt x="32" y="56"/>
                  <a:pt x="32" y="80"/>
                </a:cubicBezTo>
                <a:cubicBezTo>
                  <a:pt x="32" y="91"/>
                  <a:pt x="37" y="101"/>
                  <a:pt x="43" y="109"/>
                </a:cubicBezTo>
                <a:cubicBezTo>
                  <a:pt x="40" y="115"/>
                  <a:pt x="39" y="123"/>
                  <a:pt x="39" y="132"/>
                </a:cubicBezTo>
                <a:cubicBezTo>
                  <a:pt x="39" y="132"/>
                  <a:pt x="39" y="132"/>
                  <a:pt x="39" y="134"/>
                </a:cubicBezTo>
                <a:cubicBezTo>
                  <a:pt x="38" y="136"/>
                  <a:pt x="38" y="136"/>
                  <a:pt x="38" y="136"/>
                </a:cubicBezTo>
                <a:cubicBezTo>
                  <a:pt x="33" y="140"/>
                  <a:pt x="26" y="140"/>
                  <a:pt x="21" y="136"/>
                </a:cubicBezTo>
                <a:cubicBezTo>
                  <a:pt x="17" y="131"/>
                  <a:pt x="17" y="123"/>
                  <a:pt x="21" y="118"/>
                </a:cubicBezTo>
                <a:cubicBezTo>
                  <a:pt x="26" y="114"/>
                  <a:pt x="26" y="114"/>
                  <a:pt x="26" y="114"/>
                </a:cubicBezTo>
                <a:cubicBezTo>
                  <a:pt x="22" y="108"/>
                  <a:pt x="19" y="100"/>
                  <a:pt x="17" y="91"/>
                </a:cubicBezTo>
                <a:cubicBezTo>
                  <a:pt x="11" y="91"/>
                  <a:pt x="11" y="91"/>
                  <a:pt x="11" y="91"/>
                </a:cubicBezTo>
                <a:cubicBezTo>
                  <a:pt x="5" y="91"/>
                  <a:pt x="0" y="85"/>
                  <a:pt x="0" y="79"/>
                </a:cubicBezTo>
                <a:cubicBezTo>
                  <a:pt x="0" y="72"/>
                  <a:pt x="5" y="67"/>
                  <a:pt x="11" y="67"/>
                </a:cubicBezTo>
                <a:cubicBezTo>
                  <a:pt x="17" y="67"/>
                  <a:pt x="17" y="67"/>
                  <a:pt x="17" y="67"/>
                </a:cubicBezTo>
                <a:cubicBezTo>
                  <a:pt x="19" y="59"/>
                  <a:pt x="22" y="52"/>
                  <a:pt x="26" y="45"/>
                </a:cubicBezTo>
                <a:cubicBezTo>
                  <a:pt x="21" y="40"/>
                  <a:pt x="21" y="40"/>
                  <a:pt x="21" y="40"/>
                </a:cubicBezTo>
                <a:cubicBezTo>
                  <a:pt x="17" y="35"/>
                  <a:pt x="17" y="27"/>
                  <a:pt x="21" y="23"/>
                </a:cubicBezTo>
                <a:cubicBezTo>
                  <a:pt x="26" y="18"/>
                  <a:pt x="33" y="18"/>
                  <a:pt x="38" y="23"/>
                </a:cubicBezTo>
                <a:cubicBezTo>
                  <a:pt x="43" y="28"/>
                  <a:pt x="43" y="28"/>
                  <a:pt x="43" y="28"/>
                </a:cubicBezTo>
                <a:cubicBezTo>
                  <a:pt x="49" y="24"/>
                  <a:pt x="55" y="20"/>
                  <a:pt x="64" y="19"/>
                </a:cubicBezTo>
                <a:cubicBezTo>
                  <a:pt x="64" y="11"/>
                  <a:pt x="64" y="11"/>
                  <a:pt x="64" y="11"/>
                </a:cubicBezTo>
                <a:cubicBezTo>
                  <a:pt x="64" y="5"/>
                  <a:pt x="68" y="0"/>
                  <a:pt x="75" y="0"/>
                </a:cubicBezTo>
                <a:cubicBezTo>
                  <a:pt x="81" y="0"/>
                  <a:pt x="86" y="5"/>
                  <a:pt x="86" y="11"/>
                </a:cubicBezTo>
                <a:cubicBezTo>
                  <a:pt x="86" y="19"/>
                  <a:pt x="86" y="19"/>
                  <a:pt x="86" y="19"/>
                </a:cubicBezTo>
                <a:cubicBezTo>
                  <a:pt x="93" y="20"/>
                  <a:pt x="100" y="24"/>
                  <a:pt x="106" y="28"/>
                </a:cubicBezTo>
                <a:cubicBezTo>
                  <a:pt x="111" y="23"/>
                  <a:pt x="111" y="23"/>
                  <a:pt x="111" y="23"/>
                </a:cubicBezTo>
                <a:cubicBezTo>
                  <a:pt x="116" y="18"/>
                  <a:pt x="123" y="18"/>
                  <a:pt x="127" y="23"/>
                </a:cubicBezTo>
                <a:cubicBezTo>
                  <a:pt x="132" y="27"/>
                  <a:pt x="132" y="35"/>
                  <a:pt x="127" y="40"/>
                </a:cubicBezTo>
                <a:cubicBezTo>
                  <a:pt x="122" y="45"/>
                  <a:pt x="122" y="45"/>
                  <a:pt x="122" y="45"/>
                </a:cubicBezTo>
                <a:cubicBezTo>
                  <a:pt x="127" y="52"/>
                  <a:pt x="129" y="59"/>
                  <a:pt x="131" y="67"/>
                </a:cubicBezTo>
                <a:cubicBezTo>
                  <a:pt x="138" y="67"/>
                  <a:pt x="138" y="67"/>
                  <a:pt x="138" y="67"/>
                </a:cubicBezTo>
                <a:cubicBezTo>
                  <a:pt x="144" y="67"/>
                  <a:pt x="149" y="72"/>
                  <a:pt x="149" y="79"/>
                </a:cubicBezTo>
                <a:close/>
                <a:moveTo>
                  <a:pt x="75" y="84"/>
                </a:moveTo>
                <a:cubicBezTo>
                  <a:pt x="83" y="84"/>
                  <a:pt x="90" y="76"/>
                  <a:pt x="90" y="67"/>
                </a:cubicBezTo>
                <a:cubicBezTo>
                  <a:pt x="90" y="58"/>
                  <a:pt x="83" y="50"/>
                  <a:pt x="75" y="50"/>
                </a:cubicBezTo>
                <a:cubicBezTo>
                  <a:pt x="66" y="50"/>
                  <a:pt x="59" y="58"/>
                  <a:pt x="59" y="67"/>
                </a:cubicBezTo>
                <a:cubicBezTo>
                  <a:pt x="59" y="76"/>
                  <a:pt x="66" y="84"/>
                  <a:pt x="75" y="84"/>
                </a:cubicBezTo>
                <a:close/>
                <a:moveTo>
                  <a:pt x="49" y="139"/>
                </a:moveTo>
                <a:cubicBezTo>
                  <a:pt x="49" y="139"/>
                  <a:pt x="49" y="139"/>
                  <a:pt x="49" y="139"/>
                </a:cubicBezTo>
                <a:cubicBezTo>
                  <a:pt x="51" y="139"/>
                  <a:pt x="54" y="136"/>
                  <a:pt x="54" y="132"/>
                </a:cubicBezTo>
                <a:cubicBezTo>
                  <a:pt x="55" y="119"/>
                  <a:pt x="58" y="110"/>
                  <a:pt x="61" y="104"/>
                </a:cubicBezTo>
                <a:cubicBezTo>
                  <a:pt x="61" y="110"/>
                  <a:pt x="60" y="121"/>
                  <a:pt x="60" y="132"/>
                </a:cubicBezTo>
                <a:cubicBezTo>
                  <a:pt x="60" y="132"/>
                  <a:pt x="60" y="132"/>
                  <a:pt x="60" y="132"/>
                </a:cubicBezTo>
                <a:cubicBezTo>
                  <a:pt x="59" y="160"/>
                  <a:pt x="59" y="160"/>
                  <a:pt x="59" y="160"/>
                </a:cubicBezTo>
                <a:cubicBezTo>
                  <a:pt x="72" y="160"/>
                  <a:pt x="72" y="160"/>
                  <a:pt x="72" y="160"/>
                </a:cubicBezTo>
                <a:cubicBezTo>
                  <a:pt x="73" y="148"/>
                  <a:pt x="73" y="148"/>
                  <a:pt x="73" y="148"/>
                </a:cubicBezTo>
                <a:cubicBezTo>
                  <a:pt x="75" y="148"/>
                  <a:pt x="75" y="148"/>
                  <a:pt x="75" y="148"/>
                </a:cubicBezTo>
                <a:cubicBezTo>
                  <a:pt x="76" y="148"/>
                  <a:pt x="76" y="148"/>
                  <a:pt x="76" y="148"/>
                </a:cubicBezTo>
                <a:cubicBezTo>
                  <a:pt x="77" y="160"/>
                  <a:pt x="77" y="160"/>
                  <a:pt x="77" y="160"/>
                </a:cubicBezTo>
                <a:cubicBezTo>
                  <a:pt x="92" y="160"/>
                  <a:pt x="92" y="160"/>
                  <a:pt x="92" y="160"/>
                </a:cubicBezTo>
                <a:cubicBezTo>
                  <a:pt x="90" y="137"/>
                  <a:pt x="90" y="137"/>
                  <a:pt x="90" y="137"/>
                </a:cubicBezTo>
                <a:cubicBezTo>
                  <a:pt x="90" y="136"/>
                  <a:pt x="90" y="136"/>
                  <a:pt x="89" y="136"/>
                </a:cubicBezTo>
                <a:cubicBezTo>
                  <a:pt x="89" y="127"/>
                  <a:pt x="88" y="111"/>
                  <a:pt x="88" y="104"/>
                </a:cubicBezTo>
                <a:cubicBezTo>
                  <a:pt x="92" y="110"/>
                  <a:pt x="94" y="119"/>
                  <a:pt x="94" y="132"/>
                </a:cubicBezTo>
                <a:cubicBezTo>
                  <a:pt x="94" y="136"/>
                  <a:pt x="96" y="139"/>
                  <a:pt x="100" y="139"/>
                </a:cubicBezTo>
                <a:cubicBezTo>
                  <a:pt x="103" y="137"/>
                  <a:pt x="105" y="135"/>
                  <a:pt x="105" y="132"/>
                </a:cubicBezTo>
                <a:cubicBezTo>
                  <a:pt x="105" y="113"/>
                  <a:pt x="100" y="98"/>
                  <a:pt x="92" y="92"/>
                </a:cubicBezTo>
                <a:cubicBezTo>
                  <a:pt x="89" y="89"/>
                  <a:pt x="87" y="88"/>
                  <a:pt x="84" y="87"/>
                </a:cubicBezTo>
                <a:cubicBezTo>
                  <a:pt x="82" y="85"/>
                  <a:pt x="79" y="85"/>
                  <a:pt x="77" y="85"/>
                </a:cubicBezTo>
                <a:cubicBezTo>
                  <a:pt x="81" y="131"/>
                  <a:pt x="81" y="131"/>
                  <a:pt x="81" y="131"/>
                </a:cubicBezTo>
                <a:cubicBezTo>
                  <a:pt x="75" y="139"/>
                  <a:pt x="75" y="139"/>
                  <a:pt x="75" y="139"/>
                </a:cubicBezTo>
                <a:cubicBezTo>
                  <a:pt x="68" y="131"/>
                  <a:pt x="68" y="131"/>
                  <a:pt x="68" y="131"/>
                </a:cubicBezTo>
                <a:cubicBezTo>
                  <a:pt x="73" y="85"/>
                  <a:pt x="73" y="85"/>
                  <a:pt x="73" y="85"/>
                </a:cubicBezTo>
                <a:cubicBezTo>
                  <a:pt x="70" y="85"/>
                  <a:pt x="67" y="85"/>
                  <a:pt x="65" y="87"/>
                </a:cubicBezTo>
                <a:cubicBezTo>
                  <a:pt x="64" y="87"/>
                  <a:pt x="62" y="88"/>
                  <a:pt x="61" y="88"/>
                </a:cubicBezTo>
                <a:cubicBezTo>
                  <a:pt x="60" y="89"/>
                  <a:pt x="58" y="91"/>
                  <a:pt x="56" y="92"/>
                </a:cubicBezTo>
                <a:cubicBezTo>
                  <a:pt x="49" y="100"/>
                  <a:pt x="44" y="113"/>
                  <a:pt x="43" y="132"/>
                </a:cubicBezTo>
                <a:cubicBezTo>
                  <a:pt x="43" y="135"/>
                  <a:pt x="45" y="137"/>
                  <a:pt x="49" y="139"/>
                </a:cubicBezTo>
                <a:close/>
                <a:moveTo>
                  <a:pt x="49" y="139"/>
                </a:moveTo>
                <a:cubicBezTo>
                  <a:pt x="49" y="139"/>
                  <a:pt x="49" y="139"/>
                  <a:pt x="49" y="139"/>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10">
            <a:extLst>
              <a:ext uri="{FF2B5EF4-FFF2-40B4-BE49-F238E27FC236}">
                <a16:creationId xmlns:a16="http://schemas.microsoft.com/office/drawing/2014/main" id="{9DE10BFF-3B6D-4436-B1C8-12D7E789BD92}"/>
              </a:ext>
            </a:extLst>
          </p:cNvPr>
          <p:cNvSpPr>
            <a:spLocks noEditPoints="1"/>
          </p:cNvSpPr>
          <p:nvPr/>
        </p:nvSpPr>
        <p:spPr bwMode="auto">
          <a:xfrm>
            <a:off x="5913194" y="2735926"/>
            <a:ext cx="365606" cy="449976"/>
          </a:xfrm>
          <a:custGeom>
            <a:avLst/>
            <a:gdLst>
              <a:gd name="T0" fmla="*/ 76 w 130"/>
              <a:gd name="T1" fmla="*/ 138 h 160"/>
              <a:gd name="T2" fmla="*/ 66 w 130"/>
              <a:gd name="T3" fmla="*/ 149 h 160"/>
              <a:gd name="T4" fmla="*/ 76 w 130"/>
              <a:gd name="T5" fmla="*/ 160 h 160"/>
              <a:gd name="T6" fmla="*/ 86 w 130"/>
              <a:gd name="T7" fmla="*/ 149 h 160"/>
              <a:gd name="T8" fmla="*/ 76 w 130"/>
              <a:gd name="T9" fmla="*/ 138 h 160"/>
              <a:gd name="T10" fmla="*/ 19 w 130"/>
              <a:gd name="T11" fmla="*/ 138 h 160"/>
              <a:gd name="T12" fmla="*/ 11 w 130"/>
              <a:gd name="T13" fmla="*/ 149 h 160"/>
              <a:gd name="T14" fmla="*/ 19 w 130"/>
              <a:gd name="T15" fmla="*/ 160 h 160"/>
              <a:gd name="T16" fmla="*/ 29 w 130"/>
              <a:gd name="T17" fmla="*/ 149 h 160"/>
              <a:gd name="T18" fmla="*/ 19 w 130"/>
              <a:gd name="T19" fmla="*/ 138 h 160"/>
              <a:gd name="T20" fmla="*/ 129 w 130"/>
              <a:gd name="T21" fmla="*/ 32 h 160"/>
              <a:gd name="T22" fmla="*/ 123 w 130"/>
              <a:gd name="T23" fmla="*/ 29 h 160"/>
              <a:gd name="T24" fmla="*/ 99 w 130"/>
              <a:gd name="T25" fmla="*/ 39 h 160"/>
              <a:gd name="T26" fmla="*/ 96 w 130"/>
              <a:gd name="T27" fmla="*/ 42 h 160"/>
              <a:gd name="T28" fmla="*/ 93 w 130"/>
              <a:gd name="T29" fmla="*/ 54 h 160"/>
              <a:gd name="T30" fmla="*/ 7 w 130"/>
              <a:gd name="T31" fmla="*/ 54 h 160"/>
              <a:gd name="T32" fmla="*/ 3 w 130"/>
              <a:gd name="T33" fmla="*/ 53 h 160"/>
              <a:gd name="T34" fmla="*/ 0 w 130"/>
              <a:gd name="T35" fmla="*/ 59 h 160"/>
              <a:gd name="T36" fmla="*/ 13 w 130"/>
              <a:gd name="T37" fmla="*/ 108 h 160"/>
              <a:gd name="T38" fmla="*/ 17 w 130"/>
              <a:gd name="T39" fmla="*/ 113 h 160"/>
              <a:gd name="T40" fmla="*/ 75 w 130"/>
              <a:gd name="T41" fmla="*/ 113 h 160"/>
              <a:gd name="T42" fmla="*/ 72 w 130"/>
              <a:gd name="T43" fmla="*/ 126 h 160"/>
              <a:gd name="T44" fmla="*/ 17 w 130"/>
              <a:gd name="T45" fmla="*/ 126 h 160"/>
              <a:gd name="T46" fmla="*/ 13 w 130"/>
              <a:gd name="T47" fmla="*/ 130 h 160"/>
              <a:gd name="T48" fmla="*/ 17 w 130"/>
              <a:gd name="T49" fmla="*/ 135 h 160"/>
              <a:gd name="T50" fmla="*/ 75 w 130"/>
              <a:gd name="T51" fmla="*/ 135 h 160"/>
              <a:gd name="T52" fmla="*/ 80 w 130"/>
              <a:gd name="T53" fmla="*/ 132 h 160"/>
              <a:gd name="T54" fmla="*/ 87 w 130"/>
              <a:gd name="T55" fmla="*/ 108 h 160"/>
              <a:gd name="T56" fmla="*/ 105 w 130"/>
              <a:gd name="T57" fmla="*/ 48 h 160"/>
              <a:gd name="T58" fmla="*/ 127 w 130"/>
              <a:gd name="T59" fmla="*/ 39 h 160"/>
              <a:gd name="T60" fmla="*/ 130 w 130"/>
              <a:gd name="T61" fmla="*/ 34 h 160"/>
              <a:gd name="T62" fmla="*/ 129 w 130"/>
              <a:gd name="T63" fmla="*/ 32 h 160"/>
              <a:gd name="T64" fmla="*/ 78 w 130"/>
              <a:gd name="T65" fmla="*/ 102 h 160"/>
              <a:gd name="T66" fmla="*/ 20 w 130"/>
              <a:gd name="T67" fmla="*/ 102 h 160"/>
              <a:gd name="T68" fmla="*/ 19 w 130"/>
              <a:gd name="T69" fmla="*/ 94 h 160"/>
              <a:gd name="T70" fmla="*/ 81 w 130"/>
              <a:gd name="T71" fmla="*/ 94 h 160"/>
              <a:gd name="T72" fmla="*/ 78 w 130"/>
              <a:gd name="T73" fmla="*/ 102 h 160"/>
              <a:gd name="T74" fmla="*/ 84 w 130"/>
              <a:gd name="T75" fmla="*/ 86 h 160"/>
              <a:gd name="T76" fmla="*/ 16 w 130"/>
              <a:gd name="T77" fmla="*/ 86 h 160"/>
              <a:gd name="T78" fmla="*/ 15 w 130"/>
              <a:gd name="T79" fmla="*/ 78 h 160"/>
              <a:gd name="T80" fmla="*/ 86 w 130"/>
              <a:gd name="T81" fmla="*/ 78 h 160"/>
              <a:gd name="T82" fmla="*/ 84 w 130"/>
              <a:gd name="T83" fmla="*/ 86 h 160"/>
              <a:gd name="T84" fmla="*/ 89 w 130"/>
              <a:gd name="T85" fmla="*/ 70 h 160"/>
              <a:gd name="T86" fmla="*/ 13 w 130"/>
              <a:gd name="T87" fmla="*/ 70 h 160"/>
              <a:gd name="T88" fmla="*/ 10 w 130"/>
              <a:gd name="T89" fmla="*/ 62 h 160"/>
              <a:gd name="T90" fmla="*/ 90 w 130"/>
              <a:gd name="T91" fmla="*/ 62 h 160"/>
              <a:gd name="T92" fmla="*/ 89 w 130"/>
              <a:gd name="T93" fmla="*/ 70 h 160"/>
              <a:gd name="T94" fmla="*/ 79 w 130"/>
              <a:gd name="T95" fmla="*/ 22 h 160"/>
              <a:gd name="T96" fmla="*/ 64 w 130"/>
              <a:gd name="T97" fmla="*/ 22 h 160"/>
              <a:gd name="T98" fmla="*/ 64 w 130"/>
              <a:gd name="T99" fmla="*/ 0 h 160"/>
              <a:gd name="T100" fmla="*/ 42 w 130"/>
              <a:gd name="T101" fmla="*/ 0 h 160"/>
              <a:gd name="T102" fmla="*/ 42 w 130"/>
              <a:gd name="T103" fmla="*/ 22 h 160"/>
              <a:gd name="T104" fmla="*/ 27 w 130"/>
              <a:gd name="T105" fmla="*/ 22 h 160"/>
              <a:gd name="T106" fmla="*/ 52 w 130"/>
              <a:gd name="T107" fmla="*/ 51 h 160"/>
              <a:gd name="T108" fmla="*/ 79 w 130"/>
              <a:gd name="T109" fmla="*/ 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 h="160">
                <a:moveTo>
                  <a:pt x="76" y="138"/>
                </a:moveTo>
                <a:cubicBezTo>
                  <a:pt x="70" y="138"/>
                  <a:pt x="66" y="143"/>
                  <a:pt x="66" y="149"/>
                </a:cubicBezTo>
                <a:cubicBezTo>
                  <a:pt x="66" y="156"/>
                  <a:pt x="70" y="160"/>
                  <a:pt x="76" y="160"/>
                </a:cubicBezTo>
                <a:cubicBezTo>
                  <a:pt x="82" y="160"/>
                  <a:pt x="86" y="156"/>
                  <a:pt x="86" y="149"/>
                </a:cubicBezTo>
                <a:cubicBezTo>
                  <a:pt x="86" y="143"/>
                  <a:pt x="82" y="138"/>
                  <a:pt x="76" y="138"/>
                </a:cubicBezTo>
                <a:close/>
                <a:moveTo>
                  <a:pt x="19" y="138"/>
                </a:moveTo>
                <a:cubicBezTo>
                  <a:pt x="15" y="138"/>
                  <a:pt x="11" y="143"/>
                  <a:pt x="11" y="149"/>
                </a:cubicBezTo>
                <a:cubicBezTo>
                  <a:pt x="11" y="156"/>
                  <a:pt x="15" y="160"/>
                  <a:pt x="19" y="160"/>
                </a:cubicBezTo>
                <a:cubicBezTo>
                  <a:pt x="25" y="160"/>
                  <a:pt x="29" y="156"/>
                  <a:pt x="29" y="149"/>
                </a:cubicBezTo>
                <a:cubicBezTo>
                  <a:pt x="29" y="143"/>
                  <a:pt x="25" y="138"/>
                  <a:pt x="19" y="138"/>
                </a:cubicBezTo>
                <a:close/>
                <a:moveTo>
                  <a:pt x="129" y="32"/>
                </a:moveTo>
                <a:cubicBezTo>
                  <a:pt x="129" y="29"/>
                  <a:pt x="126" y="29"/>
                  <a:pt x="123" y="29"/>
                </a:cubicBezTo>
                <a:cubicBezTo>
                  <a:pt x="99" y="39"/>
                  <a:pt x="99" y="39"/>
                  <a:pt x="99" y="39"/>
                </a:cubicBezTo>
                <a:cubicBezTo>
                  <a:pt x="98" y="40"/>
                  <a:pt x="96" y="40"/>
                  <a:pt x="96" y="42"/>
                </a:cubicBezTo>
                <a:cubicBezTo>
                  <a:pt x="93" y="54"/>
                  <a:pt x="93" y="54"/>
                  <a:pt x="93" y="54"/>
                </a:cubicBezTo>
                <a:cubicBezTo>
                  <a:pt x="7" y="54"/>
                  <a:pt x="7" y="54"/>
                  <a:pt x="7" y="54"/>
                </a:cubicBezTo>
                <a:cubicBezTo>
                  <a:pt x="6" y="53"/>
                  <a:pt x="4" y="53"/>
                  <a:pt x="3" y="53"/>
                </a:cubicBezTo>
                <a:cubicBezTo>
                  <a:pt x="1" y="54"/>
                  <a:pt x="0" y="58"/>
                  <a:pt x="0" y="59"/>
                </a:cubicBezTo>
                <a:cubicBezTo>
                  <a:pt x="13" y="108"/>
                  <a:pt x="13" y="108"/>
                  <a:pt x="13" y="108"/>
                </a:cubicBezTo>
                <a:cubicBezTo>
                  <a:pt x="15" y="111"/>
                  <a:pt x="16" y="113"/>
                  <a:pt x="17" y="113"/>
                </a:cubicBezTo>
                <a:cubicBezTo>
                  <a:pt x="75" y="113"/>
                  <a:pt x="75" y="113"/>
                  <a:pt x="75" y="113"/>
                </a:cubicBezTo>
                <a:cubicBezTo>
                  <a:pt x="75" y="118"/>
                  <a:pt x="74" y="123"/>
                  <a:pt x="72" y="126"/>
                </a:cubicBezTo>
                <a:cubicBezTo>
                  <a:pt x="17" y="126"/>
                  <a:pt x="17" y="126"/>
                  <a:pt x="17" y="126"/>
                </a:cubicBezTo>
                <a:cubicBezTo>
                  <a:pt x="15" y="126"/>
                  <a:pt x="13" y="129"/>
                  <a:pt x="13" y="130"/>
                </a:cubicBezTo>
                <a:cubicBezTo>
                  <a:pt x="13" y="134"/>
                  <a:pt x="15" y="135"/>
                  <a:pt x="17" y="135"/>
                </a:cubicBezTo>
                <a:cubicBezTo>
                  <a:pt x="75" y="135"/>
                  <a:pt x="75" y="135"/>
                  <a:pt x="75" y="135"/>
                </a:cubicBezTo>
                <a:cubicBezTo>
                  <a:pt x="78" y="135"/>
                  <a:pt x="80" y="134"/>
                  <a:pt x="80" y="132"/>
                </a:cubicBezTo>
                <a:cubicBezTo>
                  <a:pt x="87" y="108"/>
                  <a:pt x="87" y="108"/>
                  <a:pt x="87" y="108"/>
                </a:cubicBezTo>
                <a:cubicBezTo>
                  <a:pt x="87" y="108"/>
                  <a:pt x="103" y="51"/>
                  <a:pt x="105" y="48"/>
                </a:cubicBezTo>
                <a:cubicBezTo>
                  <a:pt x="108" y="47"/>
                  <a:pt x="127" y="39"/>
                  <a:pt x="127" y="39"/>
                </a:cubicBezTo>
                <a:cubicBezTo>
                  <a:pt x="129" y="39"/>
                  <a:pt x="130" y="35"/>
                  <a:pt x="130" y="34"/>
                </a:cubicBezTo>
                <a:lnTo>
                  <a:pt x="129" y="32"/>
                </a:lnTo>
                <a:close/>
                <a:moveTo>
                  <a:pt x="78" y="102"/>
                </a:moveTo>
                <a:cubicBezTo>
                  <a:pt x="20" y="102"/>
                  <a:pt x="20" y="102"/>
                  <a:pt x="20" y="102"/>
                </a:cubicBezTo>
                <a:cubicBezTo>
                  <a:pt x="20" y="100"/>
                  <a:pt x="20" y="97"/>
                  <a:pt x="19" y="94"/>
                </a:cubicBezTo>
                <a:cubicBezTo>
                  <a:pt x="81" y="94"/>
                  <a:pt x="81" y="94"/>
                  <a:pt x="81" y="94"/>
                </a:cubicBezTo>
                <a:lnTo>
                  <a:pt x="78" y="102"/>
                </a:lnTo>
                <a:close/>
                <a:moveTo>
                  <a:pt x="84" y="86"/>
                </a:moveTo>
                <a:cubicBezTo>
                  <a:pt x="16" y="86"/>
                  <a:pt x="16" y="86"/>
                  <a:pt x="16" y="86"/>
                </a:cubicBezTo>
                <a:cubicBezTo>
                  <a:pt x="16" y="83"/>
                  <a:pt x="16" y="81"/>
                  <a:pt x="15" y="78"/>
                </a:cubicBezTo>
                <a:cubicBezTo>
                  <a:pt x="86" y="78"/>
                  <a:pt x="86" y="78"/>
                  <a:pt x="86" y="78"/>
                </a:cubicBezTo>
                <a:lnTo>
                  <a:pt x="84" y="86"/>
                </a:lnTo>
                <a:close/>
                <a:moveTo>
                  <a:pt x="89" y="70"/>
                </a:moveTo>
                <a:cubicBezTo>
                  <a:pt x="13" y="70"/>
                  <a:pt x="13" y="70"/>
                  <a:pt x="13" y="70"/>
                </a:cubicBezTo>
                <a:cubicBezTo>
                  <a:pt x="12" y="67"/>
                  <a:pt x="12" y="64"/>
                  <a:pt x="10" y="62"/>
                </a:cubicBezTo>
                <a:cubicBezTo>
                  <a:pt x="90" y="62"/>
                  <a:pt x="90" y="62"/>
                  <a:pt x="90" y="62"/>
                </a:cubicBezTo>
                <a:lnTo>
                  <a:pt x="89" y="70"/>
                </a:lnTo>
                <a:close/>
                <a:moveTo>
                  <a:pt x="79" y="22"/>
                </a:moveTo>
                <a:cubicBezTo>
                  <a:pt x="64" y="22"/>
                  <a:pt x="64" y="22"/>
                  <a:pt x="64" y="22"/>
                </a:cubicBezTo>
                <a:cubicBezTo>
                  <a:pt x="64" y="0"/>
                  <a:pt x="64" y="0"/>
                  <a:pt x="64" y="0"/>
                </a:cubicBezTo>
                <a:cubicBezTo>
                  <a:pt x="42" y="0"/>
                  <a:pt x="42" y="0"/>
                  <a:pt x="42" y="0"/>
                </a:cubicBezTo>
                <a:cubicBezTo>
                  <a:pt x="42" y="22"/>
                  <a:pt x="42" y="22"/>
                  <a:pt x="42" y="22"/>
                </a:cubicBezTo>
                <a:cubicBezTo>
                  <a:pt x="27" y="22"/>
                  <a:pt x="27" y="22"/>
                  <a:pt x="27" y="22"/>
                </a:cubicBezTo>
                <a:cubicBezTo>
                  <a:pt x="52" y="51"/>
                  <a:pt x="52" y="51"/>
                  <a:pt x="52" y="51"/>
                </a:cubicBezTo>
                <a:lnTo>
                  <a:pt x="79"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7">
            <a:extLst>
              <a:ext uri="{FF2B5EF4-FFF2-40B4-BE49-F238E27FC236}">
                <a16:creationId xmlns:a16="http://schemas.microsoft.com/office/drawing/2014/main" id="{3843A069-9018-40A2-9FF3-CCB70E5CEBFE}"/>
              </a:ext>
            </a:extLst>
          </p:cNvPr>
          <p:cNvSpPr>
            <a:spLocks noEditPoints="1"/>
          </p:cNvSpPr>
          <p:nvPr/>
        </p:nvSpPr>
        <p:spPr bwMode="auto">
          <a:xfrm>
            <a:off x="9687700" y="2774544"/>
            <a:ext cx="348640" cy="371881"/>
          </a:xfrm>
          <a:custGeom>
            <a:avLst/>
            <a:gdLst>
              <a:gd name="T0" fmla="*/ 9 w 150"/>
              <a:gd name="T1" fmla="*/ 150 h 160"/>
              <a:gd name="T2" fmla="*/ 9 w 150"/>
              <a:gd name="T3" fmla="*/ 131 h 160"/>
              <a:gd name="T4" fmla="*/ 15 w 150"/>
              <a:gd name="T5" fmla="*/ 131 h 160"/>
              <a:gd name="T6" fmla="*/ 20 w 150"/>
              <a:gd name="T7" fmla="*/ 127 h 160"/>
              <a:gd name="T8" fmla="*/ 15 w 150"/>
              <a:gd name="T9" fmla="*/ 123 h 160"/>
              <a:gd name="T10" fmla="*/ 9 w 150"/>
              <a:gd name="T11" fmla="*/ 123 h 160"/>
              <a:gd name="T12" fmla="*/ 9 w 150"/>
              <a:gd name="T13" fmla="*/ 104 h 160"/>
              <a:gd name="T14" fmla="*/ 15 w 150"/>
              <a:gd name="T15" fmla="*/ 104 h 160"/>
              <a:gd name="T16" fmla="*/ 20 w 150"/>
              <a:gd name="T17" fmla="*/ 99 h 160"/>
              <a:gd name="T18" fmla="*/ 15 w 150"/>
              <a:gd name="T19" fmla="*/ 95 h 160"/>
              <a:gd name="T20" fmla="*/ 9 w 150"/>
              <a:gd name="T21" fmla="*/ 95 h 160"/>
              <a:gd name="T22" fmla="*/ 9 w 150"/>
              <a:gd name="T23" fmla="*/ 76 h 160"/>
              <a:gd name="T24" fmla="*/ 15 w 150"/>
              <a:gd name="T25" fmla="*/ 76 h 160"/>
              <a:gd name="T26" fmla="*/ 20 w 150"/>
              <a:gd name="T27" fmla="*/ 72 h 160"/>
              <a:gd name="T28" fmla="*/ 15 w 150"/>
              <a:gd name="T29" fmla="*/ 67 h 160"/>
              <a:gd name="T30" fmla="*/ 9 w 150"/>
              <a:gd name="T31" fmla="*/ 67 h 160"/>
              <a:gd name="T32" fmla="*/ 9 w 150"/>
              <a:gd name="T33" fmla="*/ 48 h 160"/>
              <a:gd name="T34" fmla="*/ 15 w 150"/>
              <a:gd name="T35" fmla="*/ 48 h 160"/>
              <a:gd name="T36" fmla="*/ 20 w 150"/>
              <a:gd name="T37" fmla="*/ 44 h 160"/>
              <a:gd name="T38" fmla="*/ 15 w 150"/>
              <a:gd name="T39" fmla="*/ 40 h 160"/>
              <a:gd name="T40" fmla="*/ 9 w 150"/>
              <a:gd name="T41" fmla="*/ 40 h 160"/>
              <a:gd name="T42" fmla="*/ 9 w 150"/>
              <a:gd name="T43" fmla="*/ 21 h 160"/>
              <a:gd name="T44" fmla="*/ 15 w 150"/>
              <a:gd name="T45" fmla="*/ 21 h 160"/>
              <a:gd name="T46" fmla="*/ 20 w 150"/>
              <a:gd name="T47" fmla="*/ 16 h 160"/>
              <a:gd name="T48" fmla="*/ 15 w 150"/>
              <a:gd name="T49" fmla="*/ 12 h 160"/>
              <a:gd name="T50" fmla="*/ 9 w 150"/>
              <a:gd name="T51" fmla="*/ 12 h 160"/>
              <a:gd name="T52" fmla="*/ 9 w 150"/>
              <a:gd name="T53" fmla="*/ 0 h 160"/>
              <a:gd name="T54" fmla="*/ 0 w 150"/>
              <a:gd name="T55" fmla="*/ 0 h 160"/>
              <a:gd name="T56" fmla="*/ 0 w 150"/>
              <a:gd name="T57" fmla="*/ 160 h 160"/>
              <a:gd name="T58" fmla="*/ 150 w 150"/>
              <a:gd name="T59" fmla="*/ 160 h 160"/>
              <a:gd name="T60" fmla="*/ 150 w 150"/>
              <a:gd name="T61" fmla="*/ 150 h 160"/>
              <a:gd name="T62" fmla="*/ 9 w 150"/>
              <a:gd name="T63" fmla="*/ 150 h 160"/>
              <a:gd name="T64" fmla="*/ 60 w 150"/>
              <a:gd name="T65" fmla="*/ 82 h 160"/>
              <a:gd name="T66" fmla="*/ 46 w 150"/>
              <a:gd name="T67" fmla="*/ 68 h 160"/>
              <a:gd name="T68" fmla="*/ 33 w 150"/>
              <a:gd name="T69" fmla="*/ 82 h 160"/>
              <a:gd name="T70" fmla="*/ 33 w 150"/>
              <a:gd name="T71" fmla="*/ 141 h 160"/>
              <a:gd name="T72" fmla="*/ 60 w 150"/>
              <a:gd name="T73" fmla="*/ 141 h 160"/>
              <a:gd name="T74" fmla="*/ 60 w 150"/>
              <a:gd name="T75" fmla="*/ 82 h 160"/>
              <a:gd name="T76" fmla="*/ 98 w 150"/>
              <a:gd name="T77" fmla="*/ 51 h 160"/>
              <a:gd name="T78" fmla="*/ 85 w 150"/>
              <a:gd name="T79" fmla="*/ 37 h 160"/>
              <a:gd name="T80" fmla="*/ 73 w 150"/>
              <a:gd name="T81" fmla="*/ 51 h 160"/>
              <a:gd name="T82" fmla="*/ 73 w 150"/>
              <a:gd name="T83" fmla="*/ 141 h 160"/>
              <a:gd name="T84" fmla="*/ 98 w 150"/>
              <a:gd name="T85" fmla="*/ 141 h 160"/>
              <a:gd name="T86" fmla="*/ 98 w 150"/>
              <a:gd name="T87" fmla="*/ 51 h 160"/>
              <a:gd name="T88" fmla="*/ 137 w 150"/>
              <a:gd name="T89" fmla="*/ 25 h 160"/>
              <a:gd name="T90" fmla="*/ 124 w 150"/>
              <a:gd name="T91" fmla="*/ 12 h 160"/>
              <a:gd name="T92" fmla="*/ 111 w 150"/>
              <a:gd name="T93" fmla="*/ 25 h 160"/>
              <a:gd name="T94" fmla="*/ 111 w 150"/>
              <a:gd name="T95" fmla="*/ 141 h 160"/>
              <a:gd name="T96" fmla="*/ 137 w 150"/>
              <a:gd name="T97" fmla="*/ 141 h 160"/>
              <a:gd name="T98" fmla="*/ 137 w 150"/>
              <a:gd name="T99" fmla="*/ 2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160">
                <a:moveTo>
                  <a:pt x="9" y="150"/>
                </a:moveTo>
                <a:cubicBezTo>
                  <a:pt x="9" y="131"/>
                  <a:pt x="9" y="131"/>
                  <a:pt x="9" y="131"/>
                </a:cubicBezTo>
                <a:cubicBezTo>
                  <a:pt x="15" y="131"/>
                  <a:pt x="15" y="131"/>
                  <a:pt x="15" y="131"/>
                </a:cubicBezTo>
                <a:cubicBezTo>
                  <a:pt x="18" y="131"/>
                  <a:pt x="20" y="130"/>
                  <a:pt x="20" y="127"/>
                </a:cubicBezTo>
                <a:cubicBezTo>
                  <a:pt x="20" y="124"/>
                  <a:pt x="18" y="123"/>
                  <a:pt x="15" y="123"/>
                </a:cubicBezTo>
                <a:cubicBezTo>
                  <a:pt x="9" y="123"/>
                  <a:pt x="9" y="123"/>
                  <a:pt x="9" y="123"/>
                </a:cubicBezTo>
                <a:cubicBezTo>
                  <a:pt x="9" y="104"/>
                  <a:pt x="9" y="104"/>
                  <a:pt x="9" y="104"/>
                </a:cubicBezTo>
                <a:cubicBezTo>
                  <a:pt x="15" y="104"/>
                  <a:pt x="15" y="104"/>
                  <a:pt x="15" y="104"/>
                </a:cubicBezTo>
                <a:cubicBezTo>
                  <a:pt x="18" y="104"/>
                  <a:pt x="20" y="101"/>
                  <a:pt x="20" y="99"/>
                </a:cubicBezTo>
                <a:cubicBezTo>
                  <a:pt x="20" y="98"/>
                  <a:pt x="18" y="95"/>
                  <a:pt x="15" y="95"/>
                </a:cubicBezTo>
                <a:cubicBezTo>
                  <a:pt x="9" y="95"/>
                  <a:pt x="9" y="95"/>
                  <a:pt x="9" y="95"/>
                </a:cubicBezTo>
                <a:cubicBezTo>
                  <a:pt x="9" y="76"/>
                  <a:pt x="9" y="76"/>
                  <a:pt x="9" y="76"/>
                </a:cubicBezTo>
                <a:cubicBezTo>
                  <a:pt x="15" y="76"/>
                  <a:pt x="15" y="76"/>
                  <a:pt x="15" y="76"/>
                </a:cubicBezTo>
                <a:cubicBezTo>
                  <a:pt x="18" y="76"/>
                  <a:pt x="20" y="75"/>
                  <a:pt x="20" y="72"/>
                </a:cubicBezTo>
                <a:cubicBezTo>
                  <a:pt x="20" y="69"/>
                  <a:pt x="18" y="67"/>
                  <a:pt x="15" y="67"/>
                </a:cubicBezTo>
                <a:cubicBezTo>
                  <a:pt x="9" y="67"/>
                  <a:pt x="9" y="67"/>
                  <a:pt x="9" y="67"/>
                </a:cubicBezTo>
                <a:cubicBezTo>
                  <a:pt x="9" y="48"/>
                  <a:pt x="9" y="48"/>
                  <a:pt x="9" y="48"/>
                </a:cubicBezTo>
                <a:cubicBezTo>
                  <a:pt x="15" y="48"/>
                  <a:pt x="15" y="48"/>
                  <a:pt x="15" y="48"/>
                </a:cubicBezTo>
                <a:cubicBezTo>
                  <a:pt x="18" y="48"/>
                  <a:pt x="20" y="46"/>
                  <a:pt x="20" y="44"/>
                </a:cubicBezTo>
                <a:cubicBezTo>
                  <a:pt x="20" y="41"/>
                  <a:pt x="18" y="40"/>
                  <a:pt x="15" y="40"/>
                </a:cubicBezTo>
                <a:cubicBezTo>
                  <a:pt x="9" y="40"/>
                  <a:pt x="9" y="40"/>
                  <a:pt x="9" y="40"/>
                </a:cubicBezTo>
                <a:cubicBezTo>
                  <a:pt x="9" y="21"/>
                  <a:pt x="9" y="21"/>
                  <a:pt x="9" y="21"/>
                </a:cubicBezTo>
                <a:cubicBezTo>
                  <a:pt x="15" y="21"/>
                  <a:pt x="15" y="21"/>
                  <a:pt x="15" y="21"/>
                </a:cubicBezTo>
                <a:cubicBezTo>
                  <a:pt x="18" y="21"/>
                  <a:pt x="20" y="18"/>
                  <a:pt x="20" y="16"/>
                </a:cubicBezTo>
                <a:cubicBezTo>
                  <a:pt x="20" y="13"/>
                  <a:pt x="18" y="12"/>
                  <a:pt x="15" y="12"/>
                </a:cubicBezTo>
                <a:cubicBezTo>
                  <a:pt x="9" y="12"/>
                  <a:pt x="9" y="12"/>
                  <a:pt x="9" y="12"/>
                </a:cubicBezTo>
                <a:cubicBezTo>
                  <a:pt x="9" y="0"/>
                  <a:pt x="9" y="0"/>
                  <a:pt x="9" y="0"/>
                </a:cubicBezTo>
                <a:cubicBezTo>
                  <a:pt x="0" y="0"/>
                  <a:pt x="0" y="0"/>
                  <a:pt x="0" y="0"/>
                </a:cubicBezTo>
                <a:cubicBezTo>
                  <a:pt x="0" y="160"/>
                  <a:pt x="0" y="160"/>
                  <a:pt x="0" y="160"/>
                </a:cubicBezTo>
                <a:cubicBezTo>
                  <a:pt x="150" y="160"/>
                  <a:pt x="150" y="160"/>
                  <a:pt x="150" y="160"/>
                </a:cubicBezTo>
                <a:cubicBezTo>
                  <a:pt x="150" y="150"/>
                  <a:pt x="150" y="150"/>
                  <a:pt x="150" y="150"/>
                </a:cubicBezTo>
                <a:cubicBezTo>
                  <a:pt x="9" y="150"/>
                  <a:pt x="9" y="150"/>
                  <a:pt x="9" y="150"/>
                </a:cubicBezTo>
                <a:close/>
                <a:moveTo>
                  <a:pt x="60" y="82"/>
                </a:moveTo>
                <a:cubicBezTo>
                  <a:pt x="60" y="74"/>
                  <a:pt x="54" y="68"/>
                  <a:pt x="46" y="68"/>
                </a:cubicBezTo>
                <a:cubicBezTo>
                  <a:pt x="39" y="68"/>
                  <a:pt x="33" y="74"/>
                  <a:pt x="33" y="82"/>
                </a:cubicBezTo>
                <a:cubicBezTo>
                  <a:pt x="33" y="141"/>
                  <a:pt x="33" y="141"/>
                  <a:pt x="33" y="141"/>
                </a:cubicBezTo>
                <a:cubicBezTo>
                  <a:pt x="60" y="141"/>
                  <a:pt x="60" y="141"/>
                  <a:pt x="60" y="141"/>
                </a:cubicBezTo>
                <a:cubicBezTo>
                  <a:pt x="60" y="82"/>
                  <a:pt x="60" y="82"/>
                  <a:pt x="60" y="82"/>
                </a:cubicBezTo>
                <a:close/>
                <a:moveTo>
                  <a:pt x="98" y="51"/>
                </a:moveTo>
                <a:cubicBezTo>
                  <a:pt x="98" y="43"/>
                  <a:pt x="92" y="37"/>
                  <a:pt x="85" y="37"/>
                </a:cubicBezTo>
                <a:cubicBezTo>
                  <a:pt x="77" y="37"/>
                  <a:pt x="73" y="43"/>
                  <a:pt x="73" y="51"/>
                </a:cubicBezTo>
                <a:cubicBezTo>
                  <a:pt x="73" y="141"/>
                  <a:pt x="73" y="141"/>
                  <a:pt x="73" y="141"/>
                </a:cubicBezTo>
                <a:cubicBezTo>
                  <a:pt x="98" y="141"/>
                  <a:pt x="98" y="141"/>
                  <a:pt x="98" y="141"/>
                </a:cubicBezTo>
                <a:cubicBezTo>
                  <a:pt x="98" y="51"/>
                  <a:pt x="98" y="51"/>
                  <a:pt x="98" y="51"/>
                </a:cubicBezTo>
                <a:close/>
                <a:moveTo>
                  <a:pt x="137" y="25"/>
                </a:moveTo>
                <a:cubicBezTo>
                  <a:pt x="137" y="17"/>
                  <a:pt x="131" y="12"/>
                  <a:pt x="124" y="12"/>
                </a:cubicBezTo>
                <a:cubicBezTo>
                  <a:pt x="117" y="12"/>
                  <a:pt x="111" y="17"/>
                  <a:pt x="111" y="25"/>
                </a:cubicBezTo>
                <a:cubicBezTo>
                  <a:pt x="111" y="141"/>
                  <a:pt x="111" y="141"/>
                  <a:pt x="111" y="141"/>
                </a:cubicBezTo>
                <a:cubicBezTo>
                  <a:pt x="137" y="141"/>
                  <a:pt x="137" y="141"/>
                  <a:pt x="137" y="141"/>
                </a:cubicBezTo>
                <a:cubicBezTo>
                  <a:pt x="137" y="25"/>
                  <a:pt x="137" y="25"/>
                  <a:pt x="137"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ángulo 11">
            <a:extLst>
              <a:ext uri="{FF2B5EF4-FFF2-40B4-BE49-F238E27FC236}">
                <a16:creationId xmlns:a16="http://schemas.microsoft.com/office/drawing/2014/main" id="{FFAD8739-E0CF-404F-A9CF-D2A7068AC880}"/>
              </a:ext>
            </a:extLst>
          </p:cNvPr>
          <p:cNvSpPr/>
          <p:nvPr/>
        </p:nvSpPr>
        <p:spPr>
          <a:xfrm>
            <a:off x="1167582" y="6028245"/>
            <a:ext cx="9905733" cy="660654"/>
          </a:xfrm>
          <a:prstGeom prst="rect">
            <a:avLst/>
          </a:prstGeom>
          <a:solidFill>
            <a:srgbClr val="D3B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029850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5E8"/>
        </a:solidFill>
        <a:effectLst/>
      </p:bgPr>
    </p:bg>
    <p:spTree>
      <p:nvGrpSpPr>
        <p:cNvPr id="1" name=""/>
        <p:cNvGrpSpPr/>
        <p:nvPr/>
      </p:nvGrpSpPr>
      <p:grpSpPr>
        <a:xfrm>
          <a:off x="0" y="0"/>
          <a:ext cx="0" cy="0"/>
          <a:chOff x="0" y="0"/>
          <a:chExt cx="0" cy="0"/>
        </a:xfrm>
      </p:grpSpPr>
      <p:grpSp>
        <p:nvGrpSpPr>
          <p:cNvPr id="178" name="Group 28">
            <a:extLst>
              <a:ext uri="{FF2B5EF4-FFF2-40B4-BE49-F238E27FC236}">
                <a16:creationId xmlns:a16="http://schemas.microsoft.com/office/drawing/2014/main" id="{B5007D75-8424-4619-8283-DD37F10730C1}"/>
              </a:ext>
            </a:extLst>
          </p:cNvPr>
          <p:cNvGrpSpPr>
            <a:grpSpLocks/>
          </p:cNvGrpSpPr>
          <p:nvPr/>
        </p:nvGrpSpPr>
        <p:grpSpPr bwMode="auto">
          <a:xfrm>
            <a:off x="-31499" y="-4426"/>
            <a:ext cx="12191999" cy="6858000"/>
            <a:chOff x="389475" y="404047"/>
            <a:chExt cx="12173953" cy="6392365"/>
          </a:xfrm>
        </p:grpSpPr>
        <p:grpSp>
          <p:nvGrpSpPr>
            <p:cNvPr id="179" name="Group 178">
              <a:extLst>
                <a:ext uri="{FF2B5EF4-FFF2-40B4-BE49-F238E27FC236}">
                  <a16:creationId xmlns:a16="http://schemas.microsoft.com/office/drawing/2014/main" id="{B00B6CF4-A197-4387-9D4D-F38963463078}"/>
                </a:ext>
              </a:extLst>
            </p:cNvPr>
            <p:cNvGrpSpPr>
              <a:grpSpLocks/>
            </p:cNvGrpSpPr>
            <p:nvPr/>
          </p:nvGrpSpPr>
          <p:grpSpPr bwMode="auto">
            <a:xfrm>
              <a:off x="400050" y="409573"/>
              <a:ext cx="6253487" cy="3321180"/>
              <a:chOff x="0" y="0"/>
              <a:chExt cx="12192000" cy="6858000"/>
            </a:xfrm>
          </p:grpSpPr>
          <p:grpSp>
            <p:nvGrpSpPr>
              <p:cNvPr id="294" name="Group 24">
                <a:extLst>
                  <a:ext uri="{FF2B5EF4-FFF2-40B4-BE49-F238E27FC236}">
                    <a16:creationId xmlns:a16="http://schemas.microsoft.com/office/drawing/2014/main" id="{F70B1E89-FEDF-47AF-90B3-5C01E4C087F2}"/>
                  </a:ext>
                </a:extLst>
              </p:cNvPr>
              <p:cNvGrpSpPr>
                <a:grpSpLocks/>
              </p:cNvGrpSpPr>
              <p:nvPr/>
            </p:nvGrpSpPr>
            <p:grpSpPr bwMode="auto">
              <a:xfrm>
                <a:off x="590550" y="0"/>
                <a:ext cx="10953750" cy="6858000"/>
                <a:chOff x="590550" y="0"/>
                <a:chExt cx="10953750" cy="6858000"/>
              </a:xfrm>
            </p:grpSpPr>
            <p:cxnSp>
              <p:nvCxnSpPr>
                <p:cNvPr id="307" name="Straight Connector 306">
                  <a:extLst>
                    <a:ext uri="{FF2B5EF4-FFF2-40B4-BE49-F238E27FC236}">
                      <a16:creationId xmlns:a16="http://schemas.microsoft.com/office/drawing/2014/main" id="{EFC9E005-7B4F-4066-BD88-178D208D7492}"/>
                    </a:ext>
                  </a:extLst>
                </p:cNvPr>
                <p:cNvCxnSpPr/>
                <p:nvPr/>
              </p:nvCxnSpPr>
              <p:spPr>
                <a:xfrm>
                  <a:off x="589923"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03F8BCBD-0E5E-43C7-B262-65EAF0EBEDBD}"/>
                    </a:ext>
                  </a:extLst>
                </p:cNvPr>
                <p:cNvCxnSpPr/>
                <p:nvPr/>
              </p:nvCxnSpPr>
              <p:spPr>
                <a:xfrm>
                  <a:off x="1162305"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2B4061FD-6E75-49E8-A0D6-FF33C2EF0677}"/>
                    </a:ext>
                  </a:extLst>
                </p:cNvPr>
                <p:cNvCxnSpPr/>
                <p:nvPr/>
              </p:nvCxnSpPr>
              <p:spPr>
                <a:xfrm>
                  <a:off x="1752031"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BE58299D-E3E8-4DDE-B985-3F5BE14D947E}"/>
                    </a:ext>
                  </a:extLst>
                </p:cNvPr>
                <p:cNvCxnSpPr/>
                <p:nvPr/>
              </p:nvCxnSpPr>
              <p:spPr>
                <a:xfrm>
                  <a:off x="2324411"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7C44A56F-3E78-4470-B7D3-B78EF4D5C9C6}"/>
                    </a:ext>
                  </a:extLst>
                </p:cNvPr>
                <p:cNvCxnSpPr/>
                <p:nvPr/>
              </p:nvCxnSpPr>
              <p:spPr>
                <a:xfrm>
                  <a:off x="2896793"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FEFC01DF-4EC1-4440-B118-6AA8219C8800}"/>
                    </a:ext>
                  </a:extLst>
                </p:cNvPr>
                <p:cNvCxnSpPr/>
                <p:nvPr/>
              </p:nvCxnSpPr>
              <p:spPr>
                <a:xfrm>
                  <a:off x="3465705"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B6B16949-C6C8-4FAC-A5AB-D66F68EBF876}"/>
                    </a:ext>
                  </a:extLst>
                </p:cNvPr>
                <p:cNvCxnSpPr/>
                <p:nvPr/>
              </p:nvCxnSpPr>
              <p:spPr>
                <a:xfrm>
                  <a:off x="4058899"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E747D026-D943-43F3-BA78-AE3F1DC82BDC}"/>
                    </a:ext>
                  </a:extLst>
                </p:cNvPr>
                <p:cNvCxnSpPr/>
                <p:nvPr/>
              </p:nvCxnSpPr>
              <p:spPr>
                <a:xfrm>
                  <a:off x="4627811"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FCE80490-3186-4BED-AA38-6064A6B61660}"/>
                    </a:ext>
                  </a:extLst>
                </p:cNvPr>
                <p:cNvCxnSpPr/>
                <p:nvPr/>
              </p:nvCxnSpPr>
              <p:spPr>
                <a:xfrm>
                  <a:off x="5182847"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B89842D4-3A5E-4114-84DD-D441F7FDC3B3}"/>
                    </a:ext>
                  </a:extLst>
                </p:cNvPr>
                <p:cNvCxnSpPr/>
                <p:nvPr/>
              </p:nvCxnSpPr>
              <p:spPr>
                <a:xfrm>
                  <a:off x="5751759"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BBD9457C-46F5-4567-BDCA-52E1A6987340}"/>
                    </a:ext>
                  </a:extLst>
                </p:cNvPr>
                <p:cNvCxnSpPr/>
                <p:nvPr/>
              </p:nvCxnSpPr>
              <p:spPr>
                <a:xfrm>
                  <a:off x="6344955"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7B07501-D1C2-438B-A3BF-EFBA7ACCC185}"/>
                    </a:ext>
                  </a:extLst>
                </p:cNvPr>
                <p:cNvCxnSpPr/>
                <p:nvPr/>
              </p:nvCxnSpPr>
              <p:spPr>
                <a:xfrm>
                  <a:off x="6913867"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019F4A9B-33FE-4B8B-AF53-B7C6D1DD61C5}"/>
                    </a:ext>
                  </a:extLst>
                </p:cNvPr>
                <p:cNvCxnSpPr/>
                <p:nvPr/>
              </p:nvCxnSpPr>
              <p:spPr>
                <a:xfrm>
                  <a:off x="7486247"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C42F81C2-1FED-4B59-9C22-49501A37392E}"/>
                    </a:ext>
                  </a:extLst>
                </p:cNvPr>
                <p:cNvCxnSpPr/>
                <p:nvPr/>
              </p:nvCxnSpPr>
              <p:spPr>
                <a:xfrm>
                  <a:off x="8058629"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3B815776-64E5-4FBB-8074-FEE9550A6852}"/>
                    </a:ext>
                  </a:extLst>
                </p:cNvPr>
                <p:cNvCxnSpPr/>
                <p:nvPr/>
              </p:nvCxnSpPr>
              <p:spPr>
                <a:xfrm>
                  <a:off x="8648355"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4DA33F1A-8104-4FB1-9255-F3B2624C26D2}"/>
                    </a:ext>
                  </a:extLst>
                </p:cNvPr>
                <p:cNvCxnSpPr/>
                <p:nvPr/>
              </p:nvCxnSpPr>
              <p:spPr>
                <a:xfrm>
                  <a:off x="9220735"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86474693-2FFC-420F-9D1B-45C14B99F891}"/>
                    </a:ext>
                  </a:extLst>
                </p:cNvPr>
                <p:cNvCxnSpPr/>
                <p:nvPr/>
              </p:nvCxnSpPr>
              <p:spPr>
                <a:xfrm>
                  <a:off x="9810461"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D9F0B7EC-2A9C-4DDB-9B73-28D11B501AA1}"/>
                    </a:ext>
                  </a:extLst>
                </p:cNvPr>
                <p:cNvCxnSpPr/>
                <p:nvPr/>
              </p:nvCxnSpPr>
              <p:spPr>
                <a:xfrm>
                  <a:off x="10382843"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65BB2DF9-4329-4192-BFB8-350820E25230}"/>
                    </a:ext>
                  </a:extLst>
                </p:cNvPr>
                <p:cNvCxnSpPr/>
                <p:nvPr/>
              </p:nvCxnSpPr>
              <p:spPr>
                <a:xfrm>
                  <a:off x="10972569"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06C788FF-6D55-42E0-A1FD-55F7A746789D}"/>
                    </a:ext>
                  </a:extLst>
                </p:cNvPr>
                <p:cNvCxnSpPr/>
                <p:nvPr/>
              </p:nvCxnSpPr>
              <p:spPr>
                <a:xfrm>
                  <a:off x="11544949" y="-391"/>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nvGrpSpPr>
              <p:cNvPr id="295" name="Group 46">
                <a:extLst>
                  <a:ext uri="{FF2B5EF4-FFF2-40B4-BE49-F238E27FC236}">
                    <a16:creationId xmlns:a16="http://schemas.microsoft.com/office/drawing/2014/main" id="{C1778AF5-6999-4696-8FC1-96C61E9D7E24}"/>
                  </a:ext>
                </a:extLst>
              </p:cNvPr>
              <p:cNvGrpSpPr>
                <a:grpSpLocks/>
              </p:cNvGrpSpPr>
              <p:nvPr/>
            </p:nvGrpSpPr>
            <p:grpSpPr bwMode="auto">
              <a:xfrm>
                <a:off x="0" y="561974"/>
                <a:ext cx="12192000" cy="5791200"/>
                <a:chOff x="-285751" y="581024"/>
                <a:chExt cx="12706352" cy="5791200"/>
              </a:xfrm>
            </p:grpSpPr>
            <p:cxnSp>
              <p:nvCxnSpPr>
                <p:cNvPr id="296" name="Straight Connector 295">
                  <a:extLst>
                    <a:ext uri="{FF2B5EF4-FFF2-40B4-BE49-F238E27FC236}">
                      <a16:creationId xmlns:a16="http://schemas.microsoft.com/office/drawing/2014/main" id="{8C6F645F-EDCA-48CD-BC3A-1D78A51FA832}"/>
                    </a:ext>
                  </a:extLst>
                </p:cNvPr>
                <p:cNvCxnSpPr/>
                <p:nvPr/>
              </p:nvCxnSpPr>
              <p:spPr>
                <a:xfrm rot="16200000">
                  <a:off x="6068387" y="20311"/>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857F8C99-54AC-4F0B-99C7-61D1A4528D12}"/>
                    </a:ext>
                  </a:extLst>
                </p:cNvPr>
                <p:cNvCxnSpPr/>
                <p:nvPr/>
              </p:nvCxnSpPr>
              <p:spPr>
                <a:xfrm rot="16200000">
                  <a:off x="6068387" y="-571161"/>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11B8A76B-C19B-4029-BA97-B970264B5E38}"/>
                    </a:ext>
                  </a:extLst>
                </p:cNvPr>
                <p:cNvCxnSpPr/>
                <p:nvPr/>
              </p:nvCxnSpPr>
              <p:spPr>
                <a:xfrm rot="16200000">
                  <a:off x="6068387" y="-1140594"/>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29324A1C-406F-464C-9909-95DE896AFBAE}"/>
                    </a:ext>
                  </a:extLst>
                </p:cNvPr>
                <p:cNvCxnSpPr/>
                <p:nvPr/>
              </p:nvCxnSpPr>
              <p:spPr>
                <a:xfrm rot="16200000">
                  <a:off x="6068387" y="-1713698"/>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466AF29B-F4E9-44D5-936E-C3A09E43E1B1}"/>
                    </a:ext>
                  </a:extLst>
                </p:cNvPr>
                <p:cNvCxnSpPr/>
                <p:nvPr/>
              </p:nvCxnSpPr>
              <p:spPr>
                <a:xfrm rot="16200000">
                  <a:off x="6068387" y="-2286803"/>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EFC7317B-E1EA-4F75-8DA4-0F4EEBC4415B}"/>
                    </a:ext>
                  </a:extLst>
                </p:cNvPr>
                <p:cNvCxnSpPr/>
                <p:nvPr/>
              </p:nvCxnSpPr>
              <p:spPr>
                <a:xfrm rot="16200000">
                  <a:off x="6068387" y="-2874603"/>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68D2184E-0B08-4681-92B1-E8668D1582C0}"/>
                    </a:ext>
                  </a:extLst>
                </p:cNvPr>
                <p:cNvCxnSpPr/>
                <p:nvPr/>
              </p:nvCxnSpPr>
              <p:spPr>
                <a:xfrm rot="16200000">
                  <a:off x="6068387" y="-3447708"/>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EBF316AE-751B-45F9-A897-CEF9398D1AF0}"/>
                    </a:ext>
                  </a:extLst>
                </p:cNvPr>
                <p:cNvCxnSpPr/>
                <p:nvPr/>
              </p:nvCxnSpPr>
              <p:spPr>
                <a:xfrm rot="16200000">
                  <a:off x="6068387" y="-4039180"/>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3D13770E-6B31-4079-A594-73068646A3F7}"/>
                    </a:ext>
                  </a:extLst>
                </p:cNvPr>
                <p:cNvCxnSpPr/>
                <p:nvPr/>
              </p:nvCxnSpPr>
              <p:spPr>
                <a:xfrm rot="16200000">
                  <a:off x="6068387" y="-4612285"/>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71D4025B-30D1-4257-A920-4DD51A7600AE}"/>
                    </a:ext>
                  </a:extLst>
                </p:cNvPr>
                <p:cNvCxnSpPr/>
                <p:nvPr/>
              </p:nvCxnSpPr>
              <p:spPr>
                <a:xfrm rot="16200000">
                  <a:off x="6068387" y="-5200084"/>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5D3DA588-CD90-4BC0-85BA-88D8CFED6A07}"/>
                    </a:ext>
                  </a:extLst>
                </p:cNvPr>
                <p:cNvCxnSpPr/>
                <p:nvPr/>
              </p:nvCxnSpPr>
              <p:spPr>
                <a:xfrm rot="16200000">
                  <a:off x="6068387" y="-5773189"/>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grpSp>
          <p:nvGrpSpPr>
            <p:cNvPr id="180" name="Group 179">
              <a:extLst>
                <a:ext uri="{FF2B5EF4-FFF2-40B4-BE49-F238E27FC236}">
                  <a16:creationId xmlns:a16="http://schemas.microsoft.com/office/drawing/2014/main" id="{2C5E0FDF-E8EF-4427-B0E1-8EE38F3980D9}"/>
                </a:ext>
              </a:extLst>
            </p:cNvPr>
            <p:cNvGrpSpPr>
              <a:grpSpLocks/>
            </p:cNvGrpSpPr>
            <p:nvPr/>
          </p:nvGrpSpPr>
          <p:grpSpPr bwMode="auto">
            <a:xfrm>
              <a:off x="389475" y="3475232"/>
              <a:ext cx="6253487" cy="3321180"/>
              <a:chOff x="0" y="0"/>
              <a:chExt cx="12192000" cy="6858000"/>
            </a:xfrm>
          </p:grpSpPr>
          <p:grpSp>
            <p:nvGrpSpPr>
              <p:cNvPr id="261" name="Group 49">
                <a:extLst>
                  <a:ext uri="{FF2B5EF4-FFF2-40B4-BE49-F238E27FC236}">
                    <a16:creationId xmlns:a16="http://schemas.microsoft.com/office/drawing/2014/main" id="{251B150C-1261-426D-AEF6-D496B0EB5E55}"/>
                  </a:ext>
                </a:extLst>
              </p:cNvPr>
              <p:cNvGrpSpPr>
                <a:grpSpLocks/>
              </p:cNvGrpSpPr>
              <p:nvPr/>
            </p:nvGrpSpPr>
            <p:grpSpPr bwMode="auto">
              <a:xfrm>
                <a:off x="590550" y="0"/>
                <a:ext cx="10953750" cy="6858000"/>
                <a:chOff x="590550" y="0"/>
                <a:chExt cx="10953750" cy="6858000"/>
              </a:xfrm>
            </p:grpSpPr>
            <p:cxnSp>
              <p:nvCxnSpPr>
                <p:cNvPr id="274" name="Straight Connector 273">
                  <a:extLst>
                    <a:ext uri="{FF2B5EF4-FFF2-40B4-BE49-F238E27FC236}">
                      <a16:creationId xmlns:a16="http://schemas.microsoft.com/office/drawing/2014/main" id="{AA0B96A6-C43E-4647-9188-0FF19181DF05}"/>
                    </a:ext>
                  </a:extLst>
                </p:cNvPr>
                <p:cNvCxnSpPr/>
                <p:nvPr/>
              </p:nvCxnSpPr>
              <p:spPr>
                <a:xfrm>
                  <a:off x="589726"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76DFF414-3D02-4C6E-8CFB-C9AFB25B9413}"/>
                    </a:ext>
                  </a:extLst>
                </p:cNvPr>
                <p:cNvCxnSpPr/>
                <p:nvPr/>
              </p:nvCxnSpPr>
              <p:spPr>
                <a:xfrm>
                  <a:off x="1162108"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78C0D003-E8E1-4DA7-BE81-4FFA07C5848B}"/>
                    </a:ext>
                  </a:extLst>
                </p:cNvPr>
                <p:cNvCxnSpPr/>
                <p:nvPr/>
              </p:nvCxnSpPr>
              <p:spPr>
                <a:xfrm>
                  <a:off x="1751834"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52968199-D778-42F6-9D84-FA4D12DFE67E}"/>
                    </a:ext>
                  </a:extLst>
                </p:cNvPr>
                <p:cNvCxnSpPr/>
                <p:nvPr/>
              </p:nvCxnSpPr>
              <p:spPr>
                <a:xfrm>
                  <a:off x="2324214"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881D9988-1FC8-4CB2-A122-C4453491FA3D}"/>
                    </a:ext>
                  </a:extLst>
                </p:cNvPr>
                <p:cNvCxnSpPr/>
                <p:nvPr/>
              </p:nvCxnSpPr>
              <p:spPr>
                <a:xfrm>
                  <a:off x="2896596"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D00E162B-C196-46C8-935D-F14DC75CC8B1}"/>
                    </a:ext>
                  </a:extLst>
                </p:cNvPr>
                <p:cNvCxnSpPr/>
                <p:nvPr/>
              </p:nvCxnSpPr>
              <p:spPr>
                <a:xfrm>
                  <a:off x="3465508"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CF9BFF6F-E2F3-417F-A7E7-F04F6DBB5524}"/>
                    </a:ext>
                  </a:extLst>
                </p:cNvPr>
                <p:cNvCxnSpPr/>
                <p:nvPr/>
              </p:nvCxnSpPr>
              <p:spPr>
                <a:xfrm>
                  <a:off x="4058702"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E28A51FF-ACC3-4B1C-8236-2A0A8479E79C}"/>
                    </a:ext>
                  </a:extLst>
                </p:cNvPr>
                <p:cNvCxnSpPr/>
                <p:nvPr/>
              </p:nvCxnSpPr>
              <p:spPr>
                <a:xfrm>
                  <a:off x="4627614"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11AD395E-5C43-4F3D-ABAF-3BC2A67A7A8F}"/>
                    </a:ext>
                  </a:extLst>
                </p:cNvPr>
                <p:cNvCxnSpPr/>
                <p:nvPr/>
              </p:nvCxnSpPr>
              <p:spPr>
                <a:xfrm>
                  <a:off x="5182650"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0BA3DE35-E901-4B14-BB3A-3D410EACB289}"/>
                    </a:ext>
                  </a:extLst>
                </p:cNvPr>
                <p:cNvCxnSpPr/>
                <p:nvPr/>
              </p:nvCxnSpPr>
              <p:spPr>
                <a:xfrm>
                  <a:off x="5751562"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8487B843-B13F-4660-97AB-17E505E87B30}"/>
                    </a:ext>
                  </a:extLst>
                </p:cNvPr>
                <p:cNvCxnSpPr/>
                <p:nvPr/>
              </p:nvCxnSpPr>
              <p:spPr>
                <a:xfrm>
                  <a:off x="6344758"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2449A1E5-DD12-4CAC-9CE1-2192ECBD255E}"/>
                    </a:ext>
                  </a:extLst>
                </p:cNvPr>
                <p:cNvCxnSpPr/>
                <p:nvPr/>
              </p:nvCxnSpPr>
              <p:spPr>
                <a:xfrm>
                  <a:off x="6913670"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4CBBF5A8-AD19-474A-A76D-229E5D347B8B}"/>
                    </a:ext>
                  </a:extLst>
                </p:cNvPr>
                <p:cNvCxnSpPr/>
                <p:nvPr/>
              </p:nvCxnSpPr>
              <p:spPr>
                <a:xfrm>
                  <a:off x="7486050"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A40B22B6-BBBB-4120-9F4A-E0717FA551BE}"/>
                    </a:ext>
                  </a:extLst>
                </p:cNvPr>
                <p:cNvCxnSpPr/>
                <p:nvPr/>
              </p:nvCxnSpPr>
              <p:spPr>
                <a:xfrm>
                  <a:off x="8058433"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144A43B8-A8A4-47C3-99EE-5743DB8E8238}"/>
                    </a:ext>
                  </a:extLst>
                </p:cNvPr>
                <p:cNvCxnSpPr/>
                <p:nvPr/>
              </p:nvCxnSpPr>
              <p:spPr>
                <a:xfrm>
                  <a:off x="8648158"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53997F37-316D-451E-A8FB-E825B96C90E6}"/>
                    </a:ext>
                  </a:extLst>
                </p:cNvPr>
                <p:cNvCxnSpPr/>
                <p:nvPr/>
              </p:nvCxnSpPr>
              <p:spPr>
                <a:xfrm>
                  <a:off x="9220538"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EBF4F4EA-DEDD-48DA-A6F3-9B726AE5AABB}"/>
                    </a:ext>
                  </a:extLst>
                </p:cNvPr>
                <p:cNvCxnSpPr/>
                <p:nvPr/>
              </p:nvCxnSpPr>
              <p:spPr>
                <a:xfrm>
                  <a:off x="9810264"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67121340-B046-452C-B5ED-5BDE41B12B37}"/>
                    </a:ext>
                  </a:extLst>
                </p:cNvPr>
                <p:cNvCxnSpPr/>
                <p:nvPr/>
              </p:nvCxnSpPr>
              <p:spPr>
                <a:xfrm>
                  <a:off x="10382646"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80FAEF56-64CF-4207-A518-24275B9F572C}"/>
                    </a:ext>
                  </a:extLst>
                </p:cNvPr>
                <p:cNvCxnSpPr/>
                <p:nvPr/>
              </p:nvCxnSpPr>
              <p:spPr>
                <a:xfrm>
                  <a:off x="10972372"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0EAA34E6-40A3-4B27-8D11-2E3C83F3778C}"/>
                    </a:ext>
                  </a:extLst>
                </p:cNvPr>
                <p:cNvCxnSpPr/>
                <p:nvPr/>
              </p:nvCxnSpPr>
              <p:spPr>
                <a:xfrm>
                  <a:off x="11544752" y="-889"/>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nvGrpSpPr>
              <p:cNvPr id="262" name="Group 50">
                <a:extLst>
                  <a:ext uri="{FF2B5EF4-FFF2-40B4-BE49-F238E27FC236}">
                    <a16:creationId xmlns:a16="http://schemas.microsoft.com/office/drawing/2014/main" id="{EEB3C296-45BB-469E-8230-5D48A9648D07}"/>
                  </a:ext>
                </a:extLst>
              </p:cNvPr>
              <p:cNvGrpSpPr>
                <a:grpSpLocks/>
              </p:cNvGrpSpPr>
              <p:nvPr/>
            </p:nvGrpSpPr>
            <p:grpSpPr bwMode="auto">
              <a:xfrm>
                <a:off x="0" y="561974"/>
                <a:ext cx="12192000" cy="5791200"/>
                <a:chOff x="-285751" y="581024"/>
                <a:chExt cx="12706352" cy="5791200"/>
              </a:xfrm>
            </p:grpSpPr>
            <p:cxnSp>
              <p:nvCxnSpPr>
                <p:cNvPr id="263" name="Straight Connector 262">
                  <a:extLst>
                    <a:ext uri="{FF2B5EF4-FFF2-40B4-BE49-F238E27FC236}">
                      <a16:creationId xmlns:a16="http://schemas.microsoft.com/office/drawing/2014/main" id="{0FD02603-DAC3-476F-BBD1-7DED32EB53EE}"/>
                    </a:ext>
                  </a:extLst>
                </p:cNvPr>
                <p:cNvCxnSpPr/>
                <p:nvPr/>
              </p:nvCxnSpPr>
              <p:spPr>
                <a:xfrm rot="16200000">
                  <a:off x="6068182" y="19813"/>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6FC5E98C-6A79-4713-8DF4-F9D08A9D8487}"/>
                    </a:ext>
                  </a:extLst>
                </p:cNvPr>
                <p:cNvCxnSpPr/>
                <p:nvPr/>
              </p:nvCxnSpPr>
              <p:spPr>
                <a:xfrm rot="16200000">
                  <a:off x="6068182" y="-571661"/>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8D8EFE73-BC01-49C4-A461-BA9CF157FEA8}"/>
                    </a:ext>
                  </a:extLst>
                </p:cNvPr>
                <p:cNvCxnSpPr/>
                <p:nvPr/>
              </p:nvCxnSpPr>
              <p:spPr>
                <a:xfrm rot="16200000">
                  <a:off x="6068182" y="-1141091"/>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14C19F3B-89D8-4CBB-B5A8-6450D938F2B5}"/>
                    </a:ext>
                  </a:extLst>
                </p:cNvPr>
                <p:cNvCxnSpPr/>
                <p:nvPr/>
              </p:nvCxnSpPr>
              <p:spPr>
                <a:xfrm rot="16200000">
                  <a:off x="6068182" y="-1714196"/>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F31B4037-A639-46ED-B081-8C6B37A1D4CC}"/>
                    </a:ext>
                  </a:extLst>
                </p:cNvPr>
                <p:cNvCxnSpPr/>
                <p:nvPr/>
              </p:nvCxnSpPr>
              <p:spPr>
                <a:xfrm rot="16200000">
                  <a:off x="6068182" y="-2287301"/>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2F2BFA2D-6E55-492C-ACFE-D53A08357017}"/>
                    </a:ext>
                  </a:extLst>
                </p:cNvPr>
                <p:cNvCxnSpPr/>
                <p:nvPr/>
              </p:nvCxnSpPr>
              <p:spPr>
                <a:xfrm rot="16200000">
                  <a:off x="6068182" y="-2875100"/>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E172B47A-CEC6-40BC-A251-DE357149C346}"/>
                    </a:ext>
                  </a:extLst>
                </p:cNvPr>
                <p:cNvCxnSpPr/>
                <p:nvPr/>
              </p:nvCxnSpPr>
              <p:spPr>
                <a:xfrm rot="16200000">
                  <a:off x="6068182" y="-3448205"/>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4C0D4126-A199-467D-B846-76567BE62E94}"/>
                    </a:ext>
                  </a:extLst>
                </p:cNvPr>
                <p:cNvCxnSpPr/>
                <p:nvPr/>
              </p:nvCxnSpPr>
              <p:spPr>
                <a:xfrm rot="16200000">
                  <a:off x="6068182" y="-4039680"/>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96902394-C3D2-4BE3-9DF5-470974B67C5F}"/>
                    </a:ext>
                  </a:extLst>
                </p:cNvPr>
                <p:cNvCxnSpPr/>
                <p:nvPr/>
              </p:nvCxnSpPr>
              <p:spPr>
                <a:xfrm rot="16200000">
                  <a:off x="6068182" y="-4612785"/>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8D9073FA-0109-4439-8DF4-EC6C20DF62D1}"/>
                    </a:ext>
                  </a:extLst>
                </p:cNvPr>
                <p:cNvCxnSpPr/>
                <p:nvPr/>
              </p:nvCxnSpPr>
              <p:spPr>
                <a:xfrm rot="16200000">
                  <a:off x="6068182" y="-5200584"/>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35260290-794B-40E6-A3BE-859EAAB9E0C1}"/>
                    </a:ext>
                  </a:extLst>
                </p:cNvPr>
                <p:cNvCxnSpPr/>
                <p:nvPr/>
              </p:nvCxnSpPr>
              <p:spPr>
                <a:xfrm rot="16200000">
                  <a:off x="6068182" y="-5773689"/>
                  <a:ext cx="0" cy="12707864"/>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grpSp>
          <p:nvGrpSpPr>
            <p:cNvPr id="181" name="Group 82">
              <a:extLst>
                <a:ext uri="{FF2B5EF4-FFF2-40B4-BE49-F238E27FC236}">
                  <a16:creationId xmlns:a16="http://schemas.microsoft.com/office/drawing/2014/main" id="{6785AE9D-0A0A-4369-912E-C3FBE7F91F2C}"/>
                </a:ext>
              </a:extLst>
            </p:cNvPr>
            <p:cNvGrpSpPr>
              <a:grpSpLocks/>
            </p:cNvGrpSpPr>
            <p:nvPr/>
          </p:nvGrpSpPr>
          <p:grpSpPr bwMode="auto">
            <a:xfrm>
              <a:off x="6309941" y="404047"/>
              <a:ext cx="6253487" cy="3321180"/>
              <a:chOff x="0" y="0"/>
              <a:chExt cx="12192000" cy="6858000"/>
            </a:xfrm>
          </p:grpSpPr>
          <p:grpSp>
            <p:nvGrpSpPr>
              <p:cNvPr id="228" name="Group 83">
                <a:extLst>
                  <a:ext uri="{FF2B5EF4-FFF2-40B4-BE49-F238E27FC236}">
                    <a16:creationId xmlns:a16="http://schemas.microsoft.com/office/drawing/2014/main" id="{69C5F7AA-983F-4E9D-A73D-15794C32DAA6}"/>
                  </a:ext>
                </a:extLst>
              </p:cNvPr>
              <p:cNvGrpSpPr>
                <a:grpSpLocks/>
              </p:cNvGrpSpPr>
              <p:nvPr/>
            </p:nvGrpSpPr>
            <p:grpSpPr bwMode="auto">
              <a:xfrm>
                <a:off x="590550" y="0"/>
                <a:ext cx="10953750" cy="6858000"/>
                <a:chOff x="590550" y="0"/>
                <a:chExt cx="10953750" cy="6858000"/>
              </a:xfrm>
            </p:grpSpPr>
            <p:cxnSp>
              <p:nvCxnSpPr>
                <p:cNvPr id="241" name="Straight Connector 240">
                  <a:extLst>
                    <a:ext uri="{FF2B5EF4-FFF2-40B4-BE49-F238E27FC236}">
                      <a16:creationId xmlns:a16="http://schemas.microsoft.com/office/drawing/2014/main" id="{7974690D-925A-4E5E-A8B7-FD0299A97970}"/>
                    </a:ext>
                  </a:extLst>
                </p:cNvPr>
                <p:cNvCxnSpPr/>
                <p:nvPr/>
              </p:nvCxnSpPr>
              <p:spPr>
                <a:xfrm>
                  <a:off x="588277"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8E468115-7033-4B41-82DB-822656926D28}"/>
                    </a:ext>
                  </a:extLst>
                </p:cNvPr>
                <p:cNvCxnSpPr/>
                <p:nvPr/>
              </p:nvCxnSpPr>
              <p:spPr>
                <a:xfrm>
                  <a:off x="1160657"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607193B4-258B-433A-B247-AFFEBB050539}"/>
                    </a:ext>
                  </a:extLst>
                </p:cNvPr>
                <p:cNvCxnSpPr/>
                <p:nvPr/>
              </p:nvCxnSpPr>
              <p:spPr>
                <a:xfrm>
                  <a:off x="1750383"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CF2E8006-138A-496D-93A1-CB83ADEBC079}"/>
                    </a:ext>
                  </a:extLst>
                </p:cNvPr>
                <p:cNvCxnSpPr/>
                <p:nvPr/>
              </p:nvCxnSpPr>
              <p:spPr>
                <a:xfrm>
                  <a:off x="2322765"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DB271608-D365-4C69-BBAD-11C0E54A4F01}"/>
                    </a:ext>
                  </a:extLst>
                </p:cNvPr>
                <p:cNvCxnSpPr/>
                <p:nvPr/>
              </p:nvCxnSpPr>
              <p:spPr>
                <a:xfrm>
                  <a:off x="2895145"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39A75B83-8460-4251-A22B-A75E3F572801}"/>
                    </a:ext>
                  </a:extLst>
                </p:cNvPr>
                <p:cNvCxnSpPr/>
                <p:nvPr/>
              </p:nvCxnSpPr>
              <p:spPr>
                <a:xfrm>
                  <a:off x="3464057"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A27BAAE4-EB09-4A52-89B8-315E8AF290F3}"/>
                    </a:ext>
                  </a:extLst>
                </p:cNvPr>
                <p:cNvCxnSpPr/>
                <p:nvPr/>
              </p:nvCxnSpPr>
              <p:spPr>
                <a:xfrm>
                  <a:off x="4057253"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D18F4964-A2AE-4AE4-840D-6255E5CCFFBB}"/>
                    </a:ext>
                  </a:extLst>
                </p:cNvPr>
                <p:cNvCxnSpPr/>
                <p:nvPr/>
              </p:nvCxnSpPr>
              <p:spPr>
                <a:xfrm>
                  <a:off x="4626165"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978F9438-24F3-47E4-BFC9-C60701898506}"/>
                    </a:ext>
                  </a:extLst>
                </p:cNvPr>
                <p:cNvCxnSpPr/>
                <p:nvPr/>
              </p:nvCxnSpPr>
              <p:spPr>
                <a:xfrm>
                  <a:off x="5181202"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771F7BFB-4A4B-46F2-A418-DBA93DF47CC0}"/>
                    </a:ext>
                  </a:extLst>
                </p:cNvPr>
                <p:cNvCxnSpPr/>
                <p:nvPr/>
              </p:nvCxnSpPr>
              <p:spPr>
                <a:xfrm>
                  <a:off x="5750114"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326D7D99-3703-462D-8CEE-982513AF2AA5}"/>
                    </a:ext>
                  </a:extLst>
                </p:cNvPr>
                <p:cNvCxnSpPr/>
                <p:nvPr/>
              </p:nvCxnSpPr>
              <p:spPr>
                <a:xfrm>
                  <a:off x="6343307"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5BDD93AA-0985-4171-A951-FDC6D71A3608}"/>
                    </a:ext>
                  </a:extLst>
                </p:cNvPr>
                <p:cNvCxnSpPr/>
                <p:nvPr/>
              </p:nvCxnSpPr>
              <p:spPr>
                <a:xfrm>
                  <a:off x="6912220"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9B484A73-292D-499E-896A-5CDADEA00D1E}"/>
                    </a:ext>
                  </a:extLst>
                </p:cNvPr>
                <p:cNvCxnSpPr/>
                <p:nvPr/>
              </p:nvCxnSpPr>
              <p:spPr>
                <a:xfrm>
                  <a:off x="7484602"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CA89AB00-9B69-4C4C-9519-F7A345E9B975}"/>
                    </a:ext>
                  </a:extLst>
                </p:cNvPr>
                <p:cNvCxnSpPr/>
                <p:nvPr/>
              </p:nvCxnSpPr>
              <p:spPr>
                <a:xfrm>
                  <a:off x="8056982"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57DC5B3A-27DB-4AA5-B144-291A9ECAE37E}"/>
                    </a:ext>
                  </a:extLst>
                </p:cNvPr>
                <p:cNvCxnSpPr/>
                <p:nvPr/>
              </p:nvCxnSpPr>
              <p:spPr>
                <a:xfrm>
                  <a:off x="8646708"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B45FF5CF-368C-43F6-8481-DFA7DAF16B4C}"/>
                    </a:ext>
                  </a:extLst>
                </p:cNvPr>
                <p:cNvCxnSpPr/>
                <p:nvPr/>
              </p:nvCxnSpPr>
              <p:spPr>
                <a:xfrm>
                  <a:off x="9219090"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966367EE-4CED-4880-8554-60D4AD700E5E}"/>
                    </a:ext>
                  </a:extLst>
                </p:cNvPr>
                <p:cNvCxnSpPr/>
                <p:nvPr/>
              </p:nvCxnSpPr>
              <p:spPr>
                <a:xfrm>
                  <a:off x="9808816"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1CB65DC2-DFA3-4A39-8BC0-A17787BB1C1F}"/>
                    </a:ext>
                  </a:extLst>
                </p:cNvPr>
                <p:cNvCxnSpPr/>
                <p:nvPr/>
              </p:nvCxnSpPr>
              <p:spPr>
                <a:xfrm>
                  <a:off x="10381196"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AA66FA21-4CAC-4C1F-A3C3-4349FB099A91}"/>
                    </a:ext>
                  </a:extLst>
                </p:cNvPr>
                <p:cNvCxnSpPr/>
                <p:nvPr/>
              </p:nvCxnSpPr>
              <p:spPr>
                <a:xfrm>
                  <a:off x="10970921"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B9211804-6B31-4DFE-BA06-2FF7842CC26C}"/>
                    </a:ext>
                  </a:extLst>
                </p:cNvPr>
                <p:cNvCxnSpPr/>
                <p:nvPr/>
              </p:nvCxnSpPr>
              <p:spPr>
                <a:xfrm>
                  <a:off x="11543304" y="0"/>
                  <a:ext cx="0" cy="6858889"/>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nvGrpSpPr>
              <p:cNvPr id="229" name="Group 84">
                <a:extLst>
                  <a:ext uri="{FF2B5EF4-FFF2-40B4-BE49-F238E27FC236}">
                    <a16:creationId xmlns:a16="http://schemas.microsoft.com/office/drawing/2014/main" id="{A14ED6FA-0749-4BAE-84E2-14B67A6776BC}"/>
                  </a:ext>
                </a:extLst>
              </p:cNvPr>
              <p:cNvGrpSpPr>
                <a:grpSpLocks/>
              </p:cNvGrpSpPr>
              <p:nvPr/>
            </p:nvGrpSpPr>
            <p:grpSpPr bwMode="auto">
              <a:xfrm>
                <a:off x="0" y="561974"/>
                <a:ext cx="12192000" cy="5791200"/>
                <a:chOff x="-285751" y="581024"/>
                <a:chExt cx="12706352" cy="5791200"/>
              </a:xfrm>
            </p:grpSpPr>
            <p:cxnSp>
              <p:nvCxnSpPr>
                <p:cNvPr id="230" name="Straight Connector 229">
                  <a:extLst>
                    <a:ext uri="{FF2B5EF4-FFF2-40B4-BE49-F238E27FC236}">
                      <a16:creationId xmlns:a16="http://schemas.microsoft.com/office/drawing/2014/main" id="{1BE132F9-EEB9-4D59-8617-FDC7DC777D0A}"/>
                    </a:ext>
                  </a:extLst>
                </p:cNvPr>
                <p:cNvCxnSpPr/>
                <p:nvPr/>
              </p:nvCxnSpPr>
              <p:spPr>
                <a:xfrm rot="16200000">
                  <a:off x="6066670" y="20704"/>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A9AEFDF9-7403-4F5C-8626-3D9FCF789BC6}"/>
                    </a:ext>
                  </a:extLst>
                </p:cNvPr>
                <p:cNvCxnSpPr/>
                <p:nvPr/>
              </p:nvCxnSpPr>
              <p:spPr>
                <a:xfrm rot="16200000">
                  <a:off x="6066670" y="-570770"/>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AC716C45-A559-4FDC-897D-29D3230F2A49}"/>
                    </a:ext>
                  </a:extLst>
                </p:cNvPr>
                <p:cNvCxnSpPr/>
                <p:nvPr/>
              </p:nvCxnSpPr>
              <p:spPr>
                <a:xfrm rot="16200000">
                  <a:off x="6066670" y="-1140200"/>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9FBC95A1-10F9-428E-B02D-C6987FF62C52}"/>
                    </a:ext>
                  </a:extLst>
                </p:cNvPr>
                <p:cNvCxnSpPr/>
                <p:nvPr/>
              </p:nvCxnSpPr>
              <p:spPr>
                <a:xfrm rot="16200000">
                  <a:off x="6066670" y="-1713305"/>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AA10A51E-D144-4479-B062-519EFCF89E12}"/>
                    </a:ext>
                  </a:extLst>
                </p:cNvPr>
                <p:cNvCxnSpPr/>
                <p:nvPr/>
              </p:nvCxnSpPr>
              <p:spPr>
                <a:xfrm rot="16200000">
                  <a:off x="6066670" y="-2286410"/>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1C037FE9-8525-49B0-989A-34506F16F12B}"/>
                    </a:ext>
                  </a:extLst>
                </p:cNvPr>
                <p:cNvCxnSpPr/>
                <p:nvPr/>
              </p:nvCxnSpPr>
              <p:spPr>
                <a:xfrm rot="16200000">
                  <a:off x="6066670" y="-2874209"/>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9D876843-EA14-4FD6-829D-627540B0625D}"/>
                    </a:ext>
                  </a:extLst>
                </p:cNvPr>
                <p:cNvCxnSpPr/>
                <p:nvPr/>
              </p:nvCxnSpPr>
              <p:spPr>
                <a:xfrm rot="16200000">
                  <a:off x="6066670" y="-3447314"/>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F1793B29-AAD2-46D0-938D-07B13F4FD925}"/>
                    </a:ext>
                  </a:extLst>
                </p:cNvPr>
                <p:cNvCxnSpPr/>
                <p:nvPr/>
              </p:nvCxnSpPr>
              <p:spPr>
                <a:xfrm rot="16200000">
                  <a:off x="6066670" y="-4038789"/>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4B648030-D7D2-4B9C-A7D0-15C6116178B2}"/>
                    </a:ext>
                  </a:extLst>
                </p:cNvPr>
                <p:cNvCxnSpPr/>
                <p:nvPr/>
              </p:nvCxnSpPr>
              <p:spPr>
                <a:xfrm rot="16200000">
                  <a:off x="6066670" y="-4611894"/>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A327DA5F-C4F3-47BE-8A31-32FFA6F8FF57}"/>
                    </a:ext>
                  </a:extLst>
                </p:cNvPr>
                <p:cNvCxnSpPr/>
                <p:nvPr/>
              </p:nvCxnSpPr>
              <p:spPr>
                <a:xfrm rot="16200000">
                  <a:off x="6066670" y="-5199693"/>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A517C961-5964-4806-8BCB-67330090AA94}"/>
                    </a:ext>
                  </a:extLst>
                </p:cNvPr>
                <p:cNvCxnSpPr/>
                <p:nvPr/>
              </p:nvCxnSpPr>
              <p:spPr>
                <a:xfrm rot="16200000">
                  <a:off x="6066670" y="-5772798"/>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grpSp>
          <p:nvGrpSpPr>
            <p:cNvPr id="182" name="Group 116">
              <a:extLst>
                <a:ext uri="{FF2B5EF4-FFF2-40B4-BE49-F238E27FC236}">
                  <a16:creationId xmlns:a16="http://schemas.microsoft.com/office/drawing/2014/main" id="{754672D0-C1FF-414E-BB75-DB0381D20DBA}"/>
                </a:ext>
              </a:extLst>
            </p:cNvPr>
            <p:cNvGrpSpPr>
              <a:grpSpLocks/>
            </p:cNvGrpSpPr>
            <p:nvPr/>
          </p:nvGrpSpPr>
          <p:grpSpPr bwMode="auto">
            <a:xfrm>
              <a:off x="6299366" y="3469706"/>
              <a:ext cx="6253487" cy="3321180"/>
              <a:chOff x="0" y="0"/>
              <a:chExt cx="12192000" cy="6858000"/>
            </a:xfrm>
          </p:grpSpPr>
          <p:grpSp>
            <p:nvGrpSpPr>
              <p:cNvPr id="183" name="Group 117">
                <a:extLst>
                  <a:ext uri="{FF2B5EF4-FFF2-40B4-BE49-F238E27FC236}">
                    <a16:creationId xmlns:a16="http://schemas.microsoft.com/office/drawing/2014/main" id="{F520703F-D2E2-4EF5-9F96-1C8D795C468E}"/>
                  </a:ext>
                </a:extLst>
              </p:cNvPr>
              <p:cNvGrpSpPr>
                <a:grpSpLocks/>
              </p:cNvGrpSpPr>
              <p:nvPr/>
            </p:nvGrpSpPr>
            <p:grpSpPr bwMode="auto">
              <a:xfrm>
                <a:off x="590550" y="0"/>
                <a:ext cx="10953750" cy="6858000"/>
                <a:chOff x="590550" y="0"/>
                <a:chExt cx="10953750" cy="6858000"/>
              </a:xfrm>
            </p:grpSpPr>
            <p:cxnSp>
              <p:nvCxnSpPr>
                <p:cNvPr id="208" name="Straight Connector 207">
                  <a:extLst>
                    <a:ext uri="{FF2B5EF4-FFF2-40B4-BE49-F238E27FC236}">
                      <a16:creationId xmlns:a16="http://schemas.microsoft.com/office/drawing/2014/main" id="{9ABD76C5-50B9-4572-909B-B695DDE1862E}"/>
                    </a:ext>
                  </a:extLst>
                </p:cNvPr>
                <p:cNvCxnSpPr/>
                <p:nvPr/>
              </p:nvCxnSpPr>
              <p:spPr>
                <a:xfrm>
                  <a:off x="588081"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11EB41AD-EB5B-4010-A14B-33D905CC0713}"/>
                    </a:ext>
                  </a:extLst>
                </p:cNvPr>
                <p:cNvCxnSpPr/>
                <p:nvPr/>
              </p:nvCxnSpPr>
              <p:spPr>
                <a:xfrm>
                  <a:off x="1160461"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97F0B763-4A68-456C-8D51-A542D15AB831}"/>
                    </a:ext>
                  </a:extLst>
                </p:cNvPr>
                <p:cNvCxnSpPr/>
                <p:nvPr/>
              </p:nvCxnSpPr>
              <p:spPr>
                <a:xfrm>
                  <a:off x="1750187"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0B9792D3-B6C4-4DA6-A005-B7A93480F13E}"/>
                    </a:ext>
                  </a:extLst>
                </p:cNvPr>
                <p:cNvCxnSpPr/>
                <p:nvPr/>
              </p:nvCxnSpPr>
              <p:spPr>
                <a:xfrm>
                  <a:off x="2322569"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D25545C0-E75E-46C8-AAC1-4D3C33CD990C}"/>
                    </a:ext>
                  </a:extLst>
                </p:cNvPr>
                <p:cNvCxnSpPr/>
                <p:nvPr/>
              </p:nvCxnSpPr>
              <p:spPr>
                <a:xfrm>
                  <a:off x="2894949"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931518EA-5E5B-4323-BCB5-B4B797368F63}"/>
                    </a:ext>
                  </a:extLst>
                </p:cNvPr>
                <p:cNvCxnSpPr/>
                <p:nvPr/>
              </p:nvCxnSpPr>
              <p:spPr>
                <a:xfrm>
                  <a:off x="3463861"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8260B6E6-00AF-420B-AEBF-0FAEEC1EBFE2}"/>
                    </a:ext>
                  </a:extLst>
                </p:cNvPr>
                <p:cNvCxnSpPr/>
                <p:nvPr/>
              </p:nvCxnSpPr>
              <p:spPr>
                <a:xfrm>
                  <a:off x="4057057"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FB760CD7-2303-43B1-8C82-D80752C20E66}"/>
                    </a:ext>
                  </a:extLst>
                </p:cNvPr>
                <p:cNvCxnSpPr/>
                <p:nvPr/>
              </p:nvCxnSpPr>
              <p:spPr>
                <a:xfrm>
                  <a:off x="4625969"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10CA2607-6DAD-4163-9265-DE3375AAA4EE}"/>
                    </a:ext>
                  </a:extLst>
                </p:cNvPr>
                <p:cNvCxnSpPr/>
                <p:nvPr/>
              </p:nvCxnSpPr>
              <p:spPr>
                <a:xfrm>
                  <a:off x="5181005"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9D79352D-6377-4062-B819-F48DD2C9017D}"/>
                    </a:ext>
                  </a:extLst>
                </p:cNvPr>
                <p:cNvCxnSpPr/>
                <p:nvPr/>
              </p:nvCxnSpPr>
              <p:spPr>
                <a:xfrm>
                  <a:off x="5749917"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E6B05330-94D7-4530-A859-6D3791B22DA0}"/>
                    </a:ext>
                  </a:extLst>
                </p:cNvPr>
                <p:cNvCxnSpPr/>
                <p:nvPr/>
              </p:nvCxnSpPr>
              <p:spPr>
                <a:xfrm>
                  <a:off x="6343111"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98883AD1-C0F7-422B-8EFE-4146FE6A3DA3}"/>
                    </a:ext>
                  </a:extLst>
                </p:cNvPr>
                <p:cNvCxnSpPr/>
                <p:nvPr/>
              </p:nvCxnSpPr>
              <p:spPr>
                <a:xfrm>
                  <a:off x="6912023"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ED917CFB-B435-4124-8C24-71D48A0A4203}"/>
                    </a:ext>
                  </a:extLst>
                </p:cNvPr>
                <p:cNvCxnSpPr/>
                <p:nvPr/>
              </p:nvCxnSpPr>
              <p:spPr>
                <a:xfrm>
                  <a:off x="7484405"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2DF96E54-C703-43D6-A42C-BC97056E61CF}"/>
                    </a:ext>
                  </a:extLst>
                </p:cNvPr>
                <p:cNvCxnSpPr/>
                <p:nvPr/>
              </p:nvCxnSpPr>
              <p:spPr>
                <a:xfrm>
                  <a:off x="8056785"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E2828BBA-7FF2-47F5-BAB6-4B1AF1603861}"/>
                    </a:ext>
                  </a:extLst>
                </p:cNvPr>
                <p:cNvCxnSpPr/>
                <p:nvPr/>
              </p:nvCxnSpPr>
              <p:spPr>
                <a:xfrm>
                  <a:off x="8646511"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E2F0A2DC-95F7-4B8F-8011-2F376994F51B}"/>
                    </a:ext>
                  </a:extLst>
                </p:cNvPr>
                <p:cNvCxnSpPr/>
                <p:nvPr/>
              </p:nvCxnSpPr>
              <p:spPr>
                <a:xfrm>
                  <a:off x="9218893"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3D854175-A14B-4AF9-A370-E036F5D5E2A6}"/>
                    </a:ext>
                  </a:extLst>
                </p:cNvPr>
                <p:cNvCxnSpPr/>
                <p:nvPr/>
              </p:nvCxnSpPr>
              <p:spPr>
                <a:xfrm>
                  <a:off x="9808619"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127A2794-7347-42FA-ABCC-39FCA1B09648}"/>
                    </a:ext>
                  </a:extLst>
                </p:cNvPr>
                <p:cNvCxnSpPr/>
                <p:nvPr/>
              </p:nvCxnSpPr>
              <p:spPr>
                <a:xfrm>
                  <a:off x="10380999"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CA159C0F-208A-4CDD-B500-CC5DD44CD0C8}"/>
                    </a:ext>
                  </a:extLst>
                </p:cNvPr>
                <p:cNvCxnSpPr/>
                <p:nvPr/>
              </p:nvCxnSpPr>
              <p:spPr>
                <a:xfrm>
                  <a:off x="10970725"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CE3320A9-32B8-49EE-90C6-E1696D034242}"/>
                    </a:ext>
                  </a:extLst>
                </p:cNvPr>
                <p:cNvCxnSpPr/>
                <p:nvPr/>
              </p:nvCxnSpPr>
              <p:spPr>
                <a:xfrm>
                  <a:off x="11543107" y="-500"/>
                  <a:ext cx="0" cy="6858891"/>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nvGrpSpPr>
              <p:cNvPr id="184" name="Group 118">
                <a:extLst>
                  <a:ext uri="{FF2B5EF4-FFF2-40B4-BE49-F238E27FC236}">
                    <a16:creationId xmlns:a16="http://schemas.microsoft.com/office/drawing/2014/main" id="{17ED8157-AC9F-47CD-8F46-04E5B511039F}"/>
                  </a:ext>
                </a:extLst>
              </p:cNvPr>
              <p:cNvGrpSpPr>
                <a:grpSpLocks/>
              </p:cNvGrpSpPr>
              <p:nvPr/>
            </p:nvGrpSpPr>
            <p:grpSpPr bwMode="auto">
              <a:xfrm>
                <a:off x="0" y="561974"/>
                <a:ext cx="12192000" cy="5791200"/>
                <a:chOff x="-285751" y="581024"/>
                <a:chExt cx="12706352" cy="5791200"/>
              </a:xfrm>
            </p:grpSpPr>
            <p:cxnSp>
              <p:nvCxnSpPr>
                <p:cNvPr id="185" name="Straight Connector 184">
                  <a:extLst>
                    <a:ext uri="{FF2B5EF4-FFF2-40B4-BE49-F238E27FC236}">
                      <a16:creationId xmlns:a16="http://schemas.microsoft.com/office/drawing/2014/main" id="{979C3F27-EB6D-4627-AAD2-0695527371B8}"/>
                    </a:ext>
                  </a:extLst>
                </p:cNvPr>
                <p:cNvCxnSpPr/>
                <p:nvPr/>
              </p:nvCxnSpPr>
              <p:spPr>
                <a:xfrm rot="16200000">
                  <a:off x="6066465" y="20205"/>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1454CA35-9191-45FC-B73F-3E171AD27C0D}"/>
                    </a:ext>
                  </a:extLst>
                </p:cNvPr>
                <p:cNvCxnSpPr/>
                <p:nvPr/>
              </p:nvCxnSpPr>
              <p:spPr>
                <a:xfrm rot="16200000">
                  <a:off x="6066465" y="-571268"/>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4CA8DB6A-6C74-4FEA-9BBD-BD3654D093C3}"/>
                    </a:ext>
                  </a:extLst>
                </p:cNvPr>
                <p:cNvCxnSpPr/>
                <p:nvPr/>
              </p:nvCxnSpPr>
              <p:spPr>
                <a:xfrm rot="16200000">
                  <a:off x="6066465" y="-1140700"/>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6EF76A98-8591-4E85-8FF9-8F038FFDEEDD}"/>
                    </a:ext>
                  </a:extLst>
                </p:cNvPr>
                <p:cNvCxnSpPr/>
                <p:nvPr/>
              </p:nvCxnSpPr>
              <p:spPr>
                <a:xfrm rot="16200000">
                  <a:off x="6066465" y="-1713805"/>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7D2AEC01-6F96-43AE-B6EE-36E0F10C7490}"/>
                    </a:ext>
                  </a:extLst>
                </p:cNvPr>
                <p:cNvCxnSpPr/>
                <p:nvPr/>
              </p:nvCxnSpPr>
              <p:spPr>
                <a:xfrm rot="16200000">
                  <a:off x="6066465" y="-2286910"/>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9122F5D-67DE-4C6D-B3E4-97A01FFF6DA6}"/>
                    </a:ext>
                  </a:extLst>
                </p:cNvPr>
                <p:cNvCxnSpPr/>
                <p:nvPr/>
              </p:nvCxnSpPr>
              <p:spPr>
                <a:xfrm rot="16200000">
                  <a:off x="6066465" y="-2874709"/>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6E9863D0-4411-4608-9ADD-405722EACE94}"/>
                    </a:ext>
                  </a:extLst>
                </p:cNvPr>
                <p:cNvCxnSpPr/>
                <p:nvPr/>
              </p:nvCxnSpPr>
              <p:spPr>
                <a:xfrm rot="16200000">
                  <a:off x="6066465" y="-3447814"/>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E066EB40-E56C-4B48-B7DF-00C4634B5799}"/>
                    </a:ext>
                  </a:extLst>
                </p:cNvPr>
                <p:cNvCxnSpPr/>
                <p:nvPr/>
              </p:nvCxnSpPr>
              <p:spPr>
                <a:xfrm rot="16200000">
                  <a:off x="6066465" y="-4039286"/>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923690ED-2D30-4D5D-BF51-E56A2E5B594F}"/>
                    </a:ext>
                  </a:extLst>
                </p:cNvPr>
                <p:cNvCxnSpPr/>
                <p:nvPr/>
              </p:nvCxnSpPr>
              <p:spPr>
                <a:xfrm rot="16200000">
                  <a:off x="6066465" y="-4612391"/>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EDA19F2D-DD08-4057-B56F-A6CD60F8CC40}"/>
                    </a:ext>
                  </a:extLst>
                </p:cNvPr>
                <p:cNvCxnSpPr/>
                <p:nvPr/>
              </p:nvCxnSpPr>
              <p:spPr>
                <a:xfrm rot="16200000">
                  <a:off x="6066465" y="-5200191"/>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F0C43231-B12B-4321-A71A-72137925053F}"/>
                    </a:ext>
                  </a:extLst>
                </p:cNvPr>
                <p:cNvCxnSpPr/>
                <p:nvPr/>
              </p:nvCxnSpPr>
              <p:spPr>
                <a:xfrm rot="16200000">
                  <a:off x="6066465" y="-5773296"/>
                  <a:ext cx="0" cy="12707862"/>
                </a:xfrm>
                <a:prstGeom prst="line">
                  <a:avLst/>
                </a:prstGeom>
                <a:ln w="22225">
                  <a:solidFill>
                    <a:srgbClr val="F5ECDF"/>
                  </a:solidFill>
                </a:ln>
              </p:spPr>
              <p:style>
                <a:lnRef idx="1">
                  <a:schemeClr val="accent1"/>
                </a:lnRef>
                <a:fillRef idx="0">
                  <a:schemeClr val="accent1"/>
                </a:fillRef>
                <a:effectRef idx="0">
                  <a:schemeClr val="accent1"/>
                </a:effectRef>
                <a:fontRef idx="minor">
                  <a:schemeClr val="tx1"/>
                </a:fontRef>
              </p:style>
            </p:cxnSp>
          </p:grpSp>
        </p:grpSp>
      </p:grpSp>
      <p:pic>
        <p:nvPicPr>
          <p:cNvPr id="3" name="Picture 2">
            <a:extLst>
              <a:ext uri="{FF2B5EF4-FFF2-40B4-BE49-F238E27FC236}">
                <a16:creationId xmlns:a16="http://schemas.microsoft.com/office/drawing/2014/main" id="{B3664072-627A-448E-B4FB-16F8DFC644A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77321" y="1343137"/>
            <a:ext cx="4853323" cy="4781422"/>
          </a:xfrm>
          <a:prstGeom prst="rect">
            <a:avLst/>
          </a:prstGeom>
        </p:spPr>
      </p:pic>
      <p:pic>
        <p:nvPicPr>
          <p:cNvPr id="5" name="Picture 4">
            <a:extLst>
              <a:ext uri="{FF2B5EF4-FFF2-40B4-BE49-F238E27FC236}">
                <a16:creationId xmlns:a16="http://schemas.microsoft.com/office/drawing/2014/main" id="{549E628D-4508-40FE-B15D-E4B25CD18B1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59973" y="1836839"/>
            <a:ext cx="4439832" cy="4595020"/>
          </a:xfrm>
          <a:prstGeom prst="rect">
            <a:avLst/>
          </a:prstGeom>
        </p:spPr>
      </p:pic>
      <p:sp>
        <p:nvSpPr>
          <p:cNvPr id="9" name="Rectangle: Rounded Corners 8">
            <a:extLst>
              <a:ext uri="{FF2B5EF4-FFF2-40B4-BE49-F238E27FC236}">
                <a16:creationId xmlns:a16="http://schemas.microsoft.com/office/drawing/2014/main" id="{EDA6D4B4-1DCB-4ADD-AED8-01E09E952EE4}"/>
              </a:ext>
            </a:extLst>
          </p:cNvPr>
          <p:cNvSpPr/>
          <p:nvPr/>
        </p:nvSpPr>
        <p:spPr>
          <a:xfrm>
            <a:off x="7796589" y="1479073"/>
            <a:ext cx="3673068" cy="931450"/>
          </a:xfrm>
          <a:prstGeom prst="roundRect">
            <a:avLst>
              <a:gd name="adj" fmla="val 305"/>
            </a:avLst>
          </a:prstGeom>
          <a:solidFill>
            <a:srgbClr val="BB9C69"/>
          </a:solidFill>
          <a:ln>
            <a:solidFill>
              <a:srgbClr val="BB9C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mic Sans MS" panose="030F0702030302020204" pitchFamily="66" charset="0"/>
              </a:rPr>
              <a:t>Text here</a:t>
            </a:r>
          </a:p>
        </p:txBody>
      </p:sp>
      <p:sp>
        <p:nvSpPr>
          <p:cNvPr id="350" name="Rectangle: Rounded Corners 349">
            <a:extLst>
              <a:ext uri="{FF2B5EF4-FFF2-40B4-BE49-F238E27FC236}">
                <a16:creationId xmlns:a16="http://schemas.microsoft.com/office/drawing/2014/main" id="{B2918211-7ED1-42D7-AFCA-C30280FC4C89}"/>
              </a:ext>
            </a:extLst>
          </p:cNvPr>
          <p:cNvSpPr/>
          <p:nvPr/>
        </p:nvSpPr>
        <p:spPr>
          <a:xfrm>
            <a:off x="7802031" y="2726887"/>
            <a:ext cx="3673068" cy="931450"/>
          </a:xfrm>
          <a:prstGeom prst="roundRect">
            <a:avLst>
              <a:gd name="adj" fmla="val 305"/>
            </a:avLst>
          </a:prstGeom>
          <a:solidFill>
            <a:srgbClr val="BB9C69"/>
          </a:solidFill>
          <a:ln>
            <a:solidFill>
              <a:srgbClr val="BB9C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mic Sans MS" panose="030F0702030302020204" pitchFamily="66" charset="0"/>
              </a:rPr>
              <a:t>Text Here</a:t>
            </a:r>
          </a:p>
        </p:txBody>
      </p:sp>
      <p:sp>
        <p:nvSpPr>
          <p:cNvPr id="356" name="Rectangle: Rounded Corners 355">
            <a:extLst>
              <a:ext uri="{FF2B5EF4-FFF2-40B4-BE49-F238E27FC236}">
                <a16:creationId xmlns:a16="http://schemas.microsoft.com/office/drawing/2014/main" id="{5090AF00-EA6C-40AE-A5C9-929C3FB8BE01}"/>
              </a:ext>
            </a:extLst>
          </p:cNvPr>
          <p:cNvSpPr/>
          <p:nvPr/>
        </p:nvSpPr>
        <p:spPr>
          <a:xfrm>
            <a:off x="7796589" y="3989279"/>
            <a:ext cx="3673068" cy="931450"/>
          </a:xfrm>
          <a:prstGeom prst="roundRect">
            <a:avLst>
              <a:gd name="adj" fmla="val 305"/>
            </a:avLst>
          </a:prstGeom>
          <a:solidFill>
            <a:srgbClr val="BB9C69"/>
          </a:solidFill>
          <a:ln>
            <a:solidFill>
              <a:srgbClr val="BB9C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mic Sans MS" panose="030F0702030302020204" pitchFamily="66" charset="0"/>
              </a:rPr>
              <a:t>Text Here</a:t>
            </a:r>
          </a:p>
        </p:txBody>
      </p:sp>
      <p:sp>
        <p:nvSpPr>
          <p:cNvPr id="357" name="Rectangle: Rounded Corners 356">
            <a:extLst>
              <a:ext uri="{FF2B5EF4-FFF2-40B4-BE49-F238E27FC236}">
                <a16:creationId xmlns:a16="http://schemas.microsoft.com/office/drawing/2014/main" id="{560A2EC5-5BB8-453D-B30E-5BFF1477296C}"/>
              </a:ext>
            </a:extLst>
          </p:cNvPr>
          <p:cNvSpPr/>
          <p:nvPr/>
        </p:nvSpPr>
        <p:spPr>
          <a:xfrm>
            <a:off x="7796589" y="5248294"/>
            <a:ext cx="3673068" cy="931450"/>
          </a:xfrm>
          <a:prstGeom prst="roundRect">
            <a:avLst>
              <a:gd name="adj" fmla="val 305"/>
            </a:avLst>
          </a:prstGeom>
          <a:solidFill>
            <a:srgbClr val="BB9C69"/>
          </a:solidFill>
          <a:ln>
            <a:solidFill>
              <a:srgbClr val="BB9C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mic Sans MS" panose="030F0702030302020204" pitchFamily="66" charset="0"/>
              </a:rPr>
              <a:t>Text here</a:t>
            </a:r>
          </a:p>
        </p:txBody>
      </p:sp>
      <p:sp>
        <p:nvSpPr>
          <p:cNvPr id="13" name="Rectangle: Rounded Corners 12">
            <a:extLst>
              <a:ext uri="{FF2B5EF4-FFF2-40B4-BE49-F238E27FC236}">
                <a16:creationId xmlns:a16="http://schemas.microsoft.com/office/drawing/2014/main" id="{2D806D73-26A8-479E-843C-599EB357F3B0}"/>
              </a:ext>
            </a:extLst>
          </p:cNvPr>
          <p:cNvSpPr/>
          <p:nvPr/>
        </p:nvSpPr>
        <p:spPr>
          <a:xfrm>
            <a:off x="1601576" y="205850"/>
            <a:ext cx="8569324" cy="900648"/>
          </a:xfrm>
          <a:prstGeom prst="roundRect">
            <a:avLst/>
          </a:prstGeom>
          <a:solidFill>
            <a:srgbClr val="D4C5AC"/>
          </a:solidFill>
          <a:ln>
            <a:solidFill>
              <a:srgbClr val="D4C5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reeform: Shape 358">
            <a:extLst>
              <a:ext uri="{FF2B5EF4-FFF2-40B4-BE49-F238E27FC236}">
                <a16:creationId xmlns:a16="http://schemas.microsoft.com/office/drawing/2014/main" id="{C30F41A9-02FF-41AC-AD31-4888F94BEE12}"/>
              </a:ext>
            </a:extLst>
          </p:cNvPr>
          <p:cNvSpPr/>
          <p:nvPr/>
        </p:nvSpPr>
        <p:spPr>
          <a:xfrm>
            <a:off x="-198" y="42930"/>
            <a:ext cx="3133467" cy="2141603"/>
          </a:xfrm>
          <a:custGeom>
            <a:avLst/>
            <a:gdLst>
              <a:gd name="connsiteX0" fmla="*/ 604307 w 5908166"/>
              <a:gd name="connsiteY0" fmla="*/ 3971392 h 4044544"/>
              <a:gd name="connsiteX1" fmla="*/ 2103923 w 5908166"/>
              <a:gd name="connsiteY1" fmla="*/ 3623920 h 4044544"/>
              <a:gd name="connsiteX2" fmla="*/ 3128051 w 5908166"/>
              <a:gd name="connsiteY2" fmla="*/ 2416912 h 4044544"/>
              <a:gd name="connsiteX3" fmla="*/ 4737395 w 5908166"/>
              <a:gd name="connsiteY3" fmla="*/ 2032864 h 4044544"/>
              <a:gd name="connsiteX4" fmla="*/ 5907827 w 5908166"/>
              <a:gd name="connsiteY4" fmla="*/ 917296 h 4044544"/>
              <a:gd name="connsiteX5" fmla="*/ 4627667 w 5908166"/>
              <a:gd name="connsiteY5" fmla="*/ 2896 h 4044544"/>
              <a:gd name="connsiteX6" fmla="*/ 201971 w 5908166"/>
              <a:gd name="connsiteY6" fmla="*/ 770992 h 4044544"/>
              <a:gd name="connsiteX7" fmla="*/ 695747 w 5908166"/>
              <a:gd name="connsiteY7" fmla="*/ 4044544 h 4044544"/>
              <a:gd name="connsiteX8" fmla="*/ 695747 w 5908166"/>
              <a:gd name="connsiteY8" fmla="*/ 4044544 h 4044544"/>
              <a:gd name="connsiteX0" fmla="*/ 604307 w 5908149"/>
              <a:gd name="connsiteY0" fmla="*/ 3971392 h 4044544"/>
              <a:gd name="connsiteX1" fmla="*/ 2103923 w 5908149"/>
              <a:gd name="connsiteY1" fmla="*/ 3623920 h 4044544"/>
              <a:gd name="connsiteX2" fmla="*/ 3365795 w 5908149"/>
              <a:gd name="connsiteY2" fmla="*/ 2398624 h 4044544"/>
              <a:gd name="connsiteX3" fmla="*/ 4737395 w 5908149"/>
              <a:gd name="connsiteY3" fmla="*/ 2032864 h 4044544"/>
              <a:gd name="connsiteX4" fmla="*/ 5907827 w 5908149"/>
              <a:gd name="connsiteY4" fmla="*/ 917296 h 4044544"/>
              <a:gd name="connsiteX5" fmla="*/ 4627667 w 5908149"/>
              <a:gd name="connsiteY5" fmla="*/ 2896 h 4044544"/>
              <a:gd name="connsiteX6" fmla="*/ 201971 w 5908149"/>
              <a:gd name="connsiteY6" fmla="*/ 770992 h 4044544"/>
              <a:gd name="connsiteX7" fmla="*/ 695747 w 5908149"/>
              <a:gd name="connsiteY7" fmla="*/ 4044544 h 4044544"/>
              <a:gd name="connsiteX8" fmla="*/ 695747 w 5908149"/>
              <a:gd name="connsiteY8" fmla="*/ 4044544 h 4044544"/>
              <a:gd name="connsiteX0" fmla="*/ 604307 w 5917737"/>
              <a:gd name="connsiteY0" fmla="*/ 3971392 h 4044544"/>
              <a:gd name="connsiteX1" fmla="*/ 2103923 w 5917737"/>
              <a:gd name="connsiteY1" fmla="*/ 3623920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 name="connsiteX0" fmla="*/ 604307 w 5917737"/>
              <a:gd name="connsiteY0" fmla="*/ 3971392 h 4044544"/>
              <a:gd name="connsiteX1" fmla="*/ 1921043 w 5917737"/>
              <a:gd name="connsiteY1" fmla="*/ 3788512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7737" h="4044544">
                <a:moveTo>
                  <a:pt x="604307" y="3971392"/>
                </a:moveTo>
                <a:cubicBezTo>
                  <a:pt x="1143803" y="3927196"/>
                  <a:pt x="1460795" y="4050640"/>
                  <a:pt x="1921043" y="3788512"/>
                </a:cubicBezTo>
                <a:cubicBezTo>
                  <a:pt x="2381291" y="3526384"/>
                  <a:pt x="2832395" y="2694280"/>
                  <a:pt x="3365795" y="2398624"/>
                </a:cubicBezTo>
                <a:cubicBezTo>
                  <a:pt x="3899195" y="2102968"/>
                  <a:pt x="4697771" y="2261464"/>
                  <a:pt x="5121443" y="2014576"/>
                </a:cubicBezTo>
                <a:cubicBezTo>
                  <a:pt x="5545115" y="1767688"/>
                  <a:pt x="5990123" y="1252576"/>
                  <a:pt x="5907827" y="917296"/>
                </a:cubicBezTo>
                <a:cubicBezTo>
                  <a:pt x="5825531" y="582016"/>
                  <a:pt x="5578643" y="27280"/>
                  <a:pt x="4627667" y="2896"/>
                </a:cubicBezTo>
                <a:cubicBezTo>
                  <a:pt x="3676691" y="-21488"/>
                  <a:pt x="857291" y="97384"/>
                  <a:pt x="201971" y="770992"/>
                </a:cubicBezTo>
                <a:cubicBezTo>
                  <a:pt x="-453349" y="1444600"/>
                  <a:pt x="695747" y="4044544"/>
                  <a:pt x="695747" y="4044544"/>
                </a:cubicBezTo>
                <a:lnTo>
                  <a:pt x="695747" y="4044544"/>
                </a:lnTo>
              </a:path>
            </a:pathLst>
          </a:custGeom>
          <a:solidFill>
            <a:srgbClr val="D3BF9D"/>
          </a:solidFill>
          <a:ln>
            <a:solidFill>
              <a:srgbClr val="D3BF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upo 1">
            <a:extLst>
              <a:ext uri="{FF2B5EF4-FFF2-40B4-BE49-F238E27FC236}">
                <a16:creationId xmlns:a16="http://schemas.microsoft.com/office/drawing/2014/main" id="{F825B55B-84CE-464D-AF38-C56A13A9635F}"/>
              </a:ext>
            </a:extLst>
          </p:cNvPr>
          <p:cNvGrpSpPr/>
          <p:nvPr/>
        </p:nvGrpSpPr>
        <p:grpSpPr>
          <a:xfrm>
            <a:off x="258304" y="222311"/>
            <a:ext cx="2146761" cy="1492909"/>
            <a:chOff x="-1933236" y="-1167232"/>
            <a:chExt cx="5952030" cy="4139184"/>
          </a:xfrm>
        </p:grpSpPr>
        <p:sp>
          <p:nvSpPr>
            <p:cNvPr id="360" name="Freeform: Shape 359">
              <a:extLst>
                <a:ext uri="{FF2B5EF4-FFF2-40B4-BE49-F238E27FC236}">
                  <a16:creationId xmlns:a16="http://schemas.microsoft.com/office/drawing/2014/main" id="{DAE59843-0779-4D32-A270-90A13E777D74}"/>
                </a:ext>
              </a:extLst>
            </p:cNvPr>
            <p:cNvSpPr/>
            <p:nvPr/>
          </p:nvSpPr>
          <p:spPr>
            <a:xfrm>
              <a:off x="-1933236" y="-1167232"/>
              <a:ext cx="5917737" cy="4044544"/>
            </a:xfrm>
            <a:custGeom>
              <a:avLst/>
              <a:gdLst>
                <a:gd name="connsiteX0" fmla="*/ 604307 w 5908166"/>
                <a:gd name="connsiteY0" fmla="*/ 3971392 h 4044544"/>
                <a:gd name="connsiteX1" fmla="*/ 2103923 w 5908166"/>
                <a:gd name="connsiteY1" fmla="*/ 3623920 h 4044544"/>
                <a:gd name="connsiteX2" fmla="*/ 3128051 w 5908166"/>
                <a:gd name="connsiteY2" fmla="*/ 2416912 h 4044544"/>
                <a:gd name="connsiteX3" fmla="*/ 4737395 w 5908166"/>
                <a:gd name="connsiteY3" fmla="*/ 2032864 h 4044544"/>
                <a:gd name="connsiteX4" fmla="*/ 5907827 w 5908166"/>
                <a:gd name="connsiteY4" fmla="*/ 917296 h 4044544"/>
                <a:gd name="connsiteX5" fmla="*/ 4627667 w 5908166"/>
                <a:gd name="connsiteY5" fmla="*/ 2896 h 4044544"/>
                <a:gd name="connsiteX6" fmla="*/ 201971 w 5908166"/>
                <a:gd name="connsiteY6" fmla="*/ 770992 h 4044544"/>
                <a:gd name="connsiteX7" fmla="*/ 695747 w 5908166"/>
                <a:gd name="connsiteY7" fmla="*/ 4044544 h 4044544"/>
                <a:gd name="connsiteX8" fmla="*/ 695747 w 5908166"/>
                <a:gd name="connsiteY8" fmla="*/ 4044544 h 4044544"/>
                <a:gd name="connsiteX0" fmla="*/ 604307 w 5908149"/>
                <a:gd name="connsiteY0" fmla="*/ 3971392 h 4044544"/>
                <a:gd name="connsiteX1" fmla="*/ 2103923 w 5908149"/>
                <a:gd name="connsiteY1" fmla="*/ 3623920 h 4044544"/>
                <a:gd name="connsiteX2" fmla="*/ 3365795 w 5908149"/>
                <a:gd name="connsiteY2" fmla="*/ 2398624 h 4044544"/>
                <a:gd name="connsiteX3" fmla="*/ 4737395 w 5908149"/>
                <a:gd name="connsiteY3" fmla="*/ 2032864 h 4044544"/>
                <a:gd name="connsiteX4" fmla="*/ 5907827 w 5908149"/>
                <a:gd name="connsiteY4" fmla="*/ 917296 h 4044544"/>
                <a:gd name="connsiteX5" fmla="*/ 4627667 w 5908149"/>
                <a:gd name="connsiteY5" fmla="*/ 2896 h 4044544"/>
                <a:gd name="connsiteX6" fmla="*/ 201971 w 5908149"/>
                <a:gd name="connsiteY6" fmla="*/ 770992 h 4044544"/>
                <a:gd name="connsiteX7" fmla="*/ 695747 w 5908149"/>
                <a:gd name="connsiteY7" fmla="*/ 4044544 h 4044544"/>
                <a:gd name="connsiteX8" fmla="*/ 695747 w 5908149"/>
                <a:gd name="connsiteY8" fmla="*/ 4044544 h 4044544"/>
                <a:gd name="connsiteX0" fmla="*/ 604307 w 5917737"/>
                <a:gd name="connsiteY0" fmla="*/ 3971392 h 4044544"/>
                <a:gd name="connsiteX1" fmla="*/ 2103923 w 5917737"/>
                <a:gd name="connsiteY1" fmla="*/ 3623920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 name="connsiteX0" fmla="*/ 604307 w 5917737"/>
                <a:gd name="connsiteY0" fmla="*/ 3971392 h 4044544"/>
                <a:gd name="connsiteX1" fmla="*/ 1921043 w 5917737"/>
                <a:gd name="connsiteY1" fmla="*/ 3788512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7737" h="4044544">
                  <a:moveTo>
                    <a:pt x="604307" y="3971392"/>
                  </a:moveTo>
                  <a:cubicBezTo>
                    <a:pt x="1143803" y="3927196"/>
                    <a:pt x="1460795" y="4050640"/>
                    <a:pt x="1921043" y="3788512"/>
                  </a:cubicBezTo>
                  <a:cubicBezTo>
                    <a:pt x="2381291" y="3526384"/>
                    <a:pt x="2832395" y="2694280"/>
                    <a:pt x="3365795" y="2398624"/>
                  </a:cubicBezTo>
                  <a:cubicBezTo>
                    <a:pt x="3899195" y="2102968"/>
                    <a:pt x="4697771" y="2261464"/>
                    <a:pt x="5121443" y="2014576"/>
                  </a:cubicBezTo>
                  <a:cubicBezTo>
                    <a:pt x="5545115" y="1767688"/>
                    <a:pt x="5990123" y="1252576"/>
                    <a:pt x="5907827" y="917296"/>
                  </a:cubicBezTo>
                  <a:cubicBezTo>
                    <a:pt x="5825531" y="582016"/>
                    <a:pt x="5578643" y="27280"/>
                    <a:pt x="4627667" y="2896"/>
                  </a:cubicBezTo>
                  <a:cubicBezTo>
                    <a:pt x="3676691" y="-21488"/>
                    <a:pt x="857291" y="97384"/>
                    <a:pt x="201971" y="770992"/>
                  </a:cubicBezTo>
                  <a:cubicBezTo>
                    <a:pt x="-453349" y="1444600"/>
                    <a:pt x="695747" y="4044544"/>
                    <a:pt x="695747" y="4044544"/>
                  </a:cubicBezTo>
                  <a:lnTo>
                    <a:pt x="695747" y="4044544"/>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reeform: Shape 360">
              <a:extLst>
                <a:ext uri="{FF2B5EF4-FFF2-40B4-BE49-F238E27FC236}">
                  <a16:creationId xmlns:a16="http://schemas.microsoft.com/office/drawing/2014/main" id="{83A08BAB-692C-46A0-B70F-BB2D6B6CE98E}"/>
                </a:ext>
              </a:extLst>
            </p:cNvPr>
            <p:cNvSpPr/>
            <p:nvPr/>
          </p:nvSpPr>
          <p:spPr>
            <a:xfrm>
              <a:off x="-1898943" y="-1072592"/>
              <a:ext cx="5917737" cy="4044544"/>
            </a:xfrm>
            <a:custGeom>
              <a:avLst/>
              <a:gdLst>
                <a:gd name="connsiteX0" fmla="*/ 604307 w 5908166"/>
                <a:gd name="connsiteY0" fmla="*/ 3971392 h 4044544"/>
                <a:gd name="connsiteX1" fmla="*/ 2103923 w 5908166"/>
                <a:gd name="connsiteY1" fmla="*/ 3623920 h 4044544"/>
                <a:gd name="connsiteX2" fmla="*/ 3128051 w 5908166"/>
                <a:gd name="connsiteY2" fmla="*/ 2416912 h 4044544"/>
                <a:gd name="connsiteX3" fmla="*/ 4737395 w 5908166"/>
                <a:gd name="connsiteY3" fmla="*/ 2032864 h 4044544"/>
                <a:gd name="connsiteX4" fmla="*/ 5907827 w 5908166"/>
                <a:gd name="connsiteY4" fmla="*/ 917296 h 4044544"/>
                <a:gd name="connsiteX5" fmla="*/ 4627667 w 5908166"/>
                <a:gd name="connsiteY5" fmla="*/ 2896 h 4044544"/>
                <a:gd name="connsiteX6" fmla="*/ 201971 w 5908166"/>
                <a:gd name="connsiteY6" fmla="*/ 770992 h 4044544"/>
                <a:gd name="connsiteX7" fmla="*/ 695747 w 5908166"/>
                <a:gd name="connsiteY7" fmla="*/ 4044544 h 4044544"/>
                <a:gd name="connsiteX8" fmla="*/ 695747 w 5908166"/>
                <a:gd name="connsiteY8" fmla="*/ 4044544 h 4044544"/>
                <a:gd name="connsiteX0" fmla="*/ 604307 w 5908149"/>
                <a:gd name="connsiteY0" fmla="*/ 3971392 h 4044544"/>
                <a:gd name="connsiteX1" fmla="*/ 2103923 w 5908149"/>
                <a:gd name="connsiteY1" fmla="*/ 3623920 h 4044544"/>
                <a:gd name="connsiteX2" fmla="*/ 3365795 w 5908149"/>
                <a:gd name="connsiteY2" fmla="*/ 2398624 h 4044544"/>
                <a:gd name="connsiteX3" fmla="*/ 4737395 w 5908149"/>
                <a:gd name="connsiteY3" fmla="*/ 2032864 h 4044544"/>
                <a:gd name="connsiteX4" fmla="*/ 5907827 w 5908149"/>
                <a:gd name="connsiteY4" fmla="*/ 917296 h 4044544"/>
                <a:gd name="connsiteX5" fmla="*/ 4627667 w 5908149"/>
                <a:gd name="connsiteY5" fmla="*/ 2896 h 4044544"/>
                <a:gd name="connsiteX6" fmla="*/ 201971 w 5908149"/>
                <a:gd name="connsiteY6" fmla="*/ 770992 h 4044544"/>
                <a:gd name="connsiteX7" fmla="*/ 695747 w 5908149"/>
                <a:gd name="connsiteY7" fmla="*/ 4044544 h 4044544"/>
                <a:gd name="connsiteX8" fmla="*/ 695747 w 5908149"/>
                <a:gd name="connsiteY8" fmla="*/ 4044544 h 4044544"/>
                <a:gd name="connsiteX0" fmla="*/ 604307 w 5917737"/>
                <a:gd name="connsiteY0" fmla="*/ 3971392 h 4044544"/>
                <a:gd name="connsiteX1" fmla="*/ 2103923 w 5917737"/>
                <a:gd name="connsiteY1" fmla="*/ 3623920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 name="connsiteX0" fmla="*/ 604307 w 5917737"/>
                <a:gd name="connsiteY0" fmla="*/ 3971392 h 4044544"/>
                <a:gd name="connsiteX1" fmla="*/ 1921043 w 5917737"/>
                <a:gd name="connsiteY1" fmla="*/ 3788512 h 4044544"/>
                <a:gd name="connsiteX2" fmla="*/ 3365795 w 5917737"/>
                <a:gd name="connsiteY2" fmla="*/ 2398624 h 4044544"/>
                <a:gd name="connsiteX3" fmla="*/ 5121443 w 5917737"/>
                <a:gd name="connsiteY3" fmla="*/ 2014576 h 4044544"/>
                <a:gd name="connsiteX4" fmla="*/ 5907827 w 5917737"/>
                <a:gd name="connsiteY4" fmla="*/ 917296 h 4044544"/>
                <a:gd name="connsiteX5" fmla="*/ 4627667 w 5917737"/>
                <a:gd name="connsiteY5" fmla="*/ 2896 h 4044544"/>
                <a:gd name="connsiteX6" fmla="*/ 201971 w 5917737"/>
                <a:gd name="connsiteY6" fmla="*/ 770992 h 4044544"/>
                <a:gd name="connsiteX7" fmla="*/ 695747 w 5917737"/>
                <a:gd name="connsiteY7" fmla="*/ 4044544 h 4044544"/>
                <a:gd name="connsiteX8" fmla="*/ 695747 w 5917737"/>
                <a:gd name="connsiteY8" fmla="*/ 4044544 h 404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7737" h="4044544">
                  <a:moveTo>
                    <a:pt x="604307" y="3971392"/>
                  </a:moveTo>
                  <a:cubicBezTo>
                    <a:pt x="1143803" y="3927196"/>
                    <a:pt x="1460795" y="4050640"/>
                    <a:pt x="1921043" y="3788512"/>
                  </a:cubicBezTo>
                  <a:cubicBezTo>
                    <a:pt x="2381291" y="3526384"/>
                    <a:pt x="2832395" y="2694280"/>
                    <a:pt x="3365795" y="2398624"/>
                  </a:cubicBezTo>
                  <a:cubicBezTo>
                    <a:pt x="3899195" y="2102968"/>
                    <a:pt x="4697771" y="2261464"/>
                    <a:pt x="5121443" y="2014576"/>
                  </a:cubicBezTo>
                  <a:cubicBezTo>
                    <a:pt x="5545115" y="1767688"/>
                    <a:pt x="5990123" y="1252576"/>
                    <a:pt x="5907827" y="917296"/>
                  </a:cubicBezTo>
                  <a:cubicBezTo>
                    <a:pt x="5825531" y="582016"/>
                    <a:pt x="5578643" y="27280"/>
                    <a:pt x="4627667" y="2896"/>
                  </a:cubicBezTo>
                  <a:cubicBezTo>
                    <a:pt x="3676691" y="-21488"/>
                    <a:pt x="857291" y="97384"/>
                    <a:pt x="201971" y="770992"/>
                  </a:cubicBezTo>
                  <a:cubicBezTo>
                    <a:pt x="-453349" y="1444600"/>
                    <a:pt x="695747" y="4044544"/>
                    <a:pt x="695747" y="4044544"/>
                  </a:cubicBezTo>
                  <a:lnTo>
                    <a:pt x="695747" y="4044544"/>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2" name="Oval 361">
            <a:extLst>
              <a:ext uri="{FF2B5EF4-FFF2-40B4-BE49-F238E27FC236}">
                <a16:creationId xmlns:a16="http://schemas.microsoft.com/office/drawing/2014/main" id="{4DA3F465-0674-4014-A654-A007DD1990A9}"/>
              </a:ext>
            </a:extLst>
          </p:cNvPr>
          <p:cNvSpPr/>
          <p:nvPr/>
        </p:nvSpPr>
        <p:spPr>
          <a:xfrm>
            <a:off x="2173351" y="1788787"/>
            <a:ext cx="266769" cy="266769"/>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3" name="Oval 362">
            <a:extLst>
              <a:ext uri="{FF2B5EF4-FFF2-40B4-BE49-F238E27FC236}">
                <a16:creationId xmlns:a16="http://schemas.microsoft.com/office/drawing/2014/main" id="{234D414D-96D7-465F-8F04-D46B6AD0CDE8}"/>
              </a:ext>
            </a:extLst>
          </p:cNvPr>
          <p:cNvSpPr/>
          <p:nvPr/>
        </p:nvSpPr>
        <p:spPr>
          <a:xfrm>
            <a:off x="1490283" y="2246431"/>
            <a:ext cx="266769" cy="266769"/>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4" name="Oval 363">
            <a:extLst>
              <a:ext uri="{FF2B5EF4-FFF2-40B4-BE49-F238E27FC236}">
                <a16:creationId xmlns:a16="http://schemas.microsoft.com/office/drawing/2014/main" id="{C8164628-5667-4E4F-8819-461772D1F2D2}"/>
              </a:ext>
            </a:extLst>
          </p:cNvPr>
          <p:cNvSpPr/>
          <p:nvPr/>
        </p:nvSpPr>
        <p:spPr>
          <a:xfrm>
            <a:off x="2376054" y="2412659"/>
            <a:ext cx="128132" cy="128132"/>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5" name="Oval 364">
            <a:extLst>
              <a:ext uri="{FF2B5EF4-FFF2-40B4-BE49-F238E27FC236}">
                <a16:creationId xmlns:a16="http://schemas.microsoft.com/office/drawing/2014/main" id="{ED8B93FE-D48B-49A9-B555-CD856C5A4E37}"/>
              </a:ext>
            </a:extLst>
          </p:cNvPr>
          <p:cNvSpPr/>
          <p:nvPr/>
        </p:nvSpPr>
        <p:spPr>
          <a:xfrm>
            <a:off x="1773003" y="1839158"/>
            <a:ext cx="128132" cy="128132"/>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6" name="Oval 365">
            <a:extLst>
              <a:ext uri="{FF2B5EF4-FFF2-40B4-BE49-F238E27FC236}">
                <a16:creationId xmlns:a16="http://schemas.microsoft.com/office/drawing/2014/main" id="{AAD7A9E5-8D7E-402C-A052-0E6A40802A4B}"/>
              </a:ext>
            </a:extLst>
          </p:cNvPr>
          <p:cNvSpPr/>
          <p:nvPr/>
        </p:nvSpPr>
        <p:spPr>
          <a:xfrm>
            <a:off x="2712336" y="1879715"/>
            <a:ext cx="128132" cy="128132"/>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7" name="Oval 366">
            <a:extLst>
              <a:ext uri="{FF2B5EF4-FFF2-40B4-BE49-F238E27FC236}">
                <a16:creationId xmlns:a16="http://schemas.microsoft.com/office/drawing/2014/main" id="{B0359333-F4DD-43AF-8B9A-7E73F0071C59}"/>
              </a:ext>
            </a:extLst>
          </p:cNvPr>
          <p:cNvSpPr/>
          <p:nvPr/>
        </p:nvSpPr>
        <p:spPr>
          <a:xfrm>
            <a:off x="3056559" y="1813630"/>
            <a:ext cx="69523" cy="69523"/>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8" name="Oval 367">
            <a:extLst>
              <a:ext uri="{FF2B5EF4-FFF2-40B4-BE49-F238E27FC236}">
                <a16:creationId xmlns:a16="http://schemas.microsoft.com/office/drawing/2014/main" id="{9C8C97FE-2B5E-47EF-B967-8B7FAC938983}"/>
              </a:ext>
            </a:extLst>
          </p:cNvPr>
          <p:cNvSpPr/>
          <p:nvPr/>
        </p:nvSpPr>
        <p:spPr>
          <a:xfrm>
            <a:off x="2770945" y="1448391"/>
            <a:ext cx="69523" cy="69523"/>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9" name="Oval 368">
            <a:extLst>
              <a:ext uri="{FF2B5EF4-FFF2-40B4-BE49-F238E27FC236}">
                <a16:creationId xmlns:a16="http://schemas.microsoft.com/office/drawing/2014/main" id="{210AFA32-8CE6-4B3A-B9C1-D394176F2950}"/>
              </a:ext>
            </a:extLst>
          </p:cNvPr>
          <p:cNvSpPr/>
          <p:nvPr/>
        </p:nvSpPr>
        <p:spPr>
          <a:xfrm>
            <a:off x="1962268" y="2362186"/>
            <a:ext cx="69523" cy="69523"/>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0" name="Oval 369">
            <a:extLst>
              <a:ext uri="{FF2B5EF4-FFF2-40B4-BE49-F238E27FC236}">
                <a16:creationId xmlns:a16="http://schemas.microsoft.com/office/drawing/2014/main" id="{71D8F429-737B-4B14-B3D3-E632DA4F7145}"/>
              </a:ext>
            </a:extLst>
          </p:cNvPr>
          <p:cNvSpPr/>
          <p:nvPr/>
        </p:nvSpPr>
        <p:spPr>
          <a:xfrm>
            <a:off x="3079504" y="1483069"/>
            <a:ext cx="128132" cy="128132"/>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1" name="Oval 370">
            <a:extLst>
              <a:ext uri="{FF2B5EF4-FFF2-40B4-BE49-F238E27FC236}">
                <a16:creationId xmlns:a16="http://schemas.microsoft.com/office/drawing/2014/main" id="{3436DBD3-8D14-4EA1-8805-593DEDFF08D5}"/>
              </a:ext>
            </a:extLst>
          </p:cNvPr>
          <p:cNvSpPr/>
          <p:nvPr/>
        </p:nvSpPr>
        <p:spPr>
          <a:xfrm>
            <a:off x="3079504" y="927517"/>
            <a:ext cx="128132" cy="128132"/>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2" name="Oval 371">
            <a:extLst>
              <a:ext uri="{FF2B5EF4-FFF2-40B4-BE49-F238E27FC236}">
                <a16:creationId xmlns:a16="http://schemas.microsoft.com/office/drawing/2014/main" id="{456C143E-A5AB-4A8E-B325-CB16B9914897}"/>
              </a:ext>
            </a:extLst>
          </p:cNvPr>
          <p:cNvSpPr/>
          <p:nvPr/>
        </p:nvSpPr>
        <p:spPr>
          <a:xfrm>
            <a:off x="3471238" y="991583"/>
            <a:ext cx="69523" cy="69523"/>
          </a:xfrm>
          <a:prstGeom prst="ellipse">
            <a:avLst/>
          </a:prstGeom>
          <a:solidFill>
            <a:srgbClr val="E4CDAE"/>
          </a:solidFill>
          <a:ln>
            <a:solidFill>
              <a:srgbClr val="E4CD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2" name="TextBox 381">
            <a:extLst>
              <a:ext uri="{FF2B5EF4-FFF2-40B4-BE49-F238E27FC236}">
                <a16:creationId xmlns:a16="http://schemas.microsoft.com/office/drawing/2014/main" id="{042176EB-10C8-4A8D-AEF2-07AD20AA7628}"/>
              </a:ext>
            </a:extLst>
          </p:cNvPr>
          <p:cNvSpPr txBox="1"/>
          <p:nvPr/>
        </p:nvSpPr>
        <p:spPr>
          <a:xfrm>
            <a:off x="3699055" y="272837"/>
            <a:ext cx="5703920" cy="923330"/>
          </a:xfrm>
          <a:prstGeom prst="rect">
            <a:avLst/>
          </a:prstGeom>
          <a:noFill/>
        </p:spPr>
        <p:txBody>
          <a:bodyPr wrap="square" rtlCol="0">
            <a:spAutoFit/>
          </a:bodyPr>
          <a:lstStyle/>
          <a:p>
            <a:pPr algn="ctr"/>
            <a:r>
              <a:rPr lang="en-US" sz="5400" b="1" dirty="0">
                <a:solidFill>
                  <a:schemeClr val="bg1"/>
                </a:solidFill>
                <a:latin typeface="Priscilla" pitchFamily="2" charset="0"/>
              </a:rPr>
              <a:t>Add Your Text Here</a:t>
            </a:r>
          </a:p>
        </p:txBody>
      </p:sp>
      <p:pic>
        <p:nvPicPr>
          <p:cNvPr id="17" name="Picture 16">
            <a:extLst>
              <a:ext uri="{FF2B5EF4-FFF2-40B4-BE49-F238E27FC236}">
                <a16:creationId xmlns:a16="http://schemas.microsoft.com/office/drawing/2014/main" id="{C40E1443-343C-4186-82AA-E8B726D407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37700" y="-87885"/>
            <a:ext cx="1162212" cy="1728659"/>
          </a:xfrm>
          <a:prstGeom prst="rect">
            <a:avLst/>
          </a:prstGeom>
        </p:spPr>
      </p:pic>
      <p:pic>
        <p:nvPicPr>
          <p:cNvPr id="358" name="Picture 357">
            <a:extLst>
              <a:ext uri="{FF2B5EF4-FFF2-40B4-BE49-F238E27FC236}">
                <a16:creationId xmlns:a16="http://schemas.microsoft.com/office/drawing/2014/main" id="{2BD46363-CF9C-4A4D-AEE5-70DF80A272F2}"/>
              </a:ext>
            </a:extLst>
          </p:cNvPr>
          <p:cNvPicPr>
            <a:picLocks noChangeAspect="1"/>
          </p:cNvPicPr>
          <p:nvPr/>
        </p:nvPicPr>
        <p:blipFill>
          <a:blip r:embed="rId5"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rot="10800000">
            <a:off x="-31498" y="1048876"/>
            <a:ext cx="1750011" cy="4759943"/>
          </a:xfrm>
          <a:prstGeom prst="rect">
            <a:avLst/>
          </a:prstGeom>
        </p:spPr>
      </p:pic>
      <p:sp>
        <p:nvSpPr>
          <p:cNvPr id="4" name="Rectángulo: esquinas redondeadas 3">
            <a:extLst>
              <a:ext uri="{FF2B5EF4-FFF2-40B4-BE49-F238E27FC236}">
                <a16:creationId xmlns:a16="http://schemas.microsoft.com/office/drawing/2014/main" id="{1C844039-9944-4690-93BD-40E215FCE328}"/>
              </a:ext>
            </a:extLst>
          </p:cNvPr>
          <p:cNvSpPr/>
          <p:nvPr/>
        </p:nvSpPr>
        <p:spPr>
          <a:xfrm>
            <a:off x="2843666" y="2007847"/>
            <a:ext cx="4659682" cy="4659682"/>
          </a:xfrm>
          <a:prstGeom prst="roundRect">
            <a:avLst/>
          </a:prstGeom>
          <a:blipFill>
            <a:blip r:embed="rId6" cstate="email">
              <a:extLst>
                <a:ext uri="{28A0092B-C50C-407E-A947-70E740481C1C}">
                  <a14:useLocalDpi xmlns:a14="http://schemas.microsoft.com/office/drawing/2010/main"/>
                </a:ext>
              </a:extLst>
            </a:blip>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2323797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362"/>
                                        </p:tgtEl>
                                        <p:attrNameLst>
                                          <p:attrName>style.visibility</p:attrName>
                                        </p:attrNameLst>
                                      </p:cBhvr>
                                      <p:to>
                                        <p:strVal val="visible"/>
                                      </p:to>
                                    </p:set>
                                  </p:childTnLst>
                                </p:cTn>
                              </p:par>
                              <p:par>
                                <p:cTn id="7" presetID="35" presetClass="emph" presetSubtype="0" repeatCount="indefinite" fill="hold" grpId="1" nodeType="withEffect">
                                  <p:stCondLst>
                                    <p:cond delay="500"/>
                                  </p:stCondLst>
                                  <p:childTnLst>
                                    <p:anim calcmode="discrete" valueType="str">
                                      <p:cBhvr>
                                        <p:cTn id="8" dur="2200" fill="hold"/>
                                        <p:tgtEl>
                                          <p:spTgt spid="362"/>
                                        </p:tgtEl>
                                        <p:attrNameLst>
                                          <p:attrName>style.visibility</p:attrName>
                                        </p:attrNameLst>
                                      </p:cBhvr>
                                      <p:tavLst>
                                        <p:tav tm="0">
                                          <p:val>
                                            <p:strVal val="hidden"/>
                                          </p:val>
                                        </p:tav>
                                        <p:tav tm="50000">
                                          <p:val>
                                            <p:strVal val="visible"/>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363"/>
                                        </p:tgtEl>
                                        <p:attrNameLst>
                                          <p:attrName>style.visibility</p:attrName>
                                        </p:attrNameLst>
                                      </p:cBhvr>
                                      <p:to>
                                        <p:strVal val="visible"/>
                                      </p:to>
                                    </p:set>
                                  </p:childTnLst>
                                </p:cTn>
                              </p:par>
                              <p:par>
                                <p:cTn id="11" presetID="35" presetClass="emph" presetSubtype="0" repeatCount="indefinite" fill="hold" grpId="1" nodeType="withEffect">
                                  <p:stCondLst>
                                    <p:cond delay="500"/>
                                  </p:stCondLst>
                                  <p:childTnLst>
                                    <p:anim calcmode="discrete" valueType="str">
                                      <p:cBhvr>
                                        <p:cTn id="12" dur="2200" fill="hold"/>
                                        <p:tgtEl>
                                          <p:spTgt spid="363"/>
                                        </p:tgtEl>
                                        <p:attrNameLst>
                                          <p:attrName>style.visibility</p:attrName>
                                        </p:attrNameLst>
                                      </p:cBhvr>
                                      <p:tavLst>
                                        <p:tav tm="0">
                                          <p:val>
                                            <p:strVal val="hidden"/>
                                          </p:val>
                                        </p:tav>
                                        <p:tav tm="50000">
                                          <p:val>
                                            <p:strVal val="visible"/>
                                          </p:val>
                                        </p:tav>
                                      </p:tavLst>
                                    </p:anim>
                                  </p:childTnLst>
                                </p:cTn>
                              </p:par>
                              <p:par>
                                <p:cTn id="13" presetID="1" presetClass="entr" presetSubtype="0" fill="hold" grpId="0" nodeType="withEffect">
                                  <p:stCondLst>
                                    <p:cond delay="250"/>
                                  </p:stCondLst>
                                  <p:childTnLst>
                                    <p:set>
                                      <p:cBhvr>
                                        <p:cTn id="14" dur="1" fill="hold">
                                          <p:stCondLst>
                                            <p:cond delay="0"/>
                                          </p:stCondLst>
                                        </p:cTn>
                                        <p:tgtEl>
                                          <p:spTgt spid="364"/>
                                        </p:tgtEl>
                                        <p:attrNameLst>
                                          <p:attrName>style.visibility</p:attrName>
                                        </p:attrNameLst>
                                      </p:cBhvr>
                                      <p:to>
                                        <p:strVal val="visible"/>
                                      </p:to>
                                    </p:set>
                                  </p:childTnLst>
                                </p:cTn>
                              </p:par>
                              <p:par>
                                <p:cTn id="15" presetID="35" presetClass="emph" presetSubtype="0" repeatCount="indefinite" fill="hold" grpId="1" nodeType="withEffect">
                                  <p:stCondLst>
                                    <p:cond delay="250"/>
                                  </p:stCondLst>
                                  <p:childTnLst>
                                    <p:anim calcmode="discrete" valueType="str">
                                      <p:cBhvr>
                                        <p:cTn id="16" dur="1000" fill="hold"/>
                                        <p:tgtEl>
                                          <p:spTgt spid="364"/>
                                        </p:tgtEl>
                                        <p:attrNameLst>
                                          <p:attrName>style.visibility</p:attrName>
                                        </p:attrNameLst>
                                      </p:cBhvr>
                                      <p:tavLst>
                                        <p:tav tm="0">
                                          <p:val>
                                            <p:strVal val="hidden"/>
                                          </p:val>
                                        </p:tav>
                                        <p:tav tm="50000">
                                          <p:val>
                                            <p:strVal val="visible"/>
                                          </p:val>
                                        </p:tav>
                                      </p:tavLst>
                                    </p:anim>
                                  </p:childTnLst>
                                </p:cTn>
                              </p:par>
                              <p:par>
                                <p:cTn id="17" presetID="1" presetClass="entr" presetSubtype="0" fill="hold" grpId="0" nodeType="withEffect">
                                  <p:stCondLst>
                                    <p:cond delay="250"/>
                                  </p:stCondLst>
                                  <p:childTnLst>
                                    <p:set>
                                      <p:cBhvr>
                                        <p:cTn id="18" dur="1" fill="hold">
                                          <p:stCondLst>
                                            <p:cond delay="0"/>
                                          </p:stCondLst>
                                        </p:cTn>
                                        <p:tgtEl>
                                          <p:spTgt spid="365"/>
                                        </p:tgtEl>
                                        <p:attrNameLst>
                                          <p:attrName>style.visibility</p:attrName>
                                        </p:attrNameLst>
                                      </p:cBhvr>
                                      <p:to>
                                        <p:strVal val="visible"/>
                                      </p:to>
                                    </p:set>
                                  </p:childTnLst>
                                </p:cTn>
                              </p:par>
                              <p:par>
                                <p:cTn id="19" presetID="35" presetClass="emph" presetSubtype="0" repeatCount="indefinite" fill="hold" grpId="1" nodeType="withEffect">
                                  <p:stCondLst>
                                    <p:cond delay="250"/>
                                  </p:stCondLst>
                                  <p:childTnLst>
                                    <p:anim calcmode="discrete" valueType="str">
                                      <p:cBhvr>
                                        <p:cTn id="20" dur="1000" fill="hold"/>
                                        <p:tgtEl>
                                          <p:spTgt spid="365"/>
                                        </p:tgtEl>
                                        <p:attrNameLst>
                                          <p:attrName>style.visibility</p:attrName>
                                        </p:attrNameLst>
                                      </p:cBhvr>
                                      <p:tavLst>
                                        <p:tav tm="0">
                                          <p:val>
                                            <p:strVal val="hidden"/>
                                          </p:val>
                                        </p:tav>
                                        <p:tav tm="50000">
                                          <p:val>
                                            <p:strVal val="visible"/>
                                          </p:val>
                                        </p:tav>
                                      </p:tavLst>
                                    </p:anim>
                                  </p:childTnLst>
                                </p:cTn>
                              </p:par>
                              <p:par>
                                <p:cTn id="21" presetID="1" presetClass="entr" presetSubtype="0" fill="hold" grpId="0" nodeType="withEffect">
                                  <p:stCondLst>
                                    <p:cond delay="250"/>
                                  </p:stCondLst>
                                  <p:childTnLst>
                                    <p:set>
                                      <p:cBhvr>
                                        <p:cTn id="22" dur="1" fill="hold">
                                          <p:stCondLst>
                                            <p:cond delay="0"/>
                                          </p:stCondLst>
                                        </p:cTn>
                                        <p:tgtEl>
                                          <p:spTgt spid="366"/>
                                        </p:tgtEl>
                                        <p:attrNameLst>
                                          <p:attrName>style.visibility</p:attrName>
                                        </p:attrNameLst>
                                      </p:cBhvr>
                                      <p:to>
                                        <p:strVal val="visible"/>
                                      </p:to>
                                    </p:set>
                                  </p:childTnLst>
                                </p:cTn>
                              </p:par>
                              <p:par>
                                <p:cTn id="23" presetID="35" presetClass="emph" presetSubtype="0" repeatCount="indefinite" fill="hold" grpId="1" nodeType="withEffect">
                                  <p:stCondLst>
                                    <p:cond delay="250"/>
                                  </p:stCondLst>
                                  <p:childTnLst>
                                    <p:anim calcmode="discrete" valueType="str">
                                      <p:cBhvr>
                                        <p:cTn id="24" dur="1000" fill="hold"/>
                                        <p:tgtEl>
                                          <p:spTgt spid="366"/>
                                        </p:tgtEl>
                                        <p:attrNameLst>
                                          <p:attrName>style.visibility</p:attrName>
                                        </p:attrNameLst>
                                      </p:cBhvr>
                                      <p:tavLst>
                                        <p:tav tm="0">
                                          <p:val>
                                            <p:strVal val="hidden"/>
                                          </p:val>
                                        </p:tav>
                                        <p:tav tm="50000">
                                          <p:val>
                                            <p:strVal val="visible"/>
                                          </p:val>
                                        </p:tav>
                                      </p:tavLst>
                                    </p:anim>
                                  </p:childTnLst>
                                </p:cTn>
                              </p:par>
                              <p:par>
                                <p:cTn id="25" presetID="1" presetClass="entr" presetSubtype="0" fill="hold" grpId="0" nodeType="withEffect">
                                  <p:stCondLst>
                                    <p:cond delay="250"/>
                                  </p:stCondLst>
                                  <p:childTnLst>
                                    <p:set>
                                      <p:cBhvr>
                                        <p:cTn id="26" dur="1" fill="hold">
                                          <p:stCondLst>
                                            <p:cond delay="0"/>
                                          </p:stCondLst>
                                        </p:cTn>
                                        <p:tgtEl>
                                          <p:spTgt spid="367"/>
                                        </p:tgtEl>
                                        <p:attrNameLst>
                                          <p:attrName>style.visibility</p:attrName>
                                        </p:attrNameLst>
                                      </p:cBhvr>
                                      <p:to>
                                        <p:strVal val="visible"/>
                                      </p:to>
                                    </p:set>
                                  </p:childTnLst>
                                </p:cTn>
                              </p:par>
                              <p:par>
                                <p:cTn id="27" presetID="35" presetClass="emph" presetSubtype="0" repeatCount="indefinite" fill="hold" grpId="1" nodeType="withEffect">
                                  <p:stCondLst>
                                    <p:cond delay="250"/>
                                  </p:stCondLst>
                                  <p:childTnLst>
                                    <p:anim calcmode="discrete" valueType="str">
                                      <p:cBhvr>
                                        <p:cTn id="28" dur="1200" fill="hold"/>
                                        <p:tgtEl>
                                          <p:spTgt spid="367"/>
                                        </p:tgtEl>
                                        <p:attrNameLst>
                                          <p:attrName>style.visibility</p:attrName>
                                        </p:attrNameLst>
                                      </p:cBhvr>
                                      <p:tavLst>
                                        <p:tav tm="0">
                                          <p:val>
                                            <p:strVal val="hidden"/>
                                          </p:val>
                                        </p:tav>
                                        <p:tav tm="50000">
                                          <p:val>
                                            <p:strVal val="visible"/>
                                          </p:val>
                                        </p:tav>
                                      </p:tavLst>
                                    </p:anim>
                                  </p:childTnLst>
                                </p:cTn>
                              </p:par>
                              <p:par>
                                <p:cTn id="29" presetID="1" presetClass="entr" presetSubtype="0" fill="hold" grpId="0" nodeType="withEffect">
                                  <p:stCondLst>
                                    <p:cond delay="250"/>
                                  </p:stCondLst>
                                  <p:childTnLst>
                                    <p:set>
                                      <p:cBhvr>
                                        <p:cTn id="30" dur="1" fill="hold">
                                          <p:stCondLst>
                                            <p:cond delay="0"/>
                                          </p:stCondLst>
                                        </p:cTn>
                                        <p:tgtEl>
                                          <p:spTgt spid="368"/>
                                        </p:tgtEl>
                                        <p:attrNameLst>
                                          <p:attrName>style.visibility</p:attrName>
                                        </p:attrNameLst>
                                      </p:cBhvr>
                                      <p:to>
                                        <p:strVal val="visible"/>
                                      </p:to>
                                    </p:set>
                                  </p:childTnLst>
                                </p:cTn>
                              </p:par>
                              <p:par>
                                <p:cTn id="31" presetID="35" presetClass="emph" presetSubtype="0" repeatCount="indefinite" fill="hold" grpId="1" nodeType="withEffect">
                                  <p:stCondLst>
                                    <p:cond delay="250"/>
                                  </p:stCondLst>
                                  <p:childTnLst>
                                    <p:anim calcmode="discrete" valueType="str">
                                      <p:cBhvr>
                                        <p:cTn id="32" dur="1200" fill="hold"/>
                                        <p:tgtEl>
                                          <p:spTgt spid="368"/>
                                        </p:tgtEl>
                                        <p:attrNameLst>
                                          <p:attrName>style.visibility</p:attrName>
                                        </p:attrNameLst>
                                      </p:cBhvr>
                                      <p:tavLst>
                                        <p:tav tm="0">
                                          <p:val>
                                            <p:strVal val="hidden"/>
                                          </p:val>
                                        </p:tav>
                                        <p:tav tm="50000">
                                          <p:val>
                                            <p:strVal val="visible"/>
                                          </p:val>
                                        </p:tav>
                                      </p:tavLst>
                                    </p:anim>
                                  </p:childTnLst>
                                </p:cTn>
                              </p:par>
                              <p:par>
                                <p:cTn id="33" presetID="1" presetClass="entr" presetSubtype="0" fill="hold" grpId="0" nodeType="withEffect">
                                  <p:stCondLst>
                                    <p:cond delay="250"/>
                                  </p:stCondLst>
                                  <p:childTnLst>
                                    <p:set>
                                      <p:cBhvr>
                                        <p:cTn id="34" dur="1" fill="hold">
                                          <p:stCondLst>
                                            <p:cond delay="0"/>
                                          </p:stCondLst>
                                        </p:cTn>
                                        <p:tgtEl>
                                          <p:spTgt spid="369"/>
                                        </p:tgtEl>
                                        <p:attrNameLst>
                                          <p:attrName>style.visibility</p:attrName>
                                        </p:attrNameLst>
                                      </p:cBhvr>
                                      <p:to>
                                        <p:strVal val="visible"/>
                                      </p:to>
                                    </p:set>
                                  </p:childTnLst>
                                </p:cTn>
                              </p:par>
                              <p:par>
                                <p:cTn id="35" presetID="35" presetClass="emph" presetSubtype="0" repeatCount="indefinite" fill="hold" grpId="1" nodeType="withEffect">
                                  <p:stCondLst>
                                    <p:cond delay="250"/>
                                  </p:stCondLst>
                                  <p:childTnLst>
                                    <p:anim calcmode="discrete" valueType="str">
                                      <p:cBhvr>
                                        <p:cTn id="36" dur="1200" fill="hold"/>
                                        <p:tgtEl>
                                          <p:spTgt spid="369"/>
                                        </p:tgtEl>
                                        <p:attrNameLst>
                                          <p:attrName>style.visibility</p:attrName>
                                        </p:attrNameLst>
                                      </p:cBhvr>
                                      <p:tavLst>
                                        <p:tav tm="0">
                                          <p:val>
                                            <p:strVal val="hidden"/>
                                          </p:val>
                                        </p:tav>
                                        <p:tav tm="50000">
                                          <p:val>
                                            <p:strVal val="visible"/>
                                          </p:val>
                                        </p:tav>
                                      </p:tavLst>
                                    </p:anim>
                                  </p:childTnLst>
                                </p:cTn>
                              </p:par>
                              <p:par>
                                <p:cTn id="37" presetID="1" presetClass="entr" presetSubtype="0" fill="hold" grpId="0" nodeType="withEffect">
                                  <p:stCondLst>
                                    <p:cond delay="250"/>
                                  </p:stCondLst>
                                  <p:childTnLst>
                                    <p:set>
                                      <p:cBhvr>
                                        <p:cTn id="38" dur="1" fill="hold">
                                          <p:stCondLst>
                                            <p:cond delay="0"/>
                                          </p:stCondLst>
                                        </p:cTn>
                                        <p:tgtEl>
                                          <p:spTgt spid="370"/>
                                        </p:tgtEl>
                                        <p:attrNameLst>
                                          <p:attrName>style.visibility</p:attrName>
                                        </p:attrNameLst>
                                      </p:cBhvr>
                                      <p:to>
                                        <p:strVal val="visible"/>
                                      </p:to>
                                    </p:set>
                                  </p:childTnLst>
                                </p:cTn>
                              </p:par>
                              <p:par>
                                <p:cTn id="39" presetID="35" presetClass="emph" presetSubtype="0" repeatCount="indefinite" fill="hold" grpId="1" nodeType="withEffect">
                                  <p:stCondLst>
                                    <p:cond delay="250"/>
                                  </p:stCondLst>
                                  <p:childTnLst>
                                    <p:anim calcmode="discrete" valueType="str">
                                      <p:cBhvr>
                                        <p:cTn id="40" dur="1000" fill="hold"/>
                                        <p:tgtEl>
                                          <p:spTgt spid="370"/>
                                        </p:tgtEl>
                                        <p:attrNameLst>
                                          <p:attrName>style.visibility</p:attrName>
                                        </p:attrNameLst>
                                      </p:cBhvr>
                                      <p:tavLst>
                                        <p:tav tm="0">
                                          <p:val>
                                            <p:strVal val="hidden"/>
                                          </p:val>
                                        </p:tav>
                                        <p:tav tm="50000">
                                          <p:val>
                                            <p:strVal val="visible"/>
                                          </p:val>
                                        </p:tav>
                                      </p:tavLst>
                                    </p:anim>
                                  </p:childTnLst>
                                </p:cTn>
                              </p:par>
                              <p:par>
                                <p:cTn id="41" presetID="1" presetClass="entr" presetSubtype="0" fill="hold" grpId="0" nodeType="withEffect">
                                  <p:stCondLst>
                                    <p:cond delay="250"/>
                                  </p:stCondLst>
                                  <p:childTnLst>
                                    <p:set>
                                      <p:cBhvr>
                                        <p:cTn id="42" dur="1" fill="hold">
                                          <p:stCondLst>
                                            <p:cond delay="0"/>
                                          </p:stCondLst>
                                        </p:cTn>
                                        <p:tgtEl>
                                          <p:spTgt spid="371"/>
                                        </p:tgtEl>
                                        <p:attrNameLst>
                                          <p:attrName>style.visibility</p:attrName>
                                        </p:attrNameLst>
                                      </p:cBhvr>
                                      <p:to>
                                        <p:strVal val="visible"/>
                                      </p:to>
                                    </p:set>
                                  </p:childTnLst>
                                </p:cTn>
                              </p:par>
                              <p:par>
                                <p:cTn id="43" presetID="35" presetClass="emph" presetSubtype="0" repeatCount="indefinite" fill="hold" grpId="1" nodeType="withEffect">
                                  <p:stCondLst>
                                    <p:cond delay="250"/>
                                  </p:stCondLst>
                                  <p:childTnLst>
                                    <p:anim calcmode="discrete" valueType="str">
                                      <p:cBhvr>
                                        <p:cTn id="44" dur="1000" fill="hold"/>
                                        <p:tgtEl>
                                          <p:spTgt spid="371"/>
                                        </p:tgtEl>
                                        <p:attrNameLst>
                                          <p:attrName>style.visibility</p:attrName>
                                        </p:attrNameLst>
                                      </p:cBhvr>
                                      <p:tavLst>
                                        <p:tav tm="0">
                                          <p:val>
                                            <p:strVal val="hidden"/>
                                          </p:val>
                                        </p:tav>
                                        <p:tav tm="50000">
                                          <p:val>
                                            <p:strVal val="visible"/>
                                          </p:val>
                                        </p:tav>
                                      </p:tavLst>
                                    </p:anim>
                                  </p:childTnLst>
                                </p:cTn>
                              </p:par>
                              <p:par>
                                <p:cTn id="45" presetID="1" presetClass="entr" presetSubtype="0" fill="hold" grpId="0" nodeType="withEffect">
                                  <p:stCondLst>
                                    <p:cond delay="250"/>
                                  </p:stCondLst>
                                  <p:childTnLst>
                                    <p:set>
                                      <p:cBhvr>
                                        <p:cTn id="46" dur="1" fill="hold">
                                          <p:stCondLst>
                                            <p:cond delay="0"/>
                                          </p:stCondLst>
                                        </p:cTn>
                                        <p:tgtEl>
                                          <p:spTgt spid="372"/>
                                        </p:tgtEl>
                                        <p:attrNameLst>
                                          <p:attrName>style.visibility</p:attrName>
                                        </p:attrNameLst>
                                      </p:cBhvr>
                                      <p:to>
                                        <p:strVal val="visible"/>
                                      </p:to>
                                    </p:set>
                                  </p:childTnLst>
                                </p:cTn>
                              </p:par>
                              <p:par>
                                <p:cTn id="47" presetID="35" presetClass="emph" presetSubtype="0" repeatCount="indefinite" fill="hold" grpId="1" nodeType="withEffect">
                                  <p:stCondLst>
                                    <p:cond delay="250"/>
                                  </p:stCondLst>
                                  <p:childTnLst>
                                    <p:anim calcmode="discrete" valueType="str">
                                      <p:cBhvr>
                                        <p:cTn id="48" dur="1200" fill="hold"/>
                                        <p:tgtEl>
                                          <p:spTgt spid="372"/>
                                        </p:tgtEl>
                                        <p:attrNameLst>
                                          <p:attrName>style.visibility</p:attrName>
                                        </p:attrNameLst>
                                      </p:cBhvr>
                                      <p:tavLst>
                                        <p:tav tm="0">
                                          <p:val>
                                            <p:strVal val="hidden"/>
                                          </p:val>
                                        </p:tav>
                                        <p:tav tm="50000">
                                          <p:val>
                                            <p:strVal val="visible"/>
                                          </p:val>
                                        </p:tav>
                                      </p:tavLst>
                                    </p:anim>
                                  </p:childTnLst>
                                </p:cTn>
                              </p:par>
                              <p:par>
                                <p:cTn id="49" presetID="47" presetClass="entr" presetSubtype="0" fill="hold" nodeType="withEffect">
                                  <p:stCondLst>
                                    <p:cond delay="0"/>
                                  </p:stCondLst>
                                  <p:childTnLst>
                                    <p:set>
                                      <p:cBhvr>
                                        <p:cTn id="50" dur="1" fill="hold">
                                          <p:stCondLst>
                                            <p:cond delay="0"/>
                                          </p:stCondLst>
                                        </p:cTn>
                                        <p:tgtEl>
                                          <p:spTgt spid="382">
                                            <p:txEl>
                                              <p:pRg st="0" end="0"/>
                                            </p:txEl>
                                          </p:spTgt>
                                        </p:tgtEl>
                                        <p:attrNameLst>
                                          <p:attrName>style.visibility</p:attrName>
                                        </p:attrNameLst>
                                      </p:cBhvr>
                                      <p:to>
                                        <p:strVal val="visible"/>
                                      </p:to>
                                    </p:set>
                                    <p:animEffect transition="in" filter="fade">
                                      <p:cBhvr>
                                        <p:cTn id="51" dur="1000"/>
                                        <p:tgtEl>
                                          <p:spTgt spid="382">
                                            <p:txEl>
                                              <p:pRg st="0" end="0"/>
                                            </p:txEl>
                                          </p:spTgt>
                                        </p:tgtEl>
                                      </p:cBhvr>
                                    </p:animEffect>
                                    <p:anim calcmode="lin" valueType="num">
                                      <p:cBhvr>
                                        <p:cTn id="52" dur="1000" fill="hold"/>
                                        <p:tgtEl>
                                          <p:spTgt spid="38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38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2700"/>
                            </p:stCondLst>
                            <p:childTnLst>
                              <p:par>
                                <p:cTn id="55" presetID="31"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1000" fill="hold"/>
                                        <p:tgtEl>
                                          <p:spTgt spid="5"/>
                                        </p:tgtEl>
                                        <p:attrNameLst>
                                          <p:attrName>ppt_w</p:attrName>
                                        </p:attrNameLst>
                                      </p:cBhvr>
                                      <p:tavLst>
                                        <p:tav tm="0">
                                          <p:val>
                                            <p:fltVal val="0"/>
                                          </p:val>
                                        </p:tav>
                                        <p:tav tm="100000">
                                          <p:val>
                                            <p:strVal val="#ppt_w"/>
                                          </p:val>
                                        </p:tav>
                                      </p:tavLst>
                                    </p:anim>
                                    <p:anim calcmode="lin" valueType="num">
                                      <p:cBhvr>
                                        <p:cTn id="58" dur="1000" fill="hold"/>
                                        <p:tgtEl>
                                          <p:spTgt spid="5"/>
                                        </p:tgtEl>
                                        <p:attrNameLst>
                                          <p:attrName>ppt_h</p:attrName>
                                        </p:attrNameLst>
                                      </p:cBhvr>
                                      <p:tavLst>
                                        <p:tav tm="0">
                                          <p:val>
                                            <p:fltVal val="0"/>
                                          </p:val>
                                        </p:tav>
                                        <p:tav tm="100000">
                                          <p:val>
                                            <p:strVal val="#ppt_h"/>
                                          </p:val>
                                        </p:tav>
                                      </p:tavLst>
                                    </p:anim>
                                    <p:anim calcmode="lin" valueType="num">
                                      <p:cBhvr>
                                        <p:cTn id="59" dur="1000" fill="hold"/>
                                        <p:tgtEl>
                                          <p:spTgt spid="5"/>
                                        </p:tgtEl>
                                        <p:attrNameLst>
                                          <p:attrName>style.rotation</p:attrName>
                                        </p:attrNameLst>
                                      </p:cBhvr>
                                      <p:tavLst>
                                        <p:tav tm="0">
                                          <p:val>
                                            <p:fltVal val="90"/>
                                          </p:val>
                                        </p:tav>
                                        <p:tav tm="100000">
                                          <p:val>
                                            <p:fltVal val="0"/>
                                          </p:val>
                                        </p:tav>
                                      </p:tavLst>
                                    </p:anim>
                                    <p:animEffect transition="in" filter="fade">
                                      <p:cBhvr>
                                        <p:cTn id="60" dur="1000"/>
                                        <p:tgtEl>
                                          <p:spTgt spid="5"/>
                                        </p:tgtEl>
                                      </p:cBhvr>
                                    </p:animEffect>
                                  </p:childTnLst>
                                </p:cTn>
                              </p:par>
                            </p:childTnLst>
                          </p:cTn>
                        </p:par>
                        <p:par>
                          <p:cTn id="61" fill="hold">
                            <p:stCondLst>
                              <p:cond delay="3700"/>
                            </p:stCondLst>
                            <p:childTnLst>
                              <p:par>
                                <p:cTn id="62" presetID="31" presetClass="entr" presetSubtype="0"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1000" fill="hold"/>
                                        <p:tgtEl>
                                          <p:spTgt spid="3"/>
                                        </p:tgtEl>
                                        <p:attrNameLst>
                                          <p:attrName>ppt_w</p:attrName>
                                        </p:attrNameLst>
                                      </p:cBhvr>
                                      <p:tavLst>
                                        <p:tav tm="0">
                                          <p:val>
                                            <p:fltVal val="0"/>
                                          </p:val>
                                        </p:tav>
                                        <p:tav tm="100000">
                                          <p:val>
                                            <p:strVal val="#ppt_w"/>
                                          </p:val>
                                        </p:tav>
                                      </p:tavLst>
                                    </p:anim>
                                    <p:anim calcmode="lin" valueType="num">
                                      <p:cBhvr>
                                        <p:cTn id="65" dur="1000" fill="hold"/>
                                        <p:tgtEl>
                                          <p:spTgt spid="3"/>
                                        </p:tgtEl>
                                        <p:attrNameLst>
                                          <p:attrName>ppt_h</p:attrName>
                                        </p:attrNameLst>
                                      </p:cBhvr>
                                      <p:tavLst>
                                        <p:tav tm="0">
                                          <p:val>
                                            <p:fltVal val="0"/>
                                          </p:val>
                                        </p:tav>
                                        <p:tav tm="100000">
                                          <p:val>
                                            <p:strVal val="#ppt_h"/>
                                          </p:val>
                                        </p:tav>
                                      </p:tavLst>
                                    </p:anim>
                                    <p:anim calcmode="lin" valueType="num">
                                      <p:cBhvr>
                                        <p:cTn id="66" dur="1000" fill="hold"/>
                                        <p:tgtEl>
                                          <p:spTgt spid="3"/>
                                        </p:tgtEl>
                                        <p:attrNameLst>
                                          <p:attrName>style.rotation</p:attrName>
                                        </p:attrNameLst>
                                      </p:cBhvr>
                                      <p:tavLst>
                                        <p:tav tm="0">
                                          <p:val>
                                            <p:fltVal val="90"/>
                                          </p:val>
                                        </p:tav>
                                        <p:tav tm="100000">
                                          <p:val>
                                            <p:fltVal val="0"/>
                                          </p:val>
                                        </p:tav>
                                      </p:tavLst>
                                    </p:anim>
                                    <p:animEffect transition="in" filter="fade">
                                      <p:cBhvr>
                                        <p:cTn id="67" dur="1000"/>
                                        <p:tgtEl>
                                          <p:spTgt spid="3"/>
                                        </p:tgtEl>
                                      </p:cBhvr>
                                    </p:animEffect>
                                  </p:childTnLst>
                                </p:cTn>
                              </p:par>
                            </p:childTnLst>
                          </p:cTn>
                        </p:par>
                        <p:par>
                          <p:cTn id="68" fill="hold">
                            <p:stCondLst>
                              <p:cond delay="4700"/>
                            </p:stCondLst>
                            <p:childTnLst>
                              <p:par>
                                <p:cTn id="69" presetID="16" presetClass="entr" presetSubtype="21"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barn(inVertical)">
                                      <p:cBhvr>
                                        <p:cTn id="71" dur="500"/>
                                        <p:tgtEl>
                                          <p:spTgt spid="9"/>
                                        </p:tgtEl>
                                      </p:cBhvr>
                                    </p:animEffect>
                                  </p:childTnLst>
                                </p:cTn>
                              </p:par>
                            </p:childTnLst>
                          </p:cTn>
                        </p:par>
                        <p:par>
                          <p:cTn id="72" fill="hold">
                            <p:stCondLst>
                              <p:cond delay="5200"/>
                            </p:stCondLst>
                            <p:childTnLst>
                              <p:par>
                                <p:cTn id="73" presetID="16" presetClass="entr" presetSubtype="21" fill="hold" grpId="0" nodeType="afterEffect">
                                  <p:stCondLst>
                                    <p:cond delay="0"/>
                                  </p:stCondLst>
                                  <p:childTnLst>
                                    <p:set>
                                      <p:cBhvr>
                                        <p:cTn id="74" dur="1" fill="hold">
                                          <p:stCondLst>
                                            <p:cond delay="0"/>
                                          </p:stCondLst>
                                        </p:cTn>
                                        <p:tgtEl>
                                          <p:spTgt spid="350"/>
                                        </p:tgtEl>
                                        <p:attrNameLst>
                                          <p:attrName>style.visibility</p:attrName>
                                        </p:attrNameLst>
                                      </p:cBhvr>
                                      <p:to>
                                        <p:strVal val="visible"/>
                                      </p:to>
                                    </p:set>
                                    <p:animEffect transition="in" filter="barn(inVertical)">
                                      <p:cBhvr>
                                        <p:cTn id="75" dur="500"/>
                                        <p:tgtEl>
                                          <p:spTgt spid="350"/>
                                        </p:tgtEl>
                                      </p:cBhvr>
                                    </p:animEffect>
                                  </p:childTnLst>
                                </p:cTn>
                              </p:par>
                            </p:childTnLst>
                          </p:cTn>
                        </p:par>
                        <p:par>
                          <p:cTn id="76" fill="hold">
                            <p:stCondLst>
                              <p:cond delay="5700"/>
                            </p:stCondLst>
                            <p:childTnLst>
                              <p:par>
                                <p:cTn id="77" presetID="16" presetClass="entr" presetSubtype="21" fill="hold" grpId="0" nodeType="afterEffect">
                                  <p:stCondLst>
                                    <p:cond delay="0"/>
                                  </p:stCondLst>
                                  <p:childTnLst>
                                    <p:set>
                                      <p:cBhvr>
                                        <p:cTn id="78" dur="1" fill="hold">
                                          <p:stCondLst>
                                            <p:cond delay="0"/>
                                          </p:stCondLst>
                                        </p:cTn>
                                        <p:tgtEl>
                                          <p:spTgt spid="356"/>
                                        </p:tgtEl>
                                        <p:attrNameLst>
                                          <p:attrName>style.visibility</p:attrName>
                                        </p:attrNameLst>
                                      </p:cBhvr>
                                      <p:to>
                                        <p:strVal val="visible"/>
                                      </p:to>
                                    </p:set>
                                    <p:animEffect transition="in" filter="barn(inVertical)">
                                      <p:cBhvr>
                                        <p:cTn id="79" dur="500"/>
                                        <p:tgtEl>
                                          <p:spTgt spid="356"/>
                                        </p:tgtEl>
                                      </p:cBhvr>
                                    </p:animEffect>
                                  </p:childTnLst>
                                </p:cTn>
                              </p:par>
                            </p:childTnLst>
                          </p:cTn>
                        </p:par>
                        <p:par>
                          <p:cTn id="80" fill="hold">
                            <p:stCondLst>
                              <p:cond delay="6200"/>
                            </p:stCondLst>
                            <p:childTnLst>
                              <p:par>
                                <p:cTn id="81" presetID="16" presetClass="entr" presetSubtype="21" fill="hold" grpId="0" nodeType="afterEffect">
                                  <p:stCondLst>
                                    <p:cond delay="0"/>
                                  </p:stCondLst>
                                  <p:childTnLst>
                                    <p:set>
                                      <p:cBhvr>
                                        <p:cTn id="82" dur="1" fill="hold">
                                          <p:stCondLst>
                                            <p:cond delay="0"/>
                                          </p:stCondLst>
                                        </p:cTn>
                                        <p:tgtEl>
                                          <p:spTgt spid="357"/>
                                        </p:tgtEl>
                                        <p:attrNameLst>
                                          <p:attrName>style.visibility</p:attrName>
                                        </p:attrNameLst>
                                      </p:cBhvr>
                                      <p:to>
                                        <p:strVal val="visible"/>
                                      </p:to>
                                    </p:set>
                                    <p:animEffect transition="in" filter="barn(inVertical)">
                                      <p:cBhvr>
                                        <p:cTn id="83" dur="500"/>
                                        <p:tgtEl>
                                          <p:spTgt spid="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50" grpId="0" animBg="1"/>
      <p:bldP spid="356" grpId="0" animBg="1"/>
      <p:bldP spid="357" grpId="0" animBg="1"/>
      <p:bldP spid="362" grpId="0" animBg="1"/>
      <p:bldP spid="362" grpId="1" animBg="1"/>
      <p:bldP spid="363" grpId="0" animBg="1"/>
      <p:bldP spid="363" grpId="1" animBg="1"/>
      <p:bldP spid="364" grpId="0" animBg="1"/>
      <p:bldP spid="364" grpId="1" animBg="1"/>
      <p:bldP spid="365" grpId="0" animBg="1"/>
      <p:bldP spid="365" grpId="1" animBg="1"/>
      <p:bldP spid="366" grpId="0" animBg="1"/>
      <p:bldP spid="366" grpId="1" animBg="1"/>
      <p:bldP spid="367" grpId="0" animBg="1"/>
      <p:bldP spid="367" grpId="1" animBg="1"/>
      <p:bldP spid="368" grpId="0" animBg="1"/>
      <p:bldP spid="368" grpId="1" animBg="1"/>
      <p:bldP spid="369" grpId="0" animBg="1"/>
      <p:bldP spid="369" grpId="1" animBg="1"/>
      <p:bldP spid="370" grpId="0" animBg="1"/>
      <p:bldP spid="370" grpId="1" animBg="1"/>
      <p:bldP spid="371" grpId="0" animBg="1"/>
      <p:bldP spid="371" grpId="1" animBg="1"/>
      <p:bldP spid="372" grpId="0" animBg="1"/>
      <p:bldP spid="372"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644</TotalTime>
  <Words>1513</Words>
  <Application>Microsoft Office PowerPoint</Application>
  <PresentationFormat>Panorámica</PresentationFormat>
  <Paragraphs>160</Paragraphs>
  <Slides>24</Slides>
  <Notes>17</Notes>
  <HiddenSlides>0</HiddenSlides>
  <MMClips>0</MMClips>
  <ScaleCrop>false</ScaleCrop>
  <HeadingPairs>
    <vt:vector size="6" baseType="variant">
      <vt:variant>
        <vt:lpstr>Fuentes usadas</vt:lpstr>
      </vt:variant>
      <vt:variant>
        <vt:i4>22</vt:i4>
      </vt:variant>
      <vt:variant>
        <vt:lpstr>Tema</vt:lpstr>
      </vt:variant>
      <vt:variant>
        <vt:i4>1</vt:i4>
      </vt:variant>
      <vt:variant>
        <vt:lpstr>Títulos de diapositiva</vt:lpstr>
      </vt:variant>
      <vt:variant>
        <vt:i4>24</vt:i4>
      </vt:variant>
    </vt:vector>
  </HeadingPairs>
  <TitlesOfParts>
    <vt:vector size="47" baseType="lpstr">
      <vt:lpstr>等线 Light</vt:lpstr>
      <vt:lpstr>华文中宋</vt:lpstr>
      <vt:lpstr>Abril Display</vt:lpstr>
      <vt:lpstr>arial</vt:lpstr>
      <vt:lpstr>arial</vt:lpstr>
      <vt:lpstr>Arial (Títulos)</vt:lpstr>
      <vt:lpstr>Be Vietnam</vt:lpstr>
      <vt:lpstr>Brittany Signature</vt:lpstr>
      <vt:lpstr>Bubbly</vt:lpstr>
      <vt:lpstr>Calibri</vt:lpstr>
      <vt:lpstr>Calibri Light</vt:lpstr>
      <vt:lpstr>Cinzel</vt:lpstr>
      <vt:lpstr>Comic Sans MS</vt:lpstr>
      <vt:lpstr>Hello Georgina Script</vt:lpstr>
      <vt:lpstr>Lato</vt:lpstr>
      <vt:lpstr>Montserrat </vt:lpstr>
      <vt:lpstr>Montserrat Medium</vt:lpstr>
      <vt:lpstr>Montserrat SemiBold</vt:lpstr>
      <vt:lpstr>Open Sans</vt:lpstr>
      <vt:lpstr>Open Sans bold</vt:lpstr>
      <vt:lpstr>Priscilla</vt:lpstr>
      <vt:lpstr>Source Sans Pro</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Awesome Words</vt:lpstr>
      <vt:lpstr>Presentación de PowerPoint</vt:lpstr>
      <vt:lpstr>Presentación de PowerPoint</vt:lpstr>
      <vt:lpstr>Presentación de PowerPoint</vt:lpstr>
      <vt:lpstr>Presentación de PowerPoint</vt:lpstr>
      <vt:lpstr>Presentación de PowerPoint</vt:lpstr>
      <vt:lpstr>Sitemap</vt:lpstr>
      <vt:lpstr>Presentación de PowerPoint</vt:lpstr>
      <vt:lpstr>Free Template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slidesppt.net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aesthetic beige</dc:title>
  <dc:creator>Grym</dc:creator>
  <cp:lastModifiedBy>Franklin</cp:lastModifiedBy>
  <cp:revision>32</cp:revision>
  <dcterms:created xsi:type="dcterms:W3CDTF">2022-02-18T04:52:54Z</dcterms:created>
  <dcterms:modified xsi:type="dcterms:W3CDTF">2022-11-30T00:21:15Z</dcterms:modified>
  <cp:category>slidesppt.net</cp:category>
</cp:coreProperties>
</file>