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6" r:id="rId7"/>
    <p:sldId id="258" r:id="rId8"/>
    <p:sldId id="440" r:id="rId9"/>
    <p:sldId id="263" r:id="rId10"/>
    <p:sldId id="264" r:id="rId11"/>
    <p:sldId id="439" r:id="rId12"/>
    <p:sldId id="267" r:id="rId13"/>
    <p:sldId id="268" r:id="rId14"/>
    <p:sldId id="270" r:id="rId15"/>
    <p:sldId id="274" r:id="rId16"/>
    <p:sldId id="271" r:id="rId17"/>
    <p:sldId id="272" r:id="rId18"/>
    <p:sldId id="269" r:id="rId19"/>
    <p:sldId id="290" r:id="rId20"/>
    <p:sldId id="438" r:id="rId21"/>
    <p:sldId id="441" r:id="rId22"/>
    <p:sldId id="436" r:id="rId23"/>
    <p:sldId id="437" r:id="rId24"/>
    <p:sldId id="321" r:id="rId25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EFA578-351C-48EE-B619-60B1605BBD74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C0DD7E21-F2E2-4325-B327-F1C30725AA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1F3F7E45-F806-4C31-B18F-63870FBD84C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556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2;g962c8e87bf_0_0:notes">
            <a:extLst>
              <a:ext uri="{FF2B5EF4-FFF2-40B4-BE49-F238E27FC236}">
                <a16:creationId xmlns:a16="http://schemas.microsoft.com/office/drawing/2014/main" id="{5D7678D5-58BD-43D7-B0C8-97C135A7E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63;g962c8e87bf_0_0:notes">
            <a:extLst>
              <a:ext uri="{FF2B5EF4-FFF2-40B4-BE49-F238E27FC236}">
                <a16:creationId xmlns:a16="http://schemas.microsoft.com/office/drawing/2014/main" id="{525DD363-7996-4399-9F0D-EFFD0DAAAA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8814F8D-67A4-47A5-80D2-EFE22945E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6F50978-83DF-4A11-92C0-3B1C0A27CA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  <a:endParaRPr lang="es-PE"/>
          </a:p>
          <a:p>
            <a:pPr lvl="0"/>
            <a:endParaRPr lang="es-P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8;gfaaf9d71d3_0_6614:notes">
            <a:extLst>
              <a:ext uri="{FF2B5EF4-FFF2-40B4-BE49-F238E27FC236}">
                <a16:creationId xmlns:a16="http://schemas.microsoft.com/office/drawing/2014/main" id="{B31A359F-976E-48AD-9736-D0192280E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29;gfaaf9d71d3_0_6614:notes">
            <a:extLst>
              <a:ext uri="{FF2B5EF4-FFF2-40B4-BE49-F238E27FC236}">
                <a16:creationId xmlns:a16="http://schemas.microsoft.com/office/drawing/2014/main" id="{BBEAB74C-0D86-4EB3-91A0-4FF25EB8C1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87;gfaaf9d71d3_0_4160:notes">
            <a:extLst>
              <a:ext uri="{FF2B5EF4-FFF2-40B4-BE49-F238E27FC236}">
                <a16:creationId xmlns:a16="http://schemas.microsoft.com/office/drawing/2014/main" id="{5C44E35D-49F1-44B6-B664-E99CBE22E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988;gfaaf9d71d3_0_4160:notes">
            <a:extLst>
              <a:ext uri="{FF2B5EF4-FFF2-40B4-BE49-F238E27FC236}">
                <a16:creationId xmlns:a16="http://schemas.microsoft.com/office/drawing/2014/main" id="{74B4311B-A3B9-45C5-B606-3E979892C5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05;gf651e2380c_0_283:notes">
            <a:extLst>
              <a:ext uri="{FF2B5EF4-FFF2-40B4-BE49-F238E27FC236}">
                <a16:creationId xmlns:a16="http://schemas.microsoft.com/office/drawing/2014/main" id="{E6A2514C-AD83-484A-AE55-06B6656FD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006;gf651e2380c_0_283:notes">
            <a:extLst>
              <a:ext uri="{FF2B5EF4-FFF2-40B4-BE49-F238E27FC236}">
                <a16:creationId xmlns:a16="http://schemas.microsoft.com/office/drawing/2014/main" id="{6DEDC591-C891-4561-BC2C-E964902898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37;gf9ff414050_0_4184:notes">
            <a:extLst>
              <a:ext uri="{FF2B5EF4-FFF2-40B4-BE49-F238E27FC236}">
                <a16:creationId xmlns:a16="http://schemas.microsoft.com/office/drawing/2014/main" id="{991901E6-E6F2-4C3B-9917-48A783736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38;gf9ff414050_0_4184:notes">
            <a:extLst>
              <a:ext uri="{FF2B5EF4-FFF2-40B4-BE49-F238E27FC236}">
                <a16:creationId xmlns:a16="http://schemas.microsoft.com/office/drawing/2014/main" id="{7C368BB3-68BC-47BC-BAD3-8A7CDC322B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5;gfaaf9d71d3_0_8250:notes">
            <a:extLst>
              <a:ext uri="{FF2B5EF4-FFF2-40B4-BE49-F238E27FC236}">
                <a16:creationId xmlns:a16="http://schemas.microsoft.com/office/drawing/2014/main" id="{30D2715A-6711-4758-AD1B-850221B9C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026;gfaaf9d71d3_0_8250:notes">
            <a:extLst>
              <a:ext uri="{FF2B5EF4-FFF2-40B4-BE49-F238E27FC236}">
                <a16:creationId xmlns:a16="http://schemas.microsoft.com/office/drawing/2014/main" id="{A0A984BA-D034-4474-A626-AB5CFBE19A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31;gfaaf9d71d3_0_40600:notes">
            <a:extLst>
              <a:ext uri="{FF2B5EF4-FFF2-40B4-BE49-F238E27FC236}">
                <a16:creationId xmlns:a16="http://schemas.microsoft.com/office/drawing/2014/main" id="{A1D2E2BB-0696-4B3B-8913-4B03C3540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32;gfaaf9d71d3_0_40600:notes">
            <a:extLst>
              <a:ext uri="{FF2B5EF4-FFF2-40B4-BE49-F238E27FC236}">
                <a16:creationId xmlns:a16="http://schemas.microsoft.com/office/drawing/2014/main" id="{E1DC75D1-8FA2-4CD9-8FDE-FBD0F36EBD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2;g92ff37ea2c_2_0:notes">
            <a:extLst>
              <a:ext uri="{FF2B5EF4-FFF2-40B4-BE49-F238E27FC236}">
                <a16:creationId xmlns:a16="http://schemas.microsoft.com/office/drawing/2014/main" id="{1E148688-26E5-4D9E-AD53-6EB0152C4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73;g92ff37ea2c_2_0:notes">
            <a:extLst>
              <a:ext uri="{FF2B5EF4-FFF2-40B4-BE49-F238E27FC236}">
                <a16:creationId xmlns:a16="http://schemas.microsoft.com/office/drawing/2014/main" id="{0475218E-B598-4F25-8DEA-60CF617B37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83;gfaaf9d71d3_0_22156:notes">
            <a:extLst>
              <a:ext uri="{FF2B5EF4-FFF2-40B4-BE49-F238E27FC236}">
                <a16:creationId xmlns:a16="http://schemas.microsoft.com/office/drawing/2014/main" id="{17071A42-C1DB-417C-897C-3C82DDFD7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684;gfaaf9d71d3_0_22156:notes">
            <a:extLst>
              <a:ext uri="{FF2B5EF4-FFF2-40B4-BE49-F238E27FC236}">
                <a16:creationId xmlns:a16="http://schemas.microsoft.com/office/drawing/2014/main" id="{C2864F46-97D9-46DD-A86F-96FF66CD90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081B183-DD95-4532-96B9-9EC4C9138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1D53391-77EC-4040-A66B-DE6C62574E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4;gf9ff414050_0_6948:notes">
            <a:extLst>
              <a:ext uri="{FF2B5EF4-FFF2-40B4-BE49-F238E27FC236}">
                <a16:creationId xmlns:a16="http://schemas.microsoft.com/office/drawing/2014/main" id="{E97E2865-6BBF-4D68-934C-522DD239E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55;gf9ff414050_0_6948:notes">
            <a:extLst>
              <a:ext uri="{FF2B5EF4-FFF2-40B4-BE49-F238E27FC236}">
                <a16:creationId xmlns:a16="http://schemas.microsoft.com/office/drawing/2014/main" id="{D8908F41-EF34-48D4-AE14-FA54F2EADD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9F8DB7B-CD7E-4CA1-AD43-ECD04A60F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2CD9A14-9EEF-4519-A920-8735C7FA7E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A805DC2-007B-4367-B442-172CE4969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9658C2E-4B1E-46CE-80F1-108AC540F6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90DC8DC-F99C-42FD-8AA4-6059BDAE3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30A799A-BE96-4234-9C01-DB08466A88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01C29FF-5DB0-40D2-A0F2-89BB0E142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7370C64-403F-45C8-91F9-99F08A2D8F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6;gfaaf9d71d3_0_888:notes">
            <a:extLst>
              <a:ext uri="{FF2B5EF4-FFF2-40B4-BE49-F238E27FC236}">
                <a16:creationId xmlns:a16="http://schemas.microsoft.com/office/drawing/2014/main" id="{3CFCC2A5-AABA-4C03-B711-159B52F60F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77;gfaaf9d71d3_0_888:notes">
            <a:extLst>
              <a:ext uri="{FF2B5EF4-FFF2-40B4-BE49-F238E27FC236}">
                <a16:creationId xmlns:a16="http://schemas.microsoft.com/office/drawing/2014/main" id="{AEE0F30A-84AE-4851-8041-63F1D2E550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9;gf9ff414050_0_8150:notes">
            <a:extLst>
              <a:ext uri="{FF2B5EF4-FFF2-40B4-BE49-F238E27FC236}">
                <a16:creationId xmlns:a16="http://schemas.microsoft.com/office/drawing/2014/main" id="{F7C3F354-D782-4479-BF9D-C08F142D8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90;gf9ff414050_0_8150:notes">
            <a:extLst>
              <a:ext uri="{FF2B5EF4-FFF2-40B4-BE49-F238E27FC236}">
                <a16:creationId xmlns:a16="http://schemas.microsoft.com/office/drawing/2014/main" id="{95967D53-B141-4938-9D4F-5EF9A791F9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92;gfaaf9d71d3_0_38960:notes">
            <a:extLst>
              <a:ext uri="{FF2B5EF4-FFF2-40B4-BE49-F238E27FC236}">
                <a16:creationId xmlns:a16="http://schemas.microsoft.com/office/drawing/2014/main" id="{FB517264-04E0-4CB7-AF76-208324493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93;gfaaf9d71d3_0_38960:notes">
            <a:extLst>
              <a:ext uri="{FF2B5EF4-FFF2-40B4-BE49-F238E27FC236}">
                <a16:creationId xmlns:a16="http://schemas.microsoft.com/office/drawing/2014/main" id="{5DC7FDF5-AD2C-425B-BE5A-2C5C3B310A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6;gfaaf9d71d3_0_38140:notes">
            <a:extLst>
              <a:ext uri="{FF2B5EF4-FFF2-40B4-BE49-F238E27FC236}">
                <a16:creationId xmlns:a16="http://schemas.microsoft.com/office/drawing/2014/main" id="{69CD8B24-2B96-4B6C-AB91-000A274A2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757;gfaaf9d71d3_0_38140:notes">
            <a:extLst>
              <a:ext uri="{FF2B5EF4-FFF2-40B4-BE49-F238E27FC236}">
                <a16:creationId xmlns:a16="http://schemas.microsoft.com/office/drawing/2014/main" id="{FCF6CF8D-4FAB-4C58-9EE3-C0F7B4FF97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1;gf63b399a16_0_1875:notes">
            <a:extLst>
              <a:ext uri="{FF2B5EF4-FFF2-40B4-BE49-F238E27FC236}">
                <a16:creationId xmlns:a16="http://schemas.microsoft.com/office/drawing/2014/main" id="{4EB2AB7C-0D9A-4792-83FC-220E84B41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12;gf63b399a16_0_1875:notes">
            <a:extLst>
              <a:ext uri="{FF2B5EF4-FFF2-40B4-BE49-F238E27FC236}">
                <a16:creationId xmlns:a16="http://schemas.microsoft.com/office/drawing/2014/main" id="{8C8F81DB-6245-47ED-9771-3AD22DC35E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2;gf9ff414050_0_5002:notes">
            <a:extLst>
              <a:ext uri="{FF2B5EF4-FFF2-40B4-BE49-F238E27FC236}">
                <a16:creationId xmlns:a16="http://schemas.microsoft.com/office/drawing/2014/main" id="{0D33315D-0678-46BF-93A1-C925A7A4D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33;gf9ff414050_0_5002:notes">
            <a:extLst>
              <a:ext uri="{FF2B5EF4-FFF2-40B4-BE49-F238E27FC236}">
                <a16:creationId xmlns:a16="http://schemas.microsoft.com/office/drawing/2014/main" id="{4F4A24A3-01CC-4D12-B230-498CE1DDC6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6;gfaaf9d71d3_0_35680:notes">
            <a:extLst>
              <a:ext uri="{FF2B5EF4-FFF2-40B4-BE49-F238E27FC236}">
                <a16:creationId xmlns:a16="http://schemas.microsoft.com/office/drawing/2014/main" id="{B254BB81-82C5-41CE-B575-1CBA803C6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87;gfaaf9d71d3_0_35680:notes">
            <a:extLst>
              <a:ext uri="{FF2B5EF4-FFF2-40B4-BE49-F238E27FC236}">
                <a16:creationId xmlns:a16="http://schemas.microsoft.com/office/drawing/2014/main" id="{B76BA32F-F06C-4E2B-931D-006EBDE24C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303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745C4AA2-E678-444B-B249-63D5F2B792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222" y="1309823"/>
            <a:ext cx="4910099" cy="1781397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/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CB84AF3F-EBFD-49EC-A621-EEA9C4A113F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2" y="3091220"/>
            <a:ext cx="4715103" cy="373797"/>
          </a:xfrm>
        </p:spPr>
        <p:txBody>
          <a:bodyPr/>
          <a:lstStyle>
            <a:lvl1pPr>
              <a:lnSpc>
                <a:spcPct val="100000"/>
              </a:lnSpc>
              <a:buNone/>
              <a:defRPr sz="185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73932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bg>
      <p:bgPr>
        <a:solidFill>
          <a:srgbClr val="B2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13">
            <a:extLst>
              <a:ext uri="{FF2B5EF4-FFF2-40B4-BE49-F238E27FC236}">
                <a16:creationId xmlns:a16="http://schemas.microsoft.com/office/drawing/2014/main" id="{ADDD3429-8798-4BFF-A6B2-0EA8BAB0BC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35;p13">
            <a:extLst>
              <a:ext uri="{FF2B5EF4-FFF2-40B4-BE49-F238E27FC236}">
                <a16:creationId xmlns:a16="http://schemas.microsoft.com/office/drawing/2014/main" id="{BE342347-7F9C-4A8E-93C1-C863BE9CB11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68153" y="2033826"/>
            <a:ext cx="2211302" cy="46710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236;p13">
            <a:extLst>
              <a:ext uri="{FF2B5EF4-FFF2-40B4-BE49-F238E27FC236}">
                <a16:creationId xmlns:a16="http://schemas.microsoft.com/office/drawing/2014/main" id="{19993D52-0671-40D5-8134-FC8398D6F76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68153" y="1673013"/>
            <a:ext cx="2211302" cy="300599"/>
          </a:xfrm>
        </p:spPr>
        <p:txBody>
          <a:bodyPr/>
          <a:lstStyle>
            <a:lvl1pPr>
              <a:lnSpc>
                <a:spcPct val="100000"/>
              </a:lnSpc>
              <a:buNone/>
              <a:defRPr sz="2400">
                <a:solidFill>
                  <a:srgbClr val="FFEED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237;p13">
            <a:extLst>
              <a:ext uri="{FF2B5EF4-FFF2-40B4-BE49-F238E27FC236}">
                <a16:creationId xmlns:a16="http://schemas.microsoft.com/office/drawing/2014/main" id="{10A88F74-ED04-49BE-837C-00C329F245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68153" y="3517029"/>
            <a:ext cx="2211302" cy="46710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238;p13">
            <a:extLst>
              <a:ext uri="{FF2B5EF4-FFF2-40B4-BE49-F238E27FC236}">
                <a16:creationId xmlns:a16="http://schemas.microsoft.com/office/drawing/2014/main" id="{3DE3063A-7CB9-4792-8257-C243C3A579A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68153" y="3156216"/>
            <a:ext cx="2211302" cy="300599"/>
          </a:xfrm>
        </p:spPr>
        <p:txBody>
          <a:bodyPr/>
          <a:lstStyle>
            <a:lvl1pPr>
              <a:lnSpc>
                <a:spcPct val="100000"/>
              </a:lnSpc>
              <a:buNone/>
              <a:defRPr sz="2400">
                <a:solidFill>
                  <a:srgbClr val="FFEED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239;p13">
            <a:extLst>
              <a:ext uri="{FF2B5EF4-FFF2-40B4-BE49-F238E27FC236}">
                <a16:creationId xmlns:a16="http://schemas.microsoft.com/office/drawing/2014/main" id="{25785EDE-BFA0-4C18-BD6A-AB0044A159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39835" y="2033826"/>
            <a:ext cx="2211302" cy="46710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240;p13">
            <a:extLst>
              <a:ext uri="{FF2B5EF4-FFF2-40B4-BE49-F238E27FC236}">
                <a16:creationId xmlns:a16="http://schemas.microsoft.com/office/drawing/2014/main" id="{ACDC609B-37FD-4E0E-BCDC-4D13AC8FCC7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39835" y="1673013"/>
            <a:ext cx="2211302" cy="300599"/>
          </a:xfrm>
        </p:spPr>
        <p:txBody>
          <a:bodyPr/>
          <a:lstStyle>
            <a:lvl1pPr>
              <a:lnSpc>
                <a:spcPct val="100000"/>
              </a:lnSpc>
              <a:buNone/>
              <a:defRPr sz="2400">
                <a:solidFill>
                  <a:srgbClr val="FFEED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241;p13">
            <a:extLst>
              <a:ext uri="{FF2B5EF4-FFF2-40B4-BE49-F238E27FC236}">
                <a16:creationId xmlns:a16="http://schemas.microsoft.com/office/drawing/2014/main" id="{CCF0BBBE-ED2F-4081-B691-C8DFCF5C3C1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39835" y="3517029"/>
            <a:ext cx="2211302" cy="46710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242;p13">
            <a:extLst>
              <a:ext uri="{FF2B5EF4-FFF2-40B4-BE49-F238E27FC236}">
                <a16:creationId xmlns:a16="http://schemas.microsoft.com/office/drawing/2014/main" id="{A9D6D6FB-86B4-4300-8D57-EA3EB514FFE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39835" y="3156216"/>
            <a:ext cx="2211302" cy="300599"/>
          </a:xfrm>
        </p:spPr>
        <p:txBody>
          <a:bodyPr/>
          <a:lstStyle>
            <a:lvl1pPr>
              <a:lnSpc>
                <a:spcPct val="100000"/>
              </a:lnSpc>
              <a:buNone/>
              <a:defRPr sz="2400">
                <a:solidFill>
                  <a:srgbClr val="FFEED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243;p13">
            <a:extLst>
              <a:ext uri="{FF2B5EF4-FFF2-40B4-BE49-F238E27FC236}">
                <a16:creationId xmlns:a16="http://schemas.microsoft.com/office/drawing/2014/main" id="{060C8CD9-BDEA-408B-94B6-270A0DA13D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55196" y="1879695"/>
            <a:ext cx="708001" cy="413400"/>
          </a:xfrm>
        </p:spPr>
        <p:txBody>
          <a:bodyPr anchor="b"/>
          <a:lstStyle>
            <a:lvl1pPr>
              <a:defRPr sz="3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2" name="Google Shape;244;p13">
            <a:extLst>
              <a:ext uri="{FF2B5EF4-FFF2-40B4-BE49-F238E27FC236}">
                <a16:creationId xmlns:a16="http://schemas.microsoft.com/office/drawing/2014/main" id="{F39CB7DD-31F7-43FE-87BF-9044B829C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40750" y="1879695"/>
            <a:ext cx="708001" cy="413400"/>
          </a:xfrm>
        </p:spPr>
        <p:txBody>
          <a:bodyPr anchor="b"/>
          <a:lstStyle>
            <a:lvl1pPr>
              <a:defRPr sz="3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3" name="Google Shape;245;p13">
            <a:extLst>
              <a:ext uri="{FF2B5EF4-FFF2-40B4-BE49-F238E27FC236}">
                <a16:creationId xmlns:a16="http://schemas.microsoft.com/office/drawing/2014/main" id="{19619DFE-7FE1-449A-AE61-1770F6A32D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55196" y="3373697"/>
            <a:ext cx="708001" cy="413400"/>
          </a:xfrm>
        </p:spPr>
        <p:txBody>
          <a:bodyPr anchor="b"/>
          <a:lstStyle>
            <a:lvl1pPr>
              <a:defRPr sz="3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4" name="Google Shape;246;p13">
            <a:extLst>
              <a:ext uri="{FF2B5EF4-FFF2-40B4-BE49-F238E27FC236}">
                <a16:creationId xmlns:a16="http://schemas.microsoft.com/office/drawing/2014/main" id="{9E7A542C-49D7-4E3F-9DAD-43EEABD362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40750" y="3373697"/>
            <a:ext cx="708001" cy="413400"/>
          </a:xfrm>
        </p:spPr>
        <p:txBody>
          <a:bodyPr anchor="b"/>
          <a:lstStyle>
            <a:lvl1pPr>
              <a:defRPr sz="3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5" name="Google Shape;247;p13">
            <a:extLst>
              <a:ext uri="{FF2B5EF4-FFF2-40B4-BE49-F238E27FC236}">
                <a16:creationId xmlns:a16="http://schemas.microsoft.com/office/drawing/2014/main" id="{18047E21-C260-4BA1-B7D9-4345D03425C2}"/>
              </a:ext>
            </a:extLst>
          </p:cNvPr>
          <p:cNvSpPr/>
          <p:nvPr/>
        </p:nvSpPr>
        <p:spPr>
          <a:xfrm>
            <a:off x="-1363599" y="2713152"/>
            <a:ext cx="2010902" cy="3686403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48;p13">
            <a:extLst>
              <a:ext uri="{FF2B5EF4-FFF2-40B4-BE49-F238E27FC236}">
                <a16:creationId xmlns:a16="http://schemas.microsoft.com/office/drawing/2014/main" id="{C3B9A7E4-BD7A-4350-8732-FB0ED879BFB1}"/>
              </a:ext>
            </a:extLst>
          </p:cNvPr>
          <p:cNvSpPr/>
          <p:nvPr/>
        </p:nvSpPr>
        <p:spPr>
          <a:xfrm>
            <a:off x="478871" y="4432243"/>
            <a:ext cx="334460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49;p13">
            <a:extLst>
              <a:ext uri="{FF2B5EF4-FFF2-40B4-BE49-F238E27FC236}">
                <a16:creationId xmlns:a16="http://schemas.microsoft.com/office/drawing/2014/main" id="{AE4E8FE1-C873-4A45-AA9F-DF6D60139000}"/>
              </a:ext>
            </a:extLst>
          </p:cNvPr>
          <p:cNvSpPr/>
          <p:nvPr/>
        </p:nvSpPr>
        <p:spPr>
          <a:xfrm flipH="1">
            <a:off x="-351275" y="-561926"/>
            <a:ext cx="2314474" cy="1706206"/>
          </a:xfrm>
          <a:custGeom>
            <a:avLst/>
            <a:gdLst>
              <a:gd name="f0" fmla="val w"/>
              <a:gd name="f1" fmla="val h"/>
              <a:gd name="f2" fmla="val 0"/>
              <a:gd name="f3" fmla="val 24919"/>
              <a:gd name="f4" fmla="val 18370"/>
              <a:gd name="f5" fmla="val 20893"/>
              <a:gd name="f6" fmla="val 117"/>
              <a:gd name="f7" fmla="val 21937"/>
              <a:gd name="f8" fmla="val 22746"/>
              <a:gd name="f9" fmla="val 415"/>
              <a:gd name="f10" fmla="val 23194"/>
              <a:gd name="f11" fmla="val 1012"/>
              <a:gd name="f12" fmla="val 24770"/>
              <a:gd name="f13" fmla="val 3163"/>
              <a:gd name="f14" fmla="val 21064"/>
              <a:gd name="f15" fmla="val 8572"/>
              <a:gd name="f16" fmla="val 14909"/>
              <a:gd name="f17" fmla="val 13087"/>
              <a:gd name="f18" fmla="val 11927"/>
              <a:gd name="f19" fmla="val 15281"/>
              <a:gd name="f20" fmla="val 8818"/>
              <a:gd name="f21" fmla="val 16921"/>
              <a:gd name="f22" fmla="val 6155"/>
              <a:gd name="f23" fmla="val 17730"/>
              <a:gd name="f24" fmla="val 5014"/>
              <a:gd name="f25" fmla="val 18071"/>
              <a:gd name="f26" fmla="val 4019"/>
              <a:gd name="f27" fmla="val 18240"/>
              <a:gd name="f28" fmla="val 3196"/>
              <a:gd name="f29" fmla="val 2115"/>
              <a:gd name="f30" fmla="val 1330"/>
              <a:gd name="f31" fmla="val 17948"/>
              <a:gd name="f32" fmla="val 895"/>
              <a:gd name="f33" fmla="val 17368"/>
              <a:gd name="f34" fmla="val 150"/>
              <a:gd name="f35" fmla="val 16324"/>
              <a:gd name="f36" fmla="val 575"/>
              <a:gd name="f37" fmla="val 14514"/>
              <a:gd name="f38" fmla="val 2130"/>
              <a:gd name="f39" fmla="val 12235"/>
              <a:gd name="f40" fmla="val 3685"/>
              <a:gd name="f41" fmla="val 9935"/>
              <a:gd name="f42" fmla="val 6198"/>
              <a:gd name="f43" fmla="val 7486"/>
              <a:gd name="f44" fmla="val 9180"/>
              <a:gd name="f45" fmla="val 5292"/>
              <a:gd name="f46" fmla="val 13610"/>
              <a:gd name="f47" fmla="val 2034"/>
              <a:gd name="f48" fmla="val 18125"/>
              <a:gd name="f49" fmla="val 20889"/>
              <a:gd name="f50" fmla="val 1"/>
              <a:gd name="f51" fmla="val 18081"/>
              <a:gd name="f52" fmla="val 13550"/>
              <a:gd name="f53" fmla="val 1899"/>
              <a:gd name="f54" fmla="val 9095"/>
              <a:gd name="f55" fmla="val 5165"/>
              <a:gd name="f56" fmla="val 6092"/>
              <a:gd name="f57" fmla="val 7379"/>
              <a:gd name="f58" fmla="val 3578"/>
              <a:gd name="f59" fmla="val 9850"/>
              <a:gd name="f60" fmla="val 2002"/>
              <a:gd name="f61" fmla="val 12150"/>
              <a:gd name="f62" fmla="val 426"/>
              <a:gd name="f63" fmla="val 14472"/>
              <a:gd name="f64" fmla="val 16367"/>
              <a:gd name="f65" fmla="val 788"/>
              <a:gd name="f66" fmla="val 17453"/>
              <a:gd name="f67" fmla="val 1236"/>
              <a:gd name="f68" fmla="val 2066"/>
              <a:gd name="f69" fmla="val 18369"/>
              <a:gd name="f70" fmla="val 3195"/>
              <a:gd name="f71" fmla="val 4047"/>
              <a:gd name="f72" fmla="val 5048"/>
              <a:gd name="f73" fmla="val 18199"/>
              <a:gd name="f74" fmla="val 17858"/>
              <a:gd name="f75" fmla="val 8860"/>
              <a:gd name="f76" fmla="val 17049"/>
              <a:gd name="f77" fmla="val 11991"/>
              <a:gd name="f78" fmla="val 15387"/>
              <a:gd name="f79" fmla="val 14994"/>
              <a:gd name="f80" fmla="val 13194"/>
              <a:gd name="f81" fmla="val 21192"/>
              <a:gd name="f82" fmla="val 8636"/>
              <a:gd name="f83" fmla="val 3141"/>
              <a:gd name="f84" fmla="val 23300"/>
              <a:gd name="f85" fmla="val 926"/>
              <a:gd name="f86" fmla="val 22841"/>
              <a:gd name="f87" fmla="val 298"/>
              <a:gd name="f88" fmla="val 22000"/>
              <a:gd name="f89" fmla="*/ f0 1 24919"/>
              <a:gd name="f90" fmla="*/ f1 1 18370"/>
              <a:gd name="f91" fmla="val f2"/>
              <a:gd name="f92" fmla="val f3"/>
              <a:gd name="f93" fmla="val f4"/>
              <a:gd name="f94" fmla="+- f93 0 f91"/>
              <a:gd name="f95" fmla="+- f92 0 f91"/>
              <a:gd name="f96" fmla="*/ f95 1 24919"/>
              <a:gd name="f97" fmla="*/ f94 1 18370"/>
              <a:gd name="f98" fmla="*/ f91 1 f96"/>
              <a:gd name="f99" fmla="*/ f92 1 f96"/>
              <a:gd name="f100" fmla="*/ f91 1 f97"/>
              <a:gd name="f101" fmla="*/ f93 1 f97"/>
              <a:gd name="f102" fmla="*/ f98 f89 1"/>
              <a:gd name="f103" fmla="*/ f99 f89 1"/>
              <a:gd name="f104" fmla="*/ f101 f90 1"/>
              <a:gd name="f105" fmla="*/ f100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2" t="f105" r="f103" b="f104"/>
            <a:pathLst>
              <a:path w="24919" h="1837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27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  <a:moveTo>
                  <a:pt x="f49" y="f50"/>
                </a:moveTo>
                <a:cubicBezTo>
                  <a:pt x="f51" y="f50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2" y="f64"/>
                  <a:pt x="f65" y="f66"/>
                </a:cubicBezTo>
                <a:cubicBezTo>
                  <a:pt x="f67" y="f25"/>
                  <a:pt x="f68" y="f69"/>
                  <a:pt x="f70" y="f69"/>
                </a:cubicBezTo>
                <a:cubicBezTo>
                  <a:pt x="f71" y="f69"/>
                  <a:pt x="f72" y="f73"/>
                  <a:pt x="f42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3" y="f83"/>
                  <a:pt x="f84" y="f85"/>
                </a:cubicBezTo>
                <a:cubicBezTo>
                  <a:pt x="f86" y="f87"/>
                  <a:pt x="f88" y="f50"/>
                  <a:pt x="f49" y="f50"/>
                </a:cubicBezTo>
                <a:close/>
              </a:path>
            </a:pathLst>
          </a:custGeom>
          <a:solidFill>
            <a:srgbClr val="393E42"/>
          </a:solidFill>
          <a:ln w="9528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50;p13">
            <a:extLst>
              <a:ext uri="{FF2B5EF4-FFF2-40B4-BE49-F238E27FC236}">
                <a16:creationId xmlns:a16="http://schemas.microsoft.com/office/drawing/2014/main" id="{78A37FBA-4CEE-4557-8E9B-CCB4C7246FDA}"/>
              </a:ext>
            </a:extLst>
          </p:cNvPr>
          <p:cNvSpPr/>
          <p:nvPr/>
        </p:nvSpPr>
        <p:spPr>
          <a:xfrm flipH="1">
            <a:off x="244071" y="366793"/>
            <a:ext cx="334460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251;p13">
            <a:extLst>
              <a:ext uri="{FF2B5EF4-FFF2-40B4-BE49-F238E27FC236}">
                <a16:creationId xmlns:a16="http://schemas.microsoft.com/office/drawing/2014/main" id="{D3AAF024-C3DF-4122-8EEA-B5053241FA99}"/>
              </a:ext>
            </a:extLst>
          </p:cNvPr>
          <p:cNvSpPr/>
          <p:nvPr/>
        </p:nvSpPr>
        <p:spPr>
          <a:xfrm flipH="1">
            <a:off x="1595207" y="352949"/>
            <a:ext cx="334368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0"/>
              <a:gd name="f4" fmla="val 1811"/>
              <a:gd name="f5" fmla="val 1789"/>
              <a:gd name="f6" fmla="val 128"/>
              <a:gd name="f7" fmla="val 277"/>
              <a:gd name="f8" fmla="val 1768"/>
              <a:gd name="f9" fmla="val 405"/>
              <a:gd name="f10" fmla="val 1726"/>
              <a:gd name="f11" fmla="val 1129"/>
              <a:gd name="f12" fmla="val 1725"/>
              <a:gd name="f13" fmla="val 1810"/>
              <a:gd name="f14" fmla="val 1832"/>
              <a:gd name="f15" fmla="val 1895"/>
              <a:gd name="f16" fmla="val 2471"/>
              <a:gd name="f17" fmla="val 3216"/>
              <a:gd name="f18" fmla="val 3344"/>
              <a:gd name="f19" fmla="val 3472"/>
              <a:gd name="f20" fmla="val 3599"/>
              <a:gd name="f21" fmla="val 1896"/>
              <a:gd name="f22" fmla="*/ f0 1 3600"/>
              <a:gd name="f23" fmla="*/ f1 1 3600"/>
              <a:gd name="f24" fmla="val f2"/>
              <a:gd name="f25" fmla="val f3"/>
              <a:gd name="f26" fmla="+- f25 0 f24"/>
              <a:gd name="f27" fmla="*/ f26 1 3600"/>
              <a:gd name="f28" fmla="*/ f24 1 f27"/>
              <a:gd name="f29" fmla="*/ f25 1 f27"/>
              <a:gd name="f30" fmla="*/ f28 f22 1"/>
              <a:gd name="f31" fmla="*/ f29 f22 1"/>
              <a:gd name="f32" fmla="*/ f29 f23 1"/>
              <a:gd name="f33" fmla="*/ f2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3600" h="3600">
                <a:moveTo>
                  <a:pt x="f4" y="f2"/>
                </a:moveTo>
                <a:cubicBezTo>
                  <a:pt x="f5" y="f6"/>
                  <a:pt x="f5" y="f7"/>
                  <a:pt x="f8" y="f9"/>
                </a:cubicBezTo>
                <a:cubicBezTo>
                  <a:pt x="f10" y="f11"/>
                  <a:pt x="f11" y="f12"/>
                  <a:pt x="f9" y="f8"/>
                </a:cubicBezTo>
                <a:cubicBezTo>
                  <a:pt x="f7" y="f5"/>
                  <a:pt x="f6" y="f5"/>
                  <a:pt x="f2" y="f13"/>
                </a:cubicBezTo>
                <a:cubicBezTo>
                  <a:pt x="f6" y="f13"/>
                  <a:pt x="f7" y="f14"/>
                  <a:pt x="f9" y="f14"/>
                </a:cubicBezTo>
                <a:cubicBezTo>
                  <a:pt x="f11" y="f15"/>
                  <a:pt x="f10" y="f16"/>
                  <a:pt x="f8" y="f17"/>
                </a:cubicBezTo>
                <a:cubicBezTo>
                  <a:pt x="f5" y="f18"/>
                  <a:pt x="f5" y="f19"/>
                  <a:pt x="f4" y="f20"/>
                </a:cubicBezTo>
                <a:cubicBezTo>
                  <a:pt x="f4" y="f19"/>
                  <a:pt x="f14" y="f18"/>
                  <a:pt x="f14" y="f17"/>
                </a:cubicBezTo>
                <a:cubicBezTo>
                  <a:pt x="f21" y="f16"/>
                  <a:pt x="f16" y="f15"/>
                  <a:pt x="f17" y="f14"/>
                </a:cubicBezTo>
                <a:cubicBezTo>
                  <a:pt x="f18" y="f14"/>
                  <a:pt x="f19" y="f13"/>
                  <a:pt x="f3" y="f13"/>
                </a:cubicBezTo>
                <a:cubicBezTo>
                  <a:pt x="f19" y="f5"/>
                  <a:pt x="f18" y="f5"/>
                  <a:pt x="f17" y="f8"/>
                </a:cubicBezTo>
                <a:cubicBezTo>
                  <a:pt x="f16" y="f12"/>
                  <a:pt x="f21" y="f11"/>
                  <a:pt x="f14" y="f9"/>
                </a:cubicBezTo>
                <a:cubicBezTo>
                  <a:pt x="f14" y="f7"/>
                  <a:pt x="f4" y="f6"/>
                  <a:pt x="f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252;p13">
            <a:extLst>
              <a:ext uri="{FF2B5EF4-FFF2-40B4-BE49-F238E27FC236}">
                <a16:creationId xmlns:a16="http://schemas.microsoft.com/office/drawing/2014/main" id="{430D1CC2-408E-47DC-9B33-1DDC6E3448A8}"/>
              </a:ext>
            </a:extLst>
          </p:cNvPr>
          <p:cNvSpPr/>
          <p:nvPr/>
        </p:nvSpPr>
        <p:spPr>
          <a:xfrm>
            <a:off x="8281601" y="-656027"/>
            <a:ext cx="1433696" cy="14336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1" name="Google Shape;253;p13">
            <a:extLst>
              <a:ext uri="{FF2B5EF4-FFF2-40B4-BE49-F238E27FC236}">
                <a16:creationId xmlns:a16="http://schemas.microsoft.com/office/drawing/2014/main" id="{CB5E4A37-F92D-440F-9C30-0DB94C1131C1}"/>
              </a:ext>
            </a:extLst>
          </p:cNvPr>
          <p:cNvGrpSpPr/>
          <p:nvPr/>
        </p:nvGrpSpPr>
        <p:grpSpPr>
          <a:xfrm>
            <a:off x="7418070" y="3719523"/>
            <a:ext cx="2222001" cy="2224204"/>
            <a:chOff x="7418070" y="3719523"/>
            <a:chExt cx="2222001" cy="2224204"/>
          </a:xfrm>
        </p:grpSpPr>
        <p:sp>
          <p:nvSpPr>
            <p:cNvPr id="22" name="Google Shape;254;p13">
              <a:extLst>
                <a:ext uri="{FF2B5EF4-FFF2-40B4-BE49-F238E27FC236}">
                  <a16:creationId xmlns:a16="http://schemas.microsoft.com/office/drawing/2014/main" id="{41115D1D-4E3C-4E94-8CAC-AF988EAF011D}"/>
                </a:ext>
              </a:extLst>
            </p:cNvPr>
            <p:cNvSpPr/>
            <p:nvPr/>
          </p:nvSpPr>
          <p:spPr>
            <a:xfrm flipH="1">
              <a:off x="7617080" y="3920672"/>
              <a:ext cx="1823990" cy="1824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63"/>
                <a:gd name="f4" fmla="val 17764"/>
                <a:gd name="f5" fmla="val 22"/>
                <a:gd name="f6" fmla="val 1"/>
                <a:gd name="f7" fmla="val 17741"/>
                <a:gd name="f8" fmla="val 17720"/>
                <a:gd name="f9" fmla="*/ f0 1 17763"/>
                <a:gd name="f10" fmla="*/ f1 1 17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7763"/>
                <a:gd name="f17" fmla="*/ f14 1 17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7763" h="17764">
                  <a:moveTo>
                    <a:pt x="f5" y="f6"/>
                  </a:moveTo>
                  <a:lnTo>
                    <a:pt x="f2" y="f5"/>
                  </a:lnTo>
                  <a:lnTo>
                    <a:pt x="f7" y="f3"/>
                  </a:lnTo>
                  <a:lnTo>
                    <a:pt x="f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55;p13">
              <a:extLst>
                <a:ext uri="{FF2B5EF4-FFF2-40B4-BE49-F238E27FC236}">
                  <a16:creationId xmlns:a16="http://schemas.microsoft.com/office/drawing/2014/main" id="{40978F3C-4EB9-4BF1-B378-3003A75668BD}"/>
                </a:ext>
              </a:extLst>
            </p:cNvPr>
            <p:cNvSpPr/>
            <p:nvPr/>
          </p:nvSpPr>
          <p:spPr>
            <a:xfrm flipH="1">
              <a:off x="7466130" y="4161260"/>
              <a:ext cx="2128046" cy="1342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24"/>
                <a:gd name="f4" fmla="val 13078"/>
                <a:gd name="f5" fmla="val 22"/>
                <a:gd name="f6" fmla="val 1"/>
                <a:gd name="f7" fmla="val 43"/>
                <a:gd name="f8" fmla="val 20702"/>
                <a:gd name="f9" fmla="val 13077"/>
                <a:gd name="f10" fmla="val 20723"/>
                <a:gd name="f11" fmla="val 13035"/>
                <a:gd name="f12" fmla="*/ f0 1 20724"/>
                <a:gd name="f13" fmla="*/ f1 1 130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0724"/>
                <a:gd name="f20" fmla="*/ f17 1 130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724" h="130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56;p13">
              <a:extLst>
                <a:ext uri="{FF2B5EF4-FFF2-40B4-BE49-F238E27FC236}">
                  <a16:creationId xmlns:a16="http://schemas.microsoft.com/office/drawing/2014/main" id="{531B832E-AC3B-453C-9013-F51887F4C2AA}"/>
                </a:ext>
              </a:extLst>
            </p:cNvPr>
            <p:cNvSpPr/>
            <p:nvPr/>
          </p:nvSpPr>
          <p:spPr>
            <a:xfrm flipH="1">
              <a:off x="7418070" y="4467465"/>
              <a:ext cx="2222001" cy="72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39"/>
                <a:gd name="f4" fmla="val 7093"/>
                <a:gd name="f5" fmla="val 43"/>
                <a:gd name="f6" fmla="val 7092"/>
                <a:gd name="f7" fmla="val 7071"/>
                <a:gd name="f8" fmla="*/ f0 1 21639"/>
                <a:gd name="f9" fmla="*/ f1 1 709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1639"/>
                <a:gd name="f16" fmla="*/ f13 1 709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1639" h="7093">
                  <a:moveTo>
                    <a:pt x="f2" y="f2"/>
                  </a:moveTo>
                  <a:lnTo>
                    <a:pt x="f2" y="f5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57;p13">
              <a:extLst>
                <a:ext uri="{FF2B5EF4-FFF2-40B4-BE49-F238E27FC236}">
                  <a16:creationId xmlns:a16="http://schemas.microsoft.com/office/drawing/2014/main" id="{3CA79CF4-3600-466B-BD07-DFF547A78783}"/>
                </a:ext>
              </a:extLst>
            </p:cNvPr>
            <p:cNvSpPr/>
            <p:nvPr/>
          </p:nvSpPr>
          <p:spPr>
            <a:xfrm flipH="1">
              <a:off x="7479279" y="4810731"/>
              <a:ext cx="2099599" cy="438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7"/>
                <a:gd name="f4" fmla="val 427"/>
                <a:gd name="f5" fmla="val 1"/>
                <a:gd name="f6" fmla="val 44"/>
                <a:gd name="f7" fmla="val 20446"/>
                <a:gd name="f8" fmla="val 384"/>
                <a:gd name="f9" fmla="*/ f0 1 20447"/>
                <a:gd name="f10" fmla="*/ f1 1 42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447"/>
                <a:gd name="f17" fmla="*/ f14 1 42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447" h="427">
                  <a:moveTo>
                    <a:pt x="f5" y="f5"/>
                  </a:moveTo>
                  <a:lnTo>
                    <a:pt x="f5" y="f6"/>
                  </a:lnTo>
                  <a:lnTo>
                    <a:pt x="f7" y="f4"/>
                  </a:lnTo>
                  <a:lnTo>
                    <a:pt x="f7" y="f8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58;p13">
              <a:extLst>
                <a:ext uri="{FF2B5EF4-FFF2-40B4-BE49-F238E27FC236}">
                  <a16:creationId xmlns:a16="http://schemas.microsoft.com/office/drawing/2014/main" id="{AAE4C9AC-5545-4B93-845D-C4C1CCD148BA}"/>
                </a:ext>
              </a:extLst>
            </p:cNvPr>
            <p:cNvSpPr/>
            <p:nvPr/>
          </p:nvSpPr>
          <p:spPr>
            <a:xfrm flipH="1">
              <a:off x="7641110" y="4506784"/>
              <a:ext cx="1775938" cy="651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95"/>
                <a:gd name="f4" fmla="val 6348"/>
                <a:gd name="f5" fmla="val 17273"/>
                <a:gd name="f6" fmla="val 1"/>
                <a:gd name="f7" fmla="val 6305"/>
                <a:gd name="f8" fmla="val 22"/>
                <a:gd name="f9" fmla="val 6347"/>
                <a:gd name="f10" fmla="val 17294"/>
                <a:gd name="f11" fmla="val 43"/>
                <a:gd name="f12" fmla="*/ f0 1 17295"/>
                <a:gd name="f13" fmla="*/ f1 1 634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7295"/>
                <a:gd name="f20" fmla="*/ f17 1 634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7295" h="634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59;p13">
              <a:extLst>
                <a:ext uri="{FF2B5EF4-FFF2-40B4-BE49-F238E27FC236}">
                  <a16:creationId xmlns:a16="http://schemas.microsoft.com/office/drawing/2014/main" id="{803C34F8-5C0F-4691-894C-FFAB21C25A68}"/>
                </a:ext>
              </a:extLst>
            </p:cNvPr>
            <p:cNvSpPr/>
            <p:nvPr/>
          </p:nvSpPr>
          <p:spPr>
            <a:xfrm flipH="1">
              <a:off x="7890439" y="4194124"/>
              <a:ext cx="1277297" cy="127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39"/>
                <a:gd name="f4" fmla="val 12438"/>
                <a:gd name="f5" fmla="val 12396"/>
                <a:gd name="f6" fmla="val 1"/>
                <a:gd name="f7" fmla="val 12395"/>
                <a:gd name="f8" fmla="val 43"/>
                <a:gd name="f9" fmla="val 21"/>
                <a:gd name="f10" fmla="*/ f0 1 12439"/>
                <a:gd name="f11" fmla="*/ f1 1 1243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439"/>
                <a:gd name="f18" fmla="*/ f15 1 1243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439" h="12438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4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60;p13">
              <a:extLst>
                <a:ext uri="{FF2B5EF4-FFF2-40B4-BE49-F238E27FC236}">
                  <a16:creationId xmlns:a16="http://schemas.microsoft.com/office/drawing/2014/main" id="{2591E1F2-2385-4278-BEFB-432675667480}"/>
                </a:ext>
              </a:extLst>
            </p:cNvPr>
            <p:cNvSpPr/>
            <p:nvPr/>
          </p:nvSpPr>
          <p:spPr>
            <a:xfrm flipH="1">
              <a:off x="8203219" y="3944803"/>
              <a:ext cx="651738" cy="17757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47"/>
                <a:gd name="f4" fmla="val 17294"/>
                <a:gd name="f5" fmla="val 6304"/>
                <a:gd name="f6" fmla="val 17272"/>
                <a:gd name="f7" fmla="val 43"/>
                <a:gd name="f8" fmla="val 21"/>
                <a:gd name="f9" fmla="*/ f0 1 6347"/>
                <a:gd name="f10" fmla="*/ f1 1 1729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47"/>
                <a:gd name="f17" fmla="*/ f14 1 1729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47" h="17294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61;p13">
              <a:extLst>
                <a:ext uri="{FF2B5EF4-FFF2-40B4-BE49-F238E27FC236}">
                  <a16:creationId xmlns:a16="http://schemas.microsoft.com/office/drawing/2014/main" id="{50986688-5171-4EB3-8E24-A52547BD8FB8}"/>
                </a:ext>
              </a:extLst>
            </p:cNvPr>
            <p:cNvSpPr/>
            <p:nvPr/>
          </p:nvSpPr>
          <p:spPr>
            <a:xfrm flipH="1">
              <a:off x="8507175" y="3782973"/>
              <a:ext cx="43845" cy="2099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20446"/>
                <a:gd name="f5" fmla="val 384"/>
                <a:gd name="f6" fmla="val 426"/>
                <a:gd name="f7" fmla="val 43"/>
                <a:gd name="f8" fmla="*/ f0 1 427"/>
                <a:gd name="f9" fmla="*/ f1 1 204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7"/>
                <a:gd name="f16" fmla="*/ f13 1 204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7" h="20446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62;p13">
              <a:extLst>
                <a:ext uri="{FF2B5EF4-FFF2-40B4-BE49-F238E27FC236}">
                  <a16:creationId xmlns:a16="http://schemas.microsoft.com/office/drawing/2014/main" id="{63E6E54C-706D-4DA1-A1EE-B140981A29A4}"/>
                </a:ext>
              </a:extLst>
            </p:cNvPr>
            <p:cNvSpPr/>
            <p:nvPr/>
          </p:nvSpPr>
          <p:spPr>
            <a:xfrm flipH="1">
              <a:off x="8163790" y="3719523"/>
              <a:ext cx="730605" cy="2224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15"/>
                <a:gd name="f4" fmla="val 21661"/>
                <a:gd name="f5" fmla="val 43"/>
                <a:gd name="f6" fmla="val 1"/>
                <a:gd name="f7" fmla="val 22"/>
                <a:gd name="f8" fmla="val 7072"/>
                <a:gd name="f9" fmla="val 21660"/>
                <a:gd name="f10" fmla="val 7114"/>
                <a:gd name="f11" fmla="*/ f0 1 7115"/>
                <a:gd name="f12" fmla="*/ f1 1 2166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115"/>
                <a:gd name="f19" fmla="*/ f16 1 2166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5" h="21661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63;p13">
              <a:extLst>
                <a:ext uri="{FF2B5EF4-FFF2-40B4-BE49-F238E27FC236}">
                  <a16:creationId xmlns:a16="http://schemas.microsoft.com/office/drawing/2014/main" id="{65C5918A-AE91-4B76-B9B6-FB1CCF9F379E}"/>
                </a:ext>
              </a:extLst>
            </p:cNvPr>
            <p:cNvSpPr/>
            <p:nvPr/>
          </p:nvSpPr>
          <p:spPr>
            <a:xfrm flipH="1">
              <a:off x="7857676" y="3767675"/>
              <a:ext cx="1342814" cy="21278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20723"/>
                <a:gd name="f5" fmla="val 43"/>
                <a:gd name="f6" fmla="val 21"/>
                <a:gd name="f7" fmla="val 13034"/>
                <a:gd name="f8" fmla="val 20701"/>
                <a:gd name="f9" fmla="*/ f0 1 13077"/>
                <a:gd name="f10" fmla="*/ f1 1 2072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077"/>
                <a:gd name="f17" fmla="*/ f14 1 2072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077" h="20723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2" name="Google Shape;264;p13">
            <a:extLst>
              <a:ext uri="{FF2B5EF4-FFF2-40B4-BE49-F238E27FC236}">
                <a16:creationId xmlns:a16="http://schemas.microsoft.com/office/drawing/2014/main" id="{3D07589E-6BB7-441A-8051-16533F18C4D3}"/>
              </a:ext>
            </a:extLst>
          </p:cNvPr>
          <p:cNvSpPr/>
          <p:nvPr/>
        </p:nvSpPr>
        <p:spPr>
          <a:xfrm>
            <a:off x="345899" y="2582347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Google Shape;265;p13">
            <a:extLst>
              <a:ext uri="{FF2B5EF4-FFF2-40B4-BE49-F238E27FC236}">
                <a16:creationId xmlns:a16="http://schemas.microsoft.com/office/drawing/2014/main" id="{FDF3F164-57E2-4340-A73D-1A3E40B7E18E}"/>
              </a:ext>
            </a:extLst>
          </p:cNvPr>
          <p:cNvSpPr/>
          <p:nvPr/>
        </p:nvSpPr>
        <p:spPr>
          <a:xfrm>
            <a:off x="8182700" y="2506352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Google Shape;266;p13">
            <a:extLst>
              <a:ext uri="{FF2B5EF4-FFF2-40B4-BE49-F238E27FC236}">
                <a16:creationId xmlns:a16="http://schemas.microsoft.com/office/drawing/2014/main" id="{1ACB795B-DF34-401A-882C-EE0C9A92FA9B}"/>
              </a:ext>
            </a:extLst>
          </p:cNvPr>
          <p:cNvSpPr/>
          <p:nvPr/>
        </p:nvSpPr>
        <p:spPr>
          <a:xfrm>
            <a:off x="8739076" y="3274877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Google Shape;267;p13">
            <a:extLst>
              <a:ext uri="{FF2B5EF4-FFF2-40B4-BE49-F238E27FC236}">
                <a16:creationId xmlns:a16="http://schemas.microsoft.com/office/drawing/2014/main" id="{D2C1BCA1-64B4-4BC7-968D-C78CB660DA41}"/>
              </a:ext>
            </a:extLst>
          </p:cNvPr>
          <p:cNvSpPr/>
          <p:nvPr/>
        </p:nvSpPr>
        <p:spPr>
          <a:xfrm>
            <a:off x="1118402" y="4236753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Google Shape;268;p13">
            <a:extLst>
              <a:ext uri="{FF2B5EF4-FFF2-40B4-BE49-F238E27FC236}">
                <a16:creationId xmlns:a16="http://schemas.microsoft.com/office/drawing/2014/main" id="{95B5D824-F9B6-4FCE-81F2-14D0F5735C52}"/>
              </a:ext>
            </a:extLst>
          </p:cNvPr>
          <p:cNvSpPr/>
          <p:nvPr/>
        </p:nvSpPr>
        <p:spPr>
          <a:xfrm>
            <a:off x="6326450" y="436969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Google Shape;269;p13">
            <a:extLst>
              <a:ext uri="{FF2B5EF4-FFF2-40B4-BE49-F238E27FC236}">
                <a16:creationId xmlns:a16="http://schemas.microsoft.com/office/drawing/2014/main" id="{76E663A3-2AD0-432F-97AD-4D48170EBBC2}"/>
              </a:ext>
            </a:extLst>
          </p:cNvPr>
          <p:cNvSpPr/>
          <p:nvPr/>
        </p:nvSpPr>
        <p:spPr>
          <a:xfrm>
            <a:off x="2194450" y="479997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Google Shape;270;p13">
            <a:extLst>
              <a:ext uri="{FF2B5EF4-FFF2-40B4-BE49-F238E27FC236}">
                <a16:creationId xmlns:a16="http://schemas.microsoft.com/office/drawing/2014/main" id="{AF7E541D-E62A-4E7A-850A-5562DF1FD2F3}"/>
              </a:ext>
            </a:extLst>
          </p:cNvPr>
          <p:cNvSpPr/>
          <p:nvPr/>
        </p:nvSpPr>
        <p:spPr>
          <a:xfrm>
            <a:off x="6911574" y="4766227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9" name="Google Shape;271;p13">
            <a:extLst>
              <a:ext uri="{FF2B5EF4-FFF2-40B4-BE49-F238E27FC236}">
                <a16:creationId xmlns:a16="http://schemas.microsoft.com/office/drawing/2014/main" id="{B0938261-C1E3-4A53-AC84-3A38F8B2CC3B}"/>
              </a:ext>
            </a:extLst>
          </p:cNvPr>
          <p:cNvGrpSpPr/>
          <p:nvPr/>
        </p:nvGrpSpPr>
        <p:grpSpPr>
          <a:xfrm>
            <a:off x="8590933" y="1399406"/>
            <a:ext cx="273003" cy="273616"/>
            <a:chOff x="8590933" y="1399406"/>
            <a:chExt cx="273003" cy="273616"/>
          </a:xfrm>
        </p:grpSpPr>
        <p:cxnSp>
          <p:nvCxnSpPr>
            <p:cNvPr id="40" name="Google Shape;272;p13">
              <a:extLst>
                <a:ext uri="{FF2B5EF4-FFF2-40B4-BE49-F238E27FC236}">
                  <a16:creationId xmlns:a16="http://schemas.microsoft.com/office/drawing/2014/main" id="{1A54072C-4C25-4818-B40A-0CEED2E474EF}"/>
                </a:ext>
              </a:extLst>
            </p:cNvPr>
            <p:cNvCxnSpPr/>
            <p:nvPr/>
          </p:nvCxnSpPr>
          <p:spPr>
            <a:xfrm>
              <a:off x="8727417" y="1399717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41" name="Google Shape;273;p13">
              <a:extLst>
                <a:ext uri="{FF2B5EF4-FFF2-40B4-BE49-F238E27FC236}">
                  <a16:creationId xmlns:a16="http://schemas.microsoft.com/office/drawing/2014/main" id="{C98DA094-029F-45EB-AE98-C527871BCEE4}"/>
                </a:ext>
              </a:extLst>
            </p:cNvPr>
            <p:cNvCxnSpPr/>
            <p:nvPr/>
          </p:nvCxnSpPr>
          <p:spPr>
            <a:xfrm rot="10799991">
              <a:off x="8590933" y="1536237"/>
              <a:ext cx="273003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42" name="Google Shape;274;p13">
              <a:extLst>
                <a:ext uri="{FF2B5EF4-FFF2-40B4-BE49-F238E27FC236}">
                  <a16:creationId xmlns:a16="http://schemas.microsoft.com/office/drawing/2014/main" id="{4142E406-CABA-4710-BA48-97AB008239BF}"/>
                </a:ext>
              </a:extLst>
            </p:cNvPr>
            <p:cNvCxnSpPr/>
            <p:nvPr/>
          </p:nvCxnSpPr>
          <p:spPr>
            <a:xfrm>
              <a:off x="8727454" y="1399406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43" name="Google Shape;275;p13">
              <a:extLst>
                <a:ext uri="{FF2B5EF4-FFF2-40B4-BE49-F238E27FC236}">
                  <a16:creationId xmlns:a16="http://schemas.microsoft.com/office/drawing/2014/main" id="{51F983F7-A4C6-42F9-9BCD-CC4C921702E3}"/>
                </a:ext>
              </a:extLst>
            </p:cNvPr>
            <p:cNvCxnSpPr/>
            <p:nvPr/>
          </p:nvCxnSpPr>
          <p:spPr>
            <a:xfrm>
              <a:off x="8727371" y="1399406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44" name="Google Shape;276;p13">
            <a:extLst>
              <a:ext uri="{FF2B5EF4-FFF2-40B4-BE49-F238E27FC236}">
                <a16:creationId xmlns:a16="http://schemas.microsoft.com/office/drawing/2014/main" id="{A5282AAD-7286-446C-A150-D48FDF3A2240}"/>
              </a:ext>
            </a:extLst>
          </p:cNvPr>
          <p:cNvGrpSpPr/>
          <p:nvPr/>
        </p:nvGrpSpPr>
        <p:grpSpPr>
          <a:xfrm>
            <a:off x="484887" y="1211479"/>
            <a:ext cx="273003" cy="273616"/>
            <a:chOff x="484887" y="1211479"/>
            <a:chExt cx="273003" cy="273616"/>
          </a:xfrm>
        </p:grpSpPr>
        <p:cxnSp>
          <p:nvCxnSpPr>
            <p:cNvPr id="45" name="Google Shape;277;p13">
              <a:extLst>
                <a:ext uri="{FF2B5EF4-FFF2-40B4-BE49-F238E27FC236}">
                  <a16:creationId xmlns:a16="http://schemas.microsoft.com/office/drawing/2014/main" id="{F2FE1F27-847D-45F5-87E7-F001E0FA6115}"/>
                </a:ext>
              </a:extLst>
            </p:cNvPr>
            <p:cNvCxnSpPr/>
            <p:nvPr/>
          </p:nvCxnSpPr>
          <p:spPr>
            <a:xfrm>
              <a:off x="621371" y="1211799"/>
              <a:ext cx="0" cy="2732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46" name="Google Shape;278;p13">
              <a:extLst>
                <a:ext uri="{FF2B5EF4-FFF2-40B4-BE49-F238E27FC236}">
                  <a16:creationId xmlns:a16="http://schemas.microsoft.com/office/drawing/2014/main" id="{F93A3A49-E6CD-4016-86A1-FB9C3502136B}"/>
                </a:ext>
              </a:extLst>
            </p:cNvPr>
            <p:cNvCxnSpPr/>
            <p:nvPr/>
          </p:nvCxnSpPr>
          <p:spPr>
            <a:xfrm rot="10799991">
              <a:off x="484887" y="1348310"/>
              <a:ext cx="273003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47" name="Google Shape;279;p13">
              <a:extLst>
                <a:ext uri="{FF2B5EF4-FFF2-40B4-BE49-F238E27FC236}">
                  <a16:creationId xmlns:a16="http://schemas.microsoft.com/office/drawing/2014/main" id="{60F2074B-985C-4519-8FAF-294926663EFA}"/>
                </a:ext>
              </a:extLst>
            </p:cNvPr>
            <p:cNvCxnSpPr/>
            <p:nvPr/>
          </p:nvCxnSpPr>
          <p:spPr>
            <a:xfrm>
              <a:off x="621398" y="1211479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48" name="Google Shape;280;p13">
              <a:extLst>
                <a:ext uri="{FF2B5EF4-FFF2-40B4-BE49-F238E27FC236}">
                  <a16:creationId xmlns:a16="http://schemas.microsoft.com/office/drawing/2014/main" id="{9568D1CD-0399-448F-A4CF-02399BFFA1DB}"/>
                </a:ext>
              </a:extLst>
            </p:cNvPr>
            <p:cNvCxnSpPr/>
            <p:nvPr/>
          </p:nvCxnSpPr>
          <p:spPr>
            <a:xfrm>
              <a:off x="621325" y="1211479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49" name="Google Shape;281;p13">
            <a:extLst>
              <a:ext uri="{FF2B5EF4-FFF2-40B4-BE49-F238E27FC236}">
                <a16:creationId xmlns:a16="http://schemas.microsoft.com/office/drawing/2014/main" id="{88D352B0-478A-4DB5-AB6B-FF93C1AA5EA1}"/>
              </a:ext>
            </a:extLst>
          </p:cNvPr>
          <p:cNvGrpSpPr/>
          <p:nvPr/>
        </p:nvGrpSpPr>
        <p:grpSpPr>
          <a:xfrm>
            <a:off x="4033483" y="4492977"/>
            <a:ext cx="272994" cy="273616"/>
            <a:chOff x="4033483" y="4492977"/>
            <a:chExt cx="272994" cy="273616"/>
          </a:xfrm>
        </p:grpSpPr>
        <p:cxnSp>
          <p:nvCxnSpPr>
            <p:cNvPr id="50" name="Google Shape;282;p13">
              <a:extLst>
                <a:ext uri="{FF2B5EF4-FFF2-40B4-BE49-F238E27FC236}">
                  <a16:creationId xmlns:a16="http://schemas.microsoft.com/office/drawing/2014/main" id="{A2417104-8558-4E66-B79D-71A151844ADF}"/>
                </a:ext>
              </a:extLst>
            </p:cNvPr>
            <p:cNvCxnSpPr/>
            <p:nvPr/>
          </p:nvCxnSpPr>
          <p:spPr>
            <a:xfrm>
              <a:off x="4169974" y="4493297"/>
              <a:ext cx="0" cy="2732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51" name="Google Shape;283;p13">
              <a:extLst>
                <a:ext uri="{FF2B5EF4-FFF2-40B4-BE49-F238E27FC236}">
                  <a16:creationId xmlns:a16="http://schemas.microsoft.com/office/drawing/2014/main" id="{04DB55B9-323B-466B-BB42-5449695597F9}"/>
                </a:ext>
              </a:extLst>
            </p:cNvPr>
            <p:cNvCxnSpPr/>
            <p:nvPr/>
          </p:nvCxnSpPr>
          <p:spPr>
            <a:xfrm rot="10799991">
              <a:off x="4033483" y="4629808"/>
              <a:ext cx="27299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52" name="Google Shape;284;p13">
              <a:extLst>
                <a:ext uri="{FF2B5EF4-FFF2-40B4-BE49-F238E27FC236}">
                  <a16:creationId xmlns:a16="http://schemas.microsoft.com/office/drawing/2014/main" id="{7CB76D1B-32EE-4D32-B83B-71BA90EF7B43}"/>
                </a:ext>
              </a:extLst>
            </p:cNvPr>
            <p:cNvCxnSpPr/>
            <p:nvPr/>
          </p:nvCxnSpPr>
          <p:spPr>
            <a:xfrm>
              <a:off x="4170002" y="4492977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53" name="Google Shape;285;p13">
              <a:extLst>
                <a:ext uri="{FF2B5EF4-FFF2-40B4-BE49-F238E27FC236}">
                  <a16:creationId xmlns:a16="http://schemas.microsoft.com/office/drawing/2014/main" id="{D97BEC8C-3EF8-453E-BD46-59F43E93E57D}"/>
                </a:ext>
              </a:extLst>
            </p:cNvPr>
            <p:cNvCxnSpPr/>
            <p:nvPr/>
          </p:nvCxnSpPr>
          <p:spPr>
            <a:xfrm>
              <a:off x="4169920" y="4492977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30684108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7;p14">
            <a:extLst>
              <a:ext uri="{FF2B5EF4-FFF2-40B4-BE49-F238E27FC236}">
                <a16:creationId xmlns:a16="http://schemas.microsoft.com/office/drawing/2014/main" id="{5B0C7E3A-FDC4-4827-A8F4-47881DB5F3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7649" y="3878848"/>
            <a:ext cx="4028700" cy="493501"/>
          </a:xfrm>
        </p:spPr>
        <p:txBody>
          <a:bodyPr/>
          <a:lstStyle>
            <a:lvl1pPr>
              <a:defRPr sz="2200"/>
            </a:lvl1pPr>
          </a:lstStyle>
          <a:p>
            <a:pPr lvl="0"/>
            <a:endParaRPr lang="es-PE"/>
          </a:p>
        </p:txBody>
      </p:sp>
      <p:sp>
        <p:nvSpPr>
          <p:cNvPr id="3" name="Google Shape;288;p14">
            <a:extLst>
              <a:ext uri="{FF2B5EF4-FFF2-40B4-BE49-F238E27FC236}">
                <a16:creationId xmlns:a16="http://schemas.microsoft.com/office/drawing/2014/main" id="{F89803C5-FE62-48B8-871C-9B263E4FBDA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06751" y="1961625"/>
            <a:ext cx="6730496" cy="1730401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900"/>
            </a:lvl1pPr>
          </a:lstStyle>
          <a:p>
            <a:pPr lvl="0"/>
            <a:endParaRPr lang="es-PE"/>
          </a:p>
        </p:txBody>
      </p:sp>
      <p:sp>
        <p:nvSpPr>
          <p:cNvPr id="4" name="Google Shape;289;p14">
            <a:extLst>
              <a:ext uri="{FF2B5EF4-FFF2-40B4-BE49-F238E27FC236}">
                <a16:creationId xmlns:a16="http://schemas.microsoft.com/office/drawing/2014/main" id="{BC9DBD2A-0251-4903-AAD0-047536100D9D}"/>
              </a:ext>
            </a:extLst>
          </p:cNvPr>
          <p:cNvSpPr/>
          <p:nvPr/>
        </p:nvSpPr>
        <p:spPr>
          <a:xfrm>
            <a:off x="8281601" y="-656027"/>
            <a:ext cx="1433696" cy="14336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90;p14">
            <a:extLst>
              <a:ext uri="{FF2B5EF4-FFF2-40B4-BE49-F238E27FC236}">
                <a16:creationId xmlns:a16="http://schemas.microsoft.com/office/drawing/2014/main" id="{9A58CD94-9302-4A29-A8A5-A25E01DD6EA7}"/>
              </a:ext>
            </a:extLst>
          </p:cNvPr>
          <p:cNvSpPr/>
          <p:nvPr/>
        </p:nvSpPr>
        <p:spPr>
          <a:xfrm>
            <a:off x="7937248" y="2893225"/>
            <a:ext cx="2314474" cy="1706206"/>
          </a:xfrm>
          <a:custGeom>
            <a:avLst/>
            <a:gdLst>
              <a:gd name="f0" fmla="val w"/>
              <a:gd name="f1" fmla="val h"/>
              <a:gd name="f2" fmla="val 0"/>
              <a:gd name="f3" fmla="val 24919"/>
              <a:gd name="f4" fmla="val 18370"/>
              <a:gd name="f5" fmla="val 20893"/>
              <a:gd name="f6" fmla="val 117"/>
              <a:gd name="f7" fmla="val 21937"/>
              <a:gd name="f8" fmla="val 22746"/>
              <a:gd name="f9" fmla="val 415"/>
              <a:gd name="f10" fmla="val 23194"/>
              <a:gd name="f11" fmla="val 1012"/>
              <a:gd name="f12" fmla="val 24770"/>
              <a:gd name="f13" fmla="val 3163"/>
              <a:gd name="f14" fmla="val 21064"/>
              <a:gd name="f15" fmla="val 8572"/>
              <a:gd name="f16" fmla="val 14909"/>
              <a:gd name="f17" fmla="val 13087"/>
              <a:gd name="f18" fmla="val 11927"/>
              <a:gd name="f19" fmla="val 15281"/>
              <a:gd name="f20" fmla="val 8818"/>
              <a:gd name="f21" fmla="val 16921"/>
              <a:gd name="f22" fmla="val 6155"/>
              <a:gd name="f23" fmla="val 17730"/>
              <a:gd name="f24" fmla="val 5014"/>
              <a:gd name="f25" fmla="val 18071"/>
              <a:gd name="f26" fmla="val 4019"/>
              <a:gd name="f27" fmla="val 18240"/>
              <a:gd name="f28" fmla="val 3196"/>
              <a:gd name="f29" fmla="val 2115"/>
              <a:gd name="f30" fmla="val 1330"/>
              <a:gd name="f31" fmla="val 17948"/>
              <a:gd name="f32" fmla="val 895"/>
              <a:gd name="f33" fmla="val 17368"/>
              <a:gd name="f34" fmla="val 150"/>
              <a:gd name="f35" fmla="val 16324"/>
              <a:gd name="f36" fmla="val 575"/>
              <a:gd name="f37" fmla="val 14514"/>
              <a:gd name="f38" fmla="val 2130"/>
              <a:gd name="f39" fmla="val 12235"/>
              <a:gd name="f40" fmla="val 3685"/>
              <a:gd name="f41" fmla="val 9935"/>
              <a:gd name="f42" fmla="val 6198"/>
              <a:gd name="f43" fmla="val 7486"/>
              <a:gd name="f44" fmla="val 9180"/>
              <a:gd name="f45" fmla="val 5292"/>
              <a:gd name="f46" fmla="val 13610"/>
              <a:gd name="f47" fmla="val 2034"/>
              <a:gd name="f48" fmla="val 18125"/>
              <a:gd name="f49" fmla="val 20889"/>
              <a:gd name="f50" fmla="val 1"/>
              <a:gd name="f51" fmla="val 18081"/>
              <a:gd name="f52" fmla="val 13550"/>
              <a:gd name="f53" fmla="val 1899"/>
              <a:gd name="f54" fmla="val 9095"/>
              <a:gd name="f55" fmla="val 5165"/>
              <a:gd name="f56" fmla="val 6092"/>
              <a:gd name="f57" fmla="val 7379"/>
              <a:gd name="f58" fmla="val 3578"/>
              <a:gd name="f59" fmla="val 9850"/>
              <a:gd name="f60" fmla="val 2002"/>
              <a:gd name="f61" fmla="val 12150"/>
              <a:gd name="f62" fmla="val 426"/>
              <a:gd name="f63" fmla="val 14472"/>
              <a:gd name="f64" fmla="val 16367"/>
              <a:gd name="f65" fmla="val 788"/>
              <a:gd name="f66" fmla="val 17453"/>
              <a:gd name="f67" fmla="val 1236"/>
              <a:gd name="f68" fmla="val 2066"/>
              <a:gd name="f69" fmla="val 18369"/>
              <a:gd name="f70" fmla="val 3195"/>
              <a:gd name="f71" fmla="val 4047"/>
              <a:gd name="f72" fmla="val 5048"/>
              <a:gd name="f73" fmla="val 18199"/>
              <a:gd name="f74" fmla="val 17858"/>
              <a:gd name="f75" fmla="val 8860"/>
              <a:gd name="f76" fmla="val 17049"/>
              <a:gd name="f77" fmla="val 11991"/>
              <a:gd name="f78" fmla="val 15387"/>
              <a:gd name="f79" fmla="val 14994"/>
              <a:gd name="f80" fmla="val 13194"/>
              <a:gd name="f81" fmla="val 21192"/>
              <a:gd name="f82" fmla="val 8636"/>
              <a:gd name="f83" fmla="val 3141"/>
              <a:gd name="f84" fmla="val 23300"/>
              <a:gd name="f85" fmla="val 926"/>
              <a:gd name="f86" fmla="val 22841"/>
              <a:gd name="f87" fmla="val 298"/>
              <a:gd name="f88" fmla="val 22000"/>
              <a:gd name="f89" fmla="*/ f0 1 24919"/>
              <a:gd name="f90" fmla="*/ f1 1 18370"/>
              <a:gd name="f91" fmla="val f2"/>
              <a:gd name="f92" fmla="val f3"/>
              <a:gd name="f93" fmla="val f4"/>
              <a:gd name="f94" fmla="+- f93 0 f91"/>
              <a:gd name="f95" fmla="+- f92 0 f91"/>
              <a:gd name="f96" fmla="*/ f95 1 24919"/>
              <a:gd name="f97" fmla="*/ f94 1 18370"/>
              <a:gd name="f98" fmla="*/ f91 1 f96"/>
              <a:gd name="f99" fmla="*/ f92 1 f96"/>
              <a:gd name="f100" fmla="*/ f91 1 f97"/>
              <a:gd name="f101" fmla="*/ f93 1 f97"/>
              <a:gd name="f102" fmla="*/ f98 f89 1"/>
              <a:gd name="f103" fmla="*/ f99 f89 1"/>
              <a:gd name="f104" fmla="*/ f101 f90 1"/>
              <a:gd name="f105" fmla="*/ f100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2" t="f105" r="f103" b="f104"/>
            <a:pathLst>
              <a:path w="24919" h="1837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27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  <a:moveTo>
                  <a:pt x="f49" y="f50"/>
                </a:moveTo>
                <a:cubicBezTo>
                  <a:pt x="f51" y="f50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2" y="f64"/>
                  <a:pt x="f65" y="f66"/>
                </a:cubicBezTo>
                <a:cubicBezTo>
                  <a:pt x="f67" y="f25"/>
                  <a:pt x="f68" y="f69"/>
                  <a:pt x="f70" y="f69"/>
                </a:cubicBezTo>
                <a:cubicBezTo>
                  <a:pt x="f71" y="f69"/>
                  <a:pt x="f72" y="f73"/>
                  <a:pt x="f42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3" y="f83"/>
                  <a:pt x="f84" y="f85"/>
                </a:cubicBezTo>
                <a:cubicBezTo>
                  <a:pt x="f86" y="f87"/>
                  <a:pt x="f88" y="f50"/>
                  <a:pt x="f49" y="f50"/>
                </a:cubicBezTo>
                <a:close/>
              </a:path>
            </a:pathLst>
          </a:custGeom>
          <a:solidFill>
            <a:srgbClr val="B2772A"/>
          </a:solidFill>
          <a:ln w="9528" cap="flat">
            <a:solidFill>
              <a:srgbClr val="B2772A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91;p14">
            <a:extLst>
              <a:ext uri="{FF2B5EF4-FFF2-40B4-BE49-F238E27FC236}">
                <a16:creationId xmlns:a16="http://schemas.microsoft.com/office/drawing/2014/main" id="{02B90662-D620-49EB-A822-B4A1C8FE4E0D}"/>
              </a:ext>
            </a:extLst>
          </p:cNvPr>
          <p:cNvSpPr/>
          <p:nvPr/>
        </p:nvSpPr>
        <p:spPr>
          <a:xfrm>
            <a:off x="7970870" y="3808101"/>
            <a:ext cx="334368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0"/>
              <a:gd name="f4" fmla="val 1811"/>
              <a:gd name="f5" fmla="val 1789"/>
              <a:gd name="f6" fmla="val 128"/>
              <a:gd name="f7" fmla="val 277"/>
              <a:gd name="f8" fmla="val 1768"/>
              <a:gd name="f9" fmla="val 405"/>
              <a:gd name="f10" fmla="val 1726"/>
              <a:gd name="f11" fmla="val 1129"/>
              <a:gd name="f12" fmla="val 1725"/>
              <a:gd name="f13" fmla="val 1810"/>
              <a:gd name="f14" fmla="val 1832"/>
              <a:gd name="f15" fmla="val 1895"/>
              <a:gd name="f16" fmla="val 2471"/>
              <a:gd name="f17" fmla="val 3216"/>
              <a:gd name="f18" fmla="val 3344"/>
              <a:gd name="f19" fmla="val 3472"/>
              <a:gd name="f20" fmla="val 3599"/>
              <a:gd name="f21" fmla="val 1896"/>
              <a:gd name="f22" fmla="*/ f0 1 3600"/>
              <a:gd name="f23" fmla="*/ f1 1 3600"/>
              <a:gd name="f24" fmla="val f2"/>
              <a:gd name="f25" fmla="val f3"/>
              <a:gd name="f26" fmla="+- f25 0 f24"/>
              <a:gd name="f27" fmla="*/ f26 1 3600"/>
              <a:gd name="f28" fmla="*/ f24 1 f27"/>
              <a:gd name="f29" fmla="*/ f25 1 f27"/>
              <a:gd name="f30" fmla="*/ f28 f22 1"/>
              <a:gd name="f31" fmla="*/ f29 f22 1"/>
              <a:gd name="f32" fmla="*/ f29 f23 1"/>
              <a:gd name="f33" fmla="*/ f2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3600" h="3600">
                <a:moveTo>
                  <a:pt x="f4" y="f2"/>
                </a:moveTo>
                <a:cubicBezTo>
                  <a:pt x="f5" y="f6"/>
                  <a:pt x="f5" y="f7"/>
                  <a:pt x="f8" y="f9"/>
                </a:cubicBezTo>
                <a:cubicBezTo>
                  <a:pt x="f10" y="f11"/>
                  <a:pt x="f11" y="f12"/>
                  <a:pt x="f9" y="f8"/>
                </a:cubicBezTo>
                <a:cubicBezTo>
                  <a:pt x="f7" y="f5"/>
                  <a:pt x="f6" y="f5"/>
                  <a:pt x="f2" y="f13"/>
                </a:cubicBezTo>
                <a:cubicBezTo>
                  <a:pt x="f6" y="f13"/>
                  <a:pt x="f7" y="f14"/>
                  <a:pt x="f9" y="f14"/>
                </a:cubicBezTo>
                <a:cubicBezTo>
                  <a:pt x="f11" y="f15"/>
                  <a:pt x="f10" y="f16"/>
                  <a:pt x="f8" y="f17"/>
                </a:cubicBezTo>
                <a:cubicBezTo>
                  <a:pt x="f5" y="f18"/>
                  <a:pt x="f5" y="f19"/>
                  <a:pt x="f4" y="f20"/>
                </a:cubicBezTo>
                <a:cubicBezTo>
                  <a:pt x="f4" y="f19"/>
                  <a:pt x="f14" y="f18"/>
                  <a:pt x="f14" y="f17"/>
                </a:cubicBezTo>
                <a:cubicBezTo>
                  <a:pt x="f21" y="f16"/>
                  <a:pt x="f16" y="f15"/>
                  <a:pt x="f17" y="f14"/>
                </a:cubicBezTo>
                <a:cubicBezTo>
                  <a:pt x="f18" y="f14"/>
                  <a:pt x="f19" y="f13"/>
                  <a:pt x="f3" y="f13"/>
                </a:cubicBezTo>
                <a:cubicBezTo>
                  <a:pt x="f19" y="f5"/>
                  <a:pt x="f18" y="f5"/>
                  <a:pt x="f17" y="f8"/>
                </a:cubicBezTo>
                <a:cubicBezTo>
                  <a:pt x="f16" y="f12"/>
                  <a:pt x="f21" y="f11"/>
                  <a:pt x="f14" y="f9"/>
                </a:cubicBezTo>
                <a:cubicBezTo>
                  <a:pt x="f14" y="f7"/>
                  <a:pt x="f4" y="f6"/>
                  <a:pt x="f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92;p14">
            <a:extLst>
              <a:ext uri="{FF2B5EF4-FFF2-40B4-BE49-F238E27FC236}">
                <a16:creationId xmlns:a16="http://schemas.microsoft.com/office/drawing/2014/main" id="{6C44051D-047B-424D-AF6C-9C53D32D95E9}"/>
              </a:ext>
            </a:extLst>
          </p:cNvPr>
          <p:cNvSpPr/>
          <p:nvPr/>
        </p:nvSpPr>
        <p:spPr>
          <a:xfrm>
            <a:off x="-454831" y="458425"/>
            <a:ext cx="1168045" cy="490877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8"/>
              <a:gd name="f5" fmla="val 3259"/>
              <a:gd name="f6" fmla="val 107"/>
              <a:gd name="f7" fmla="val 5027"/>
              <a:gd name="f8" fmla="val 6454"/>
              <a:gd name="f9" fmla="val 660"/>
              <a:gd name="f10" fmla="val 1385"/>
              <a:gd name="f11" fmla="val 2087"/>
              <a:gd name="f12" fmla="val 2641"/>
              <a:gd name="f13" fmla="val 1513"/>
              <a:gd name="f14" fmla="val 86"/>
              <a:gd name="f15" fmla="val 2066"/>
              <a:gd name="f16" fmla="val 1428"/>
              <a:gd name="f17" fmla="val 1"/>
              <a:gd name="f18" fmla="val 618"/>
              <a:gd name="f19" fmla="val 2151"/>
              <a:gd name="f20" fmla="val 5112"/>
              <a:gd name="f21" fmla="*/ f0 1 6539"/>
              <a:gd name="f22" fmla="*/ f1 1 2748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6539"/>
              <a:gd name="f29" fmla="*/ f26 1 2748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6539" h="2748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5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6" y="f2"/>
                  <a:pt x="f17" y="f18"/>
                  <a:pt x="f17" y="f10"/>
                </a:cubicBezTo>
                <a:cubicBezTo>
                  <a:pt x="f17" y="f19"/>
                  <a:pt x="f16" y="f4"/>
                  <a:pt x="f5" y="f4"/>
                </a:cubicBezTo>
                <a:cubicBezTo>
                  <a:pt x="f20" y="f4"/>
                  <a:pt x="f3" y="f19"/>
                  <a:pt x="f3" y="f10"/>
                </a:cubicBezTo>
                <a:cubicBezTo>
                  <a:pt x="f3" y="f18"/>
                  <a:pt x="f20" y="f2"/>
                  <a:pt x="f5" y="f2"/>
                </a:cubicBezTo>
                <a:close/>
              </a:path>
            </a:pathLst>
          </a:custGeom>
          <a:solidFill>
            <a:srgbClr val="B2772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293;p14">
            <a:extLst>
              <a:ext uri="{FF2B5EF4-FFF2-40B4-BE49-F238E27FC236}">
                <a16:creationId xmlns:a16="http://schemas.microsoft.com/office/drawing/2014/main" id="{C3C57773-A324-421B-9C58-A2AA0648DF2D}"/>
              </a:ext>
            </a:extLst>
          </p:cNvPr>
          <p:cNvSpPr/>
          <p:nvPr/>
        </p:nvSpPr>
        <p:spPr>
          <a:xfrm>
            <a:off x="-454831" y="704334"/>
            <a:ext cx="1168045" cy="491051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9"/>
              <a:gd name="f5" fmla="val 3259"/>
              <a:gd name="f6" fmla="val 107"/>
              <a:gd name="f7" fmla="val 5027"/>
              <a:gd name="f8" fmla="val 6454"/>
              <a:gd name="f9" fmla="val 682"/>
              <a:gd name="f10" fmla="val 1385"/>
              <a:gd name="f11" fmla="val 2088"/>
              <a:gd name="f12" fmla="val 2642"/>
              <a:gd name="f13" fmla="val 1513"/>
              <a:gd name="f14" fmla="val 86"/>
              <a:gd name="f15" fmla="val 1"/>
              <a:gd name="f16" fmla="val 1428"/>
              <a:gd name="f17" fmla="val 618"/>
              <a:gd name="f18" fmla="val 2152"/>
              <a:gd name="f19" fmla="val 2748"/>
              <a:gd name="f20" fmla="val 5112"/>
              <a:gd name="f21" fmla="*/ f0 1 6539"/>
              <a:gd name="f22" fmla="*/ f1 1 2749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6539"/>
              <a:gd name="f29" fmla="*/ f26 1 2749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6539" h="274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15"/>
                </a:moveTo>
                <a:cubicBezTo>
                  <a:pt x="f16" y="f15"/>
                  <a:pt x="f15" y="f17"/>
                  <a:pt x="f15" y="f10"/>
                </a:cubicBezTo>
                <a:cubicBezTo>
                  <a:pt x="f15" y="f18"/>
                  <a:pt x="f16" y="f19"/>
                  <a:pt x="f5" y="f19"/>
                </a:cubicBezTo>
                <a:cubicBezTo>
                  <a:pt x="f20" y="f19"/>
                  <a:pt x="f3" y="f18"/>
                  <a:pt x="f3" y="f10"/>
                </a:cubicBezTo>
                <a:cubicBezTo>
                  <a:pt x="f3" y="f17"/>
                  <a:pt x="f20" y="f15"/>
                  <a:pt x="f5" y="f15"/>
                </a:cubicBezTo>
                <a:close/>
              </a:path>
            </a:pathLst>
          </a:custGeom>
          <a:solidFill>
            <a:srgbClr val="B2772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294;p14">
            <a:extLst>
              <a:ext uri="{FF2B5EF4-FFF2-40B4-BE49-F238E27FC236}">
                <a16:creationId xmlns:a16="http://schemas.microsoft.com/office/drawing/2014/main" id="{7B10269A-40C9-48F3-8216-4116557716BB}"/>
              </a:ext>
            </a:extLst>
          </p:cNvPr>
          <p:cNvSpPr/>
          <p:nvPr/>
        </p:nvSpPr>
        <p:spPr>
          <a:xfrm>
            <a:off x="-454831" y="950427"/>
            <a:ext cx="1168045" cy="490877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8"/>
              <a:gd name="f5" fmla="val 3259"/>
              <a:gd name="f6" fmla="val 86"/>
              <a:gd name="f7" fmla="val 5027"/>
              <a:gd name="f8" fmla="val 6454"/>
              <a:gd name="f9" fmla="val 661"/>
              <a:gd name="f10" fmla="val 1364"/>
              <a:gd name="f11" fmla="val 2066"/>
              <a:gd name="f12" fmla="val 2641"/>
              <a:gd name="f13" fmla="val 1513"/>
              <a:gd name="f14" fmla="val 1"/>
              <a:gd name="f15" fmla="val 1428"/>
              <a:gd name="f16" fmla="val 597"/>
              <a:gd name="f17" fmla="val 2130"/>
              <a:gd name="f18" fmla="val 5112"/>
              <a:gd name="f19" fmla="*/ f0 1 6539"/>
              <a:gd name="f20" fmla="*/ f1 1 2748"/>
              <a:gd name="f21" fmla="val f2"/>
              <a:gd name="f22" fmla="val f3"/>
              <a:gd name="f23" fmla="val f4"/>
              <a:gd name="f24" fmla="+- f23 0 f21"/>
              <a:gd name="f25" fmla="+- f22 0 f21"/>
              <a:gd name="f26" fmla="*/ f25 1 6539"/>
              <a:gd name="f27" fmla="*/ f24 1 2748"/>
              <a:gd name="f28" fmla="*/ f21 1 f26"/>
              <a:gd name="f29" fmla="*/ f22 1 f26"/>
              <a:gd name="f30" fmla="*/ f21 1 f27"/>
              <a:gd name="f31" fmla="*/ f23 1 f27"/>
              <a:gd name="f32" fmla="*/ f28 f19 1"/>
              <a:gd name="f33" fmla="*/ f29 f19 1"/>
              <a:gd name="f34" fmla="*/ f31 f20 1"/>
              <a:gd name="f35" fmla="*/ f3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2" t="f35" r="f33" b="f34"/>
            <a:pathLst>
              <a:path w="6539" h="2748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6" y="f11"/>
                  <a:pt x="f6" y="f10"/>
                </a:cubicBezTo>
                <a:cubicBezTo>
                  <a:pt x="f6" y="f9"/>
                  <a:pt x="f13" y="f6"/>
                  <a:pt x="f5" y="f6"/>
                </a:cubicBezTo>
                <a:close/>
                <a:moveTo>
                  <a:pt x="f5" y="f14"/>
                </a:moveTo>
                <a:cubicBezTo>
                  <a:pt x="f15" y="f14"/>
                  <a:pt x="f14" y="f16"/>
                  <a:pt x="f14" y="f10"/>
                </a:cubicBezTo>
                <a:cubicBezTo>
                  <a:pt x="f14" y="f17"/>
                  <a:pt x="f15" y="f4"/>
                  <a:pt x="f5" y="f4"/>
                </a:cubicBezTo>
                <a:cubicBezTo>
                  <a:pt x="f18" y="f4"/>
                  <a:pt x="f3" y="f17"/>
                  <a:pt x="f3" y="f10"/>
                </a:cubicBezTo>
                <a:cubicBezTo>
                  <a:pt x="f3" y="f16"/>
                  <a:pt x="f18" y="f14"/>
                  <a:pt x="f5" y="f14"/>
                </a:cubicBezTo>
                <a:close/>
              </a:path>
            </a:pathLst>
          </a:custGeom>
          <a:solidFill>
            <a:srgbClr val="B2772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295;p14">
            <a:extLst>
              <a:ext uri="{FF2B5EF4-FFF2-40B4-BE49-F238E27FC236}">
                <a16:creationId xmlns:a16="http://schemas.microsoft.com/office/drawing/2014/main" id="{2B06FE14-72FC-481D-BB06-0C4129DD7FF0}"/>
              </a:ext>
            </a:extLst>
          </p:cNvPr>
          <p:cNvSpPr/>
          <p:nvPr/>
        </p:nvSpPr>
        <p:spPr>
          <a:xfrm>
            <a:off x="-454831" y="1196346"/>
            <a:ext cx="1168045" cy="491051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9"/>
              <a:gd name="f5" fmla="val 3259"/>
              <a:gd name="f6" fmla="val 107"/>
              <a:gd name="f7" fmla="val 5027"/>
              <a:gd name="f8" fmla="val 6454"/>
              <a:gd name="f9" fmla="val 661"/>
              <a:gd name="f10" fmla="val 1364"/>
              <a:gd name="f11" fmla="val 2067"/>
              <a:gd name="f12" fmla="val 2642"/>
              <a:gd name="f13" fmla="val 1513"/>
              <a:gd name="f14" fmla="val 86"/>
              <a:gd name="f15" fmla="val 1"/>
              <a:gd name="f16" fmla="val 1428"/>
              <a:gd name="f17" fmla="val 597"/>
              <a:gd name="f18" fmla="val 2131"/>
              <a:gd name="f19" fmla="val 2748"/>
              <a:gd name="f20" fmla="val 5112"/>
              <a:gd name="f21" fmla="*/ f0 1 6539"/>
              <a:gd name="f22" fmla="*/ f1 1 2749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6539"/>
              <a:gd name="f29" fmla="*/ f26 1 2749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6539" h="274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15"/>
                </a:moveTo>
                <a:cubicBezTo>
                  <a:pt x="f16" y="f15"/>
                  <a:pt x="f15" y="f17"/>
                  <a:pt x="f15" y="f10"/>
                </a:cubicBezTo>
                <a:cubicBezTo>
                  <a:pt x="f15" y="f18"/>
                  <a:pt x="f16" y="f19"/>
                  <a:pt x="f5" y="f19"/>
                </a:cubicBezTo>
                <a:cubicBezTo>
                  <a:pt x="f20" y="f19"/>
                  <a:pt x="f3" y="f18"/>
                  <a:pt x="f3" y="f10"/>
                </a:cubicBezTo>
                <a:cubicBezTo>
                  <a:pt x="f3" y="f17"/>
                  <a:pt x="f20" y="f15"/>
                  <a:pt x="f5" y="f15"/>
                </a:cubicBezTo>
                <a:close/>
              </a:path>
            </a:pathLst>
          </a:custGeom>
          <a:solidFill>
            <a:srgbClr val="B2772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1" name="Google Shape;296;p14">
            <a:extLst>
              <a:ext uri="{FF2B5EF4-FFF2-40B4-BE49-F238E27FC236}">
                <a16:creationId xmlns:a16="http://schemas.microsoft.com/office/drawing/2014/main" id="{85C914ED-8D15-48D8-87EA-9B52D0B32579}"/>
              </a:ext>
            </a:extLst>
          </p:cNvPr>
          <p:cNvGrpSpPr/>
          <p:nvPr/>
        </p:nvGrpSpPr>
        <p:grpSpPr>
          <a:xfrm>
            <a:off x="-345250" y="3487320"/>
            <a:ext cx="2222001" cy="2224204"/>
            <a:chOff x="-345250" y="3487320"/>
            <a:chExt cx="2222001" cy="2224204"/>
          </a:xfrm>
        </p:grpSpPr>
        <p:sp>
          <p:nvSpPr>
            <p:cNvPr id="12" name="Google Shape;297;p14">
              <a:extLst>
                <a:ext uri="{FF2B5EF4-FFF2-40B4-BE49-F238E27FC236}">
                  <a16:creationId xmlns:a16="http://schemas.microsoft.com/office/drawing/2014/main" id="{179FA400-59CD-4C78-AF46-1CCD256D1FFA}"/>
                </a:ext>
              </a:extLst>
            </p:cNvPr>
            <p:cNvSpPr/>
            <p:nvPr/>
          </p:nvSpPr>
          <p:spPr>
            <a:xfrm>
              <a:off x="-146249" y="3688479"/>
              <a:ext cx="1823990" cy="1824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63"/>
                <a:gd name="f4" fmla="val 17764"/>
                <a:gd name="f5" fmla="val 22"/>
                <a:gd name="f6" fmla="val 1"/>
                <a:gd name="f7" fmla="val 17741"/>
                <a:gd name="f8" fmla="val 17720"/>
                <a:gd name="f9" fmla="*/ f0 1 17763"/>
                <a:gd name="f10" fmla="*/ f1 1 17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7763"/>
                <a:gd name="f17" fmla="*/ f14 1 17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7763" h="17764">
                  <a:moveTo>
                    <a:pt x="f5" y="f6"/>
                  </a:moveTo>
                  <a:lnTo>
                    <a:pt x="f2" y="f5"/>
                  </a:lnTo>
                  <a:lnTo>
                    <a:pt x="f7" y="f3"/>
                  </a:lnTo>
                  <a:lnTo>
                    <a:pt x="f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98;p14">
              <a:extLst>
                <a:ext uri="{FF2B5EF4-FFF2-40B4-BE49-F238E27FC236}">
                  <a16:creationId xmlns:a16="http://schemas.microsoft.com/office/drawing/2014/main" id="{58762669-760A-4ABC-969C-E1F0E40F0835}"/>
                </a:ext>
              </a:extLst>
            </p:cNvPr>
            <p:cNvSpPr/>
            <p:nvPr/>
          </p:nvSpPr>
          <p:spPr>
            <a:xfrm>
              <a:off x="-299356" y="3929057"/>
              <a:ext cx="2128046" cy="1342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24"/>
                <a:gd name="f4" fmla="val 13078"/>
                <a:gd name="f5" fmla="val 22"/>
                <a:gd name="f6" fmla="val 1"/>
                <a:gd name="f7" fmla="val 43"/>
                <a:gd name="f8" fmla="val 20702"/>
                <a:gd name="f9" fmla="val 13077"/>
                <a:gd name="f10" fmla="val 20723"/>
                <a:gd name="f11" fmla="val 13035"/>
                <a:gd name="f12" fmla="*/ f0 1 20724"/>
                <a:gd name="f13" fmla="*/ f1 1 130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0724"/>
                <a:gd name="f20" fmla="*/ f17 1 130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724" h="130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99;p14">
              <a:extLst>
                <a:ext uri="{FF2B5EF4-FFF2-40B4-BE49-F238E27FC236}">
                  <a16:creationId xmlns:a16="http://schemas.microsoft.com/office/drawing/2014/main" id="{B13568E2-29E9-4A16-B77A-05F8A91D32C5}"/>
                </a:ext>
              </a:extLst>
            </p:cNvPr>
            <p:cNvSpPr/>
            <p:nvPr/>
          </p:nvSpPr>
          <p:spPr>
            <a:xfrm>
              <a:off x="-345250" y="4235263"/>
              <a:ext cx="2222001" cy="72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39"/>
                <a:gd name="f4" fmla="val 7093"/>
                <a:gd name="f5" fmla="val 43"/>
                <a:gd name="f6" fmla="val 7092"/>
                <a:gd name="f7" fmla="val 7071"/>
                <a:gd name="f8" fmla="*/ f0 1 21639"/>
                <a:gd name="f9" fmla="*/ f1 1 709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1639"/>
                <a:gd name="f16" fmla="*/ f13 1 709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1639" h="7093">
                  <a:moveTo>
                    <a:pt x="f2" y="f2"/>
                  </a:moveTo>
                  <a:lnTo>
                    <a:pt x="f2" y="f5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00;p14">
              <a:extLst>
                <a:ext uri="{FF2B5EF4-FFF2-40B4-BE49-F238E27FC236}">
                  <a16:creationId xmlns:a16="http://schemas.microsoft.com/office/drawing/2014/main" id="{73320EBC-8A44-46B3-86E2-C38E32444BC9}"/>
                </a:ext>
              </a:extLst>
            </p:cNvPr>
            <p:cNvSpPr/>
            <p:nvPr/>
          </p:nvSpPr>
          <p:spPr>
            <a:xfrm>
              <a:off x="-284049" y="4578528"/>
              <a:ext cx="2099599" cy="438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7"/>
                <a:gd name="f4" fmla="val 427"/>
                <a:gd name="f5" fmla="val 1"/>
                <a:gd name="f6" fmla="val 44"/>
                <a:gd name="f7" fmla="val 20446"/>
                <a:gd name="f8" fmla="val 384"/>
                <a:gd name="f9" fmla="*/ f0 1 20447"/>
                <a:gd name="f10" fmla="*/ f1 1 42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447"/>
                <a:gd name="f17" fmla="*/ f14 1 42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447" h="427">
                  <a:moveTo>
                    <a:pt x="f5" y="f5"/>
                  </a:moveTo>
                  <a:lnTo>
                    <a:pt x="f5" y="f6"/>
                  </a:lnTo>
                  <a:lnTo>
                    <a:pt x="f7" y="f4"/>
                  </a:lnTo>
                  <a:lnTo>
                    <a:pt x="f7" y="f8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01;p14">
              <a:extLst>
                <a:ext uri="{FF2B5EF4-FFF2-40B4-BE49-F238E27FC236}">
                  <a16:creationId xmlns:a16="http://schemas.microsoft.com/office/drawing/2014/main" id="{7FABC37E-AADD-4E76-9D84-4282EB45EFA7}"/>
                </a:ext>
              </a:extLst>
            </p:cNvPr>
            <p:cNvSpPr/>
            <p:nvPr/>
          </p:nvSpPr>
          <p:spPr>
            <a:xfrm>
              <a:off x="-122227" y="4274591"/>
              <a:ext cx="1775938" cy="651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95"/>
                <a:gd name="f4" fmla="val 6348"/>
                <a:gd name="f5" fmla="val 17273"/>
                <a:gd name="f6" fmla="val 1"/>
                <a:gd name="f7" fmla="val 6305"/>
                <a:gd name="f8" fmla="val 22"/>
                <a:gd name="f9" fmla="val 6347"/>
                <a:gd name="f10" fmla="val 17294"/>
                <a:gd name="f11" fmla="val 43"/>
                <a:gd name="f12" fmla="*/ f0 1 17295"/>
                <a:gd name="f13" fmla="*/ f1 1 634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7295"/>
                <a:gd name="f20" fmla="*/ f17 1 634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7295" h="634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02;p14">
              <a:extLst>
                <a:ext uri="{FF2B5EF4-FFF2-40B4-BE49-F238E27FC236}">
                  <a16:creationId xmlns:a16="http://schemas.microsoft.com/office/drawing/2014/main" id="{F5D34B03-CADC-4A01-807A-8172BBA1BED6}"/>
                </a:ext>
              </a:extLst>
            </p:cNvPr>
            <p:cNvSpPr/>
            <p:nvPr/>
          </p:nvSpPr>
          <p:spPr>
            <a:xfrm>
              <a:off x="127092" y="3961921"/>
              <a:ext cx="1277297" cy="127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39"/>
                <a:gd name="f4" fmla="val 12438"/>
                <a:gd name="f5" fmla="val 12396"/>
                <a:gd name="f6" fmla="val 1"/>
                <a:gd name="f7" fmla="val 12395"/>
                <a:gd name="f8" fmla="val 43"/>
                <a:gd name="f9" fmla="val 21"/>
                <a:gd name="f10" fmla="*/ f0 1 12439"/>
                <a:gd name="f11" fmla="*/ f1 1 1243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439"/>
                <a:gd name="f18" fmla="*/ f15 1 1243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439" h="12438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4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303;p14">
              <a:extLst>
                <a:ext uri="{FF2B5EF4-FFF2-40B4-BE49-F238E27FC236}">
                  <a16:creationId xmlns:a16="http://schemas.microsoft.com/office/drawing/2014/main" id="{04965C31-FD1C-452E-A726-0AAB9F6FC9A7}"/>
                </a:ext>
              </a:extLst>
            </p:cNvPr>
            <p:cNvSpPr/>
            <p:nvPr/>
          </p:nvSpPr>
          <p:spPr>
            <a:xfrm>
              <a:off x="439862" y="3712610"/>
              <a:ext cx="651738" cy="17757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47"/>
                <a:gd name="f4" fmla="val 17294"/>
                <a:gd name="f5" fmla="val 6304"/>
                <a:gd name="f6" fmla="val 17272"/>
                <a:gd name="f7" fmla="val 43"/>
                <a:gd name="f8" fmla="val 21"/>
                <a:gd name="f9" fmla="*/ f0 1 6347"/>
                <a:gd name="f10" fmla="*/ f1 1 1729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47"/>
                <a:gd name="f17" fmla="*/ f14 1 1729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47" h="17294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04;p14">
              <a:extLst>
                <a:ext uri="{FF2B5EF4-FFF2-40B4-BE49-F238E27FC236}">
                  <a16:creationId xmlns:a16="http://schemas.microsoft.com/office/drawing/2014/main" id="{8BDA7CCE-704B-4A15-8547-4172E448A7AE}"/>
                </a:ext>
              </a:extLst>
            </p:cNvPr>
            <p:cNvSpPr/>
            <p:nvPr/>
          </p:nvSpPr>
          <p:spPr>
            <a:xfrm>
              <a:off x="743800" y="3550779"/>
              <a:ext cx="43845" cy="2099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20446"/>
                <a:gd name="f5" fmla="val 384"/>
                <a:gd name="f6" fmla="val 426"/>
                <a:gd name="f7" fmla="val 43"/>
                <a:gd name="f8" fmla="*/ f0 1 427"/>
                <a:gd name="f9" fmla="*/ f1 1 204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7"/>
                <a:gd name="f16" fmla="*/ f13 1 204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7" h="20446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05;p14">
              <a:extLst>
                <a:ext uri="{FF2B5EF4-FFF2-40B4-BE49-F238E27FC236}">
                  <a16:creationId xmlns:a16="http://schemas.microsoft.com/office/drawing/2014/main" id="{DD3AB393-7056-4D7F-931E-B3D2B45EB6E3}"/>
                </a:ext>
              </a:extLst>
            </p:cNvPr>
            <p:cNvSpPr/>
            <p:nvPr/>
          </p:nvSpPr>
          <p:spPr>
            <a:xfrm>
              <a:off x="400434" y="3487320"/>
              <a:ext cx="730605" cy="2224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15"/>
                <a:gd name="f4" fmla="val 21661"/>
                <a:gd name="f5" fmla="val 43"/>
                <a:gd name="f6" fmla="val 1"/>
                <a:gd name="f7" fmla="val 22"/>
                <a:gd name="f8" fmla="val 7072"/>
                <a:gd name="f9" fmla="val 21660"/>
                <a:gd name="f10" fmla="val 7114"/>
                <a:gd name="f11" fmla="*/ f0 1 7115"/>
                <a:gd name="f12" fmla="*/ f1 1 2166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115"/>
                <a:gd name="f19" fmla="*/ f16 1 2166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5" h="21661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06;p14">
              <a:extLst>
                <a:ext uri="{FF2B5EF4-FFF2-40B4-BE49-F238E27FC236}">
                  <a16:creationId xmlns:a16="http://schemas.microsoft.com/office/drawing/2014/main" id="{B0E13796-6794-4298-9941-857732BE46BE}"/>
                </a:ext>
              </a:extLst>
            </p:cNvPr>
            <p:cNvSpPr/>
            <p:nvPr/>
          </p:nvSpPr>
          <p:spPr>
            <a:xfrm>
              <a:off x="94329" y="3535481"/>
              <a:ext cx="1342814" cy="21278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20723"/>
                <a:gd name="f5" fmla="val 43"/>
                <a:gd name="f6" fmla="val 21"/>
                <a:gd name="f7" fmla="val 13034"/>
                <a:gd name="f8" fmla="val 20701"/>
                <a:gd name="f9" fmla="*/ f0 1 13077"/>
                <a:gd name="f10" fmla="*/ f1 1 2072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077"/>
                <a:gd name="f17" fmla="*/ f14 1 2072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077" h="20723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307;p14">
            <a:extLst>
              <a:ext uri="{FF2B5EF4-FFF2-40B4-BE49-F238E27FC236}">
                <a16:creationId xmlns:a16="http://schemas.microsoft.com/office/drawing/2014/main" id="{BDDF1DC1-A191-4361-A709-95FAD3D05361}"/>
              </a:ext>
            </a:extLst>
          </p:cNvPr>
          <p:cNvGrpSpPr/>
          <p:nvPr/>
        </p:nvGrpSpPr>
        <p:grpSpPr>
          <a:xfrm>
            <a:off x="1551408" y="473778"/>
            <a:ext cx="272994" cy="273615"/>
            <a:chOff x="1551408" y="473778"/>
            <a:chExt cx="272994" cy="273615"/>
          </a:xfrm>
        </p:grpSpPr>
        <p:cxnSp>
          <p:nvCxnSpPr>
            <p:cNvPr id="23" name="Google Shape;308;p14">
              <a:extLst>
                <a:ext uri="{FF2B5EF4-FFF2-40B4-BE49-F238E27FC236}">
                  <a16:creationId xmlns:a16="http://schemas.microsoft.com/office/drawing/2014/main" id="{EA136750-37AB-4441-AD8F-4882B58F1FAF}"/>
                </a:ext>
              </a:extLst>
            </p:cNvPr>
            <p:cNvCxnSpPr/>
            <p:nvPr/>
          </p:nvCxnSpPr>
          <p:spPr>
            <a:xfrm>
              <a:off x="1687900" y="474098"/>
              <a:ext cx="0" cy="2732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4" name="Google Shape;309;p14">
              <a:extLst>
                <a:ext uri="{FF2B5EF4-FFF2-40B4-BE49-F238E27FC236}">
                  <a16:creationId xmlns:a16="http://schemas.microsoft.com/office/drawing/2014/main" id="{CDF84288-22B3-4A10-8AAE-1F99BF4038D8}"/>
                </a:ext>
              </a:extLst>
            </p:cNvPr>
            <p:cNvCxnSpPr/>
            <p:nvPr/>
          </p:nvCxnSpPr>
          <p:spPr>
            <a:xfrm rot="10799991">
              <a:off x="1551408" y="610608"/>
              <a:ext cx="27299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5" name="Google Shape;310;p14">
              <a:extLst>
                <a:ext uri="{FF2B5EF4-FFF2-40B4-BE49-F238E27FC236}">
                  <a16:creationId xmlns:a16="http://schemas.microsoft.com/office/drawing/2014/main" id="{448C4388-560D-4A54-BD89-36BAD4713C6D}"/>
                </a:ext>
              </a:extLst>
            </p:cNvPr>
            <p:cNvCxnSpPr/>
            <p:nvPr/>
          </p:nvCxnSpPr>
          <p:spPr>
            <a:xfrm>
              <a:off x="1687927" y="473778"/>
              <a:ext cx="0" cy="273231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6" name="Google Shape;311;p14">
              <a:extLst>
                <a:ext uri="{FF2B5EF4-FFF2-40B4-BE49-F238E27FC236}">
                  <a16:creationId xmlns:a16="http://schemas.microsoft.com/office/drawing/2014/main" id="{B8101468-7B99-4DA2-8D3E-FE798595E3DA}"/>
                </a:ext>
              </a:extLst>
            </p:cNvPr>
            <p:cNvCxnSpPr/>
            <p:nvPr/>
          </p:nvCxnSpPr>
          <p:spPr>
            <a:xfrm>
              <a:off x="1687845" y="473778"/>
              <a:ext cx="0" cy="273231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27" name="Google Shape;312;p14">
            <a:extLst>
              <a:ext uri="{FF2B5EF4-FFF2-40B4-BE49-F238E27FC236}">
                <a16:creationId xmlns:a16="http://schemas.microsoft.com/office/drawing/2014/main" id="{2F696588-6077-4D53-909A-256BF75B3E11}"/>
              </a:ext>
            </a:extLst>
          </p:cNvPr>
          <p:cNvGrpSpPr/>
          <p:nvPr/>
        </p:nvGrpSpPr>
        <p:grpSpPr>
          <a:xfrm>
            <a:off x="6911409" y="4511356"/>
            <a:ext cx="273003" cy="273616"/>
            <a:chOff x="6911409" y="4511356"/>
            <a:chExt cx="273003" cy="273616"/>
          </a:xfrm>
        </p:grpSpPr>
        <p:cxnSp>
          <p:nvCxnSpPr>
            <p:cNvPr id="28" name="Google Shape;313;p14">
              <a:extLst>
                <a:ext uri="{FF2B5EF4-FFF2-40B4-BE49-F238E27FC236}">
                  <a16:creationId xmlns:a16="http://schemas.microsoft.com/office/drawing/2014/main" id="{E6825F54-FAAE-4869-80EF-A1BD637AAFB4}"/>
                </a:ext>
              </a:extLst>
            </p:cNvPr>
            <p:cNvCxnSpPr/>
            <p:nvPr/>
          </p:nvCxnSpPr>
          <p:spPr>
            <a:xfrm>
              <a:off x="7047893" y="4511667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9" name="Google Shape;314;p14">
              <a:extLst>
                <a:ext uri="{FF2B5EF4-FFF2-40B4-BE49-F238E27FC236}">
                  <a16:creationId xmlns:a16="http://schemas.microsoft.com/office/drawing/2014/main" id="{FB1D88F4-40E6-4C8F-BC4E-83AA8F9620B0}"/>
                </a:ext>
              </a:extLst>
            </p:cNvPr>
            <p:cNvCxnSpPr/>
            <p:nvPr/>
          </p:nvCxnSpPr>
          <p:spPr>
            <a:xfrm rot="10799991">
              <a:off x="6911409" y="4648187"/>
              <a:ext cx="273003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0" name="Google Shape;315;p14">
              <a:extLst>
                <a:ext uri="{FF2B5EF4-FFF2-40B4-BE49-F238E27FC236}">
                  <a16:creationId xmlns:a16="http://schemas.microsoft.com/office/drawing/2014/main" id="{1F9D3A14-FEAE-4BA5-B334-984AA27EBC9A}"/>
                </a:ext>
              </a:extLst>
            </p:cNvPr>
            <p:cNvCxnSpPr/>
            <p:nvPr/>
          </p:nvCxnSpPr>
          <p:spPr>
            <a:xfrm>
              <a:off x="7047930" y="4511356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1" name="Google Shape;316;p14">
              <a:extLst>
                <a:ext uri="{FF2B5EF4-FFF2-40B4-BE49-F238E27FC236}">
                  <a16:creationId xmlns:a16="http://schemas.microsoft.com/office/drawing/2014/main" id="{6763E164-6498-40F5-B58A-AE47B9E0AE34}"/>
                </a:ext>
              </a:extLst>
            </p:cNvPr>
            <p:cNvCxnSpPr/>
            <p:nvPr/>
          </p:nvCxnSpPr>
          <p:spPr>
            <a:xfrm>
              <a:off x="7047847" y="4511356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sp>
        <p:nvSpPr>
          <p:cNvPr id="32" name="Google Shape;317;p14">
            <a:extLst>
              <a:ext uri="{FF2B5EF4-FFF2-40B4-BE49-F238E27FC236}">
                <a16:creationId xmlns:a16="http://schemas.microsoft.com/office/drawing/2014/main" id="{36771957-A5A5-46E9-B3AC-BD9237509E7B}"/>
              </a:ext>
            </a:extLst>
          </p:cNvPr>
          <p:cNvSpPr/>
          <p:nvPr/>
        </p:nvSpPr>
        <p:spPr>
          <a:xfrm>
            <a:off x="7720471" y="474098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4956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9;p15">
            <a:extLst>
              <a:ext uri="{FF2B5EF4-FFF2-40B4-BE49-F238E27FC236}">
                <a16:creationId xmlns:a16="http://schemas.microsoft.com/office/drawing/2014/main" id="{8A75F02F-4E6F-4AE3-B7B6-39DC63D883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1121" y="2626001"/>
            <a:ext cx="4073999" cy="743398"/>
          </a:xfrm>
        </p:spPr>
        <p:txBody>
          <a:bodyPr anchor="ctr"/>
          <a:lstStyle>
            <a:lvl1pPr>
              <a:defRPr sz="4700">
                <a:solidFill>
                  <a:srgbClr val="D8A25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320;p15">
            <a:extLst>
              <a:ext uri="{FF2B5EF4-FFF2-40B4-BE49-F238E27FC236}">
                <a16:creationId xmlns:a16="http://schemas.microsoft.com/office/drawing/2014/main" id="{8C4D3841-7E6D-4397-BBEB-5E98174FA2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24576" y="3506001"/>
            <a:ext cx="3347097" cy="6546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700"/>
            </a:lvl1pPr>
          </a:lstStyle>
          <a:p>
            <a:pPr lvl="0"/>
            <a:endParaRPr lang="es-PE"/>
          </a:p>
        </p:txBody>
      </p:sp>
      <p:sp>
        <p:nvSpPr>
          <p:cNvPr id="4" name="Google Shape;321;p15">
            <a:extLst>
              <a:ext uri="{FF2B5EF4-FFF2-40B4-BE49-F238E27FC236}">
                <a16:creationId xmlns:a16="http://schemas.microsoft.com/office/drawing/2014/main" id="{332458CC-628C-4CD0-B20E-95061486D8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61121" y="1466551"/>
            <a:ext cx="4073999" cy="741304"/>
          </a:xfrm>
        </p:spPr>
        <p:txBody>
          <a:bodyPr anchor="b"/>
          <a:lstStyle>
            <a:lvl1pPr>
              <a:defRPr sz="6000">
                <a:solidFill>
                  <a:srgbClr val="B2772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5" name="Google Shape;322;p15">
            <a:extLst>
              <a:ext uri="{FF2B5EF4-FFF2-40B4-BE49-F238E27FC236}">
                <a16:creationId xmlns:a16="http://schemas.microsoft.com/office/drawing/2014/main" id="{F710F7F7-4163-4672-846A-ADE1307A8D81}"/>
              </a:ext>
            </a:extLst>
          </p:cNvPr>
          <p:cNvGrpSpPr/>
          <p:nvPr/>
        </p:nvGrpSpPr>
        <p:grpSpPr>
          <a:xfrm>
            <a:off x="7493297" y="-572606"/>
            <a:ext cx="2222001" cy="2224204"/>
            <a:chOff x="7493297" y="-572606"/>
            <a:chExt cx="2222001" cy="2224204"/>
          </a:xfrm>
        </p:grpSpPr>
        <p:sp>
          <p:nvSpPr>
            <p:cNvPr id="6" name="Google Shape;323;p15">
              <a:extLst>
                <a:ext uri="{FF2B5EF4-FFF2-40B4-BE49-F238E27FC236}">
                  <a16:creationId xmlns:a16="http://schemas.microsoft.com/office/drawing/2014/main" id="{A2914FEB-1A1D-459A-A320-80FFA670FD76}"/>
                </a:ext>
              </a:extLst>
            </p:cNvPr>
            <p:cNvSpPr/>
            <p:nvPr/>
          </p:nvSpPr>
          <p:spPr>
            <a:xfrm>
              <a:off x="7692298" y="-371447"/>
              <a:ext cx="1823990" cy="1824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63"/>
                <a:gd name="f4" fmla="val 17764"/>
                <a:gd name="f5" fmla="val 22"/>
                <a:gd name="f6" fmla="val 1"/>
                <a:gd name="f7" fmla="val 17741"/>
                <a:gd name="f8" fmla="val 17720"/>
                <a:gd name="f9" fmla="*/ f0 1 17763"/>
                <a:gd name="f10" fmla="*/ f1 1 17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7763"/>
                <a:gd name="f17" fmla="*/ f14 1 17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7763" h="17764">
                  <a:moveTo>
                    <a:pt x="f5" y="f6"/>
                  </a:moveTo>
                  <a:lnTo>
                    <a:pt x="f2" y="f5"/>
                  </a:lnTo>
                  <a:lnTo>
                    <a:pt x="f7" y="f3"/>
                  </a:lnTo>
                  <a:lnTo>
                    <a:pt x="f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24;p15">
              <a:extLst>
                <a:ext uri="{FF2B5EF4-FFF2-40B4-BE49-F238E27FC236}">
                  <a16:creationId xmlns:a16="http://schemas.microsoft.com/office/drawing/2014/main" id="{0FDDDE66-6087-4299-B675-6644D4EF782E}"/>
                </a:ext>
              </a:extLst>
            </p:cNvPr>
            <p:cNvSpPr/>
            <p:nvPr/>
          </p:nvSpPr>
          <p:spPr>
            <a:xfrm>
              <a:off x="7539200" y="-130859"/>
              <a:ext cx="2128046" cy="1342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24"/>
                <a:gd name="f4" fmla="val 13078"/>
                <a:gd name="f5" fmla="val 22"/>
                <a:gd name="f6" fmla="val 1"/>
                <a:gd name="f7" fmla="val 43"/>
                <a:gd name="f8" fmla="val 20702"/>
                <a:gd name="f9" fmla="val 13077"/>
                <a:gd name="f10" fmla="val 20723"/>
                <a:gd name="f11" fmla="val 13035"/>
                <a:gd name="f12" fmla="*/ f0 1 20724"/>
                <a:gd name="f13" fmla="*/ f1 1 130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0724"/>
                <a:gd name="f20" fmla="*/ f17 1 130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724" h="130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25;p15">
              <a:extLst>
                <a:ext uri="{FF2B5EF4-FFF2-40B4-BE49-F238E27FC236}">
                  <a16:creationId xmlns:a16="http://schemas.microsoft.com/office/drawing/2014/main" id="{B8A4A0FC-7C11-43AA-936B-1048FFFC8D65}"/>
                </a:ext>
              </a:extLst>
            </p:cNvPr>
            <p:cNvSpPr/>
            <p:nvPr/>
          </p:nvSpPr>
          <p:spPr>
            <a:xfrm>
              <a:off x="7493297" y="175336"/>
              <a:ext cx="2222001" cy="72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39"/>
                <a:gd name="f4" fmla="val 7093"/>
                <a:gd name="f5" fmla="val 43"/>
                <a:gd name="f6" fmla="val 7092"/>
                <a:gd name="f7" fmla="val 7071"/>
                <a:gd name="f8" fmla="*/ f0 1 21639"/>
                <a:gd name="f9" fmla="*/ f1 1 709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1639"/>
                <a:gd name="f16" fmla="*/ f13 1 709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1639" h="7093">
                  <a:moveTo>
                    <a:pt x="f2" y="f2"/>
                  </a:moveTo>
                  <a:lnTo>
                    <a:pt x="f2" y="f5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26;p15">
              <a:extLst>
                <a:ext uri="{FF2B5EF4-FFF2-40B4-BE49-F238E27FC236}">
                  <a16:creationId xmlns:a16="http://schemas.microsoft.com/office/drawing/2014/main" id="{4D7370DA-8A47-49E9-81B2-2ED88438B398}"/>
                </a:ext>
              </a:extLst>
            </p:cNvPr>
            <p:cNvSpPr/>
            <p:nvPr/>
          </p:nvSpPr>
          <p:spPr>
            <a:xfrm>
              <a:off x="7554498" y="518601"/>
              <a:ext cx="2099599" cy="438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7"/>
                <a:gd name="f4" fmla="val 427"/>
                <a:gd name="f5" fmla="val 1"/>
                <a:gd name="f6" fmla="val 44"/>
                <a:gd name="f7" fmla="val 20446"/>
                <a:gd name="f8" fmla="val 384"/>
                <a:gd name="f9" fmla="*/ f0 1 20447"/>
                <a:gd name="f10" fmla="*/ f1 1 42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447"/>
                <a:gd name="f17" fmla="*/ f14 1 42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447" h="427">
                  <a:moveTo>
                    <a:pt x="f5" y="f5"/>
                  </a:moveTo>
                  <a:lnTo>
                    <a:pt x="f5" y="f6"/>
                  </a:lnTo>
                  <a:lnTo>
                    <a:pt x="f7" y="f4"/>
                  </a:lnTo>
                  <a:lnTo>
                    <a:pt x="f7" y="f8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27;p15">
              <a:extLst>
                <a:ext uri="{FF2B5EF4-FFF2-40B4-BE49-F238E27FC236}">
                  <a16:creationId xmlns:a16="http://schemas.microsoft.com/office/drawing/2014/main" id="{E3C9FC5F-3E9A-4B6E-8114-013F455C71DA}"/>
                </a:ext>
              </a:extLst>
            </p:cNvPr>
            <p:cNvSpPr/>
            <p:nvPr/>
          </p:nvSpPr>
          <p:spPr>
            <a:xfrm>
              <a:off x="7716328" y="214664"/>
              <a:ext cx="1775938" cy="651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95"/>
                <a:gd name="f4" fmla="val 6348"/>
                <a:gd name="f5" fmla="val 17273"/>
                <a:gd name="f6" fmla="val 1"/>
                <a:gd name="f7" fmla="val 6305"/>
                <a:gd name="f8" fmla="val 22"/>
                <a:gd name="f9" fmla="val 6347"/>
                <a:gd name="f10" fmla="val 17294"/>
                <a:gd name="f11" fmla="val 43"/>
                <a:gd name="f12" fmla="*/ f0 1 17295"/>
                <a:gd name="f13" fmla="*/ f1 1 634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7295"/>
                <a:gd name="f20" fmla="*/ f17 1 634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7295" h="634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28;p15">
              <a:extLst>
                <a:ext uri="{FF2B5EF4-FFF2-40B4-BE49-F238E27FC236}">
                  <a16:creationId xmlns:a16="http://schemas.microsoft.com/office/drawing/2014/main" id="{33B19EEE-0357-4300-8E99-2AA18ADC3E49}"/>
                </a:ext>
              </a:extLst>
            </p:cNvPr>
            <p:cNvSpPr/>
            <p:nvPr/>
          </p:nvSpPr>
          <p:spPr>
            <a:xfrm>
              <a:off x="7965640" y="-98005"/>
              <a:ext cx="1277297" cy="127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39"/>
                <a:gd name="f4" fmla="val 12438"/>
                <a:gd name="f5" fmla="val 12396"/>
                <a:gd name="f6" fmla="val 1"/>
                <a:gd name="f7" fmla="val 12395"/>
                <a:gd name="f8" fmla="val 43"/>
                <a:gd name="f9" fmla="val 21"/>
                <a:gd name="f10" fmla="*/ f0 1 12439"/>
                <a:gd name="f11" fmla="*/ f1 1 1243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439"/>
                <a:gd name="f18" fmla="*/ f15 1 1243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439" h="12438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4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29;p15">
              <a:extLst>
                <a:ext uri="{FF2B5EF4-FFF2-40B4-BE49-F238E27FC236}">
                  <a16:creationId xmlns:a16="http://schemas.microsoft.com/office/drawing/2014/main" id="{E329442F-4B22-4A20-A196-E6E34BCEC18B}"/>
                </a:ext>
              </a:extLst>
            </p:cNvPr>
            <p:cNvSpPr/>
            <p:nvPr/>
          </p:nvSpPr>
          <p:spPr>
            <a:xfrm>
              <a:off x="8278410" y="-347316"/>
              <a:ext cx="651738" cy="17757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47"/>
                <a:gd name="f4" fmla="val 17294"/>
                <a:gd name="f5" fmla="val 6304"/>
                <a:gd name="f6" fmla="val 17272"/>
                <a:gd name="f7" fmla="val 43"/>
                <a:gd name="f8" fmla="val 21"/>
                <a:gd name="f9" fmla="*/ f0 1 6347"/>
                <a:gd name="f10" fmla="*/ f1 1 1729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47"/>
                <a:gd name="f17" fmla="*/ f14 1 1729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47" h="17294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30;p15">
              <a:extLst>
                <a:ext uri="{FF2B5EF4-FFF2-40B4-BE49-F238E27FC236}">
                  <a16:creationId xmlns:a16="http://schemas.microsoft.com/office/drawing/2014/main" id="{385A6AB2-E18B-4063-A2E4-9FAC6EA61889}"/>
                </a:ext>
              </a:extLst>
            </p:cNvPr>
            <p:cNvSpPr/>
            <p:nvPr/>
          </p:nvSpPr>
          <p:spPr>
            <a:xfrm>
              <a:off x="8582348" y="-509147"/>
              <a:ext cx="43845" cy="2099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20446"/>
                <a:gd name="f5" fmla="val 384"/>
                <a:gd name="f6" fmla="val 426"/>
                <a:gd name="f7" fmla="val 43"/>
                <a:gd name="f8" fmla="*/ f0 1 427"/>
                <a:gd name="f9" fmla="*/ f1 1 204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7"/>
                <a:gd name="f16" fmla="*/ f13 1 204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7" h="20446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31;p15">
              <a:extLst>
                <a:ext uri="{FF2B5EF4-FFF2-40B4-BE49-F238E27FC236}">
                  <a16:creationId xmlns:a16="http://schemas.microsoft.com/office/drawing/2014/main" id="{975B3DB4-2AA9-4AF3-BEFA-61E539C0BB5C}"/>
                </a:ext>
              </a:extLst>
            </p:cNvPr>
            <p:cNvSpPr/>
            <p:nvPr/>
          </p:nvSpPr>
          <p:spPr>
            <a:xfrm>
              <a:off x="8238981" y="-572606"/>
              <a:ext cx="730605" cy="2224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15"/>
                <a:gd name="f4" fmla="val 21661"/>
                <a:gd name="f5" fmla="val 43"/>
                <a:gd name="f6" fmla="val 1"/>
                <a:gd name="f7" fmla="val 22"/>
                <a:gd name="f8" fmla="val 7072"/>
                <a:gd name="f9" fmla="val 21660"/>
                <a:gd name="f10" fmla="val 7114"/>
                <a:gd name="f11" fmla="*/ f0 1 7115"/>
                <a:gd name="f12" fmla="*/ f1 1 2166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115"/>
                <a:gd name="f19" fmla="*/ f16 1 2166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5" h="21661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32;p15">
              <a:extLst>
                <a:ext uri="{FF2B5EF4-FFF2-40B4-BE49-F238E27FC236}">
                  <a16:creationId xmlns:a16="http://schemas.microsoft.com/office/drawing/2014/main" id="{9FDEC16B-1FA7-4676-8B78-59DDC4BD580F}"/>
                </a:ext>
              </a:extLst>
            </p:cNvPr>
            <p:cNvSpPr/>
            <p:nvPr/>
          </p:nvSpPr>
          <p:spPr>
            <a:xfrm>
              <a:off x="7932886" y="-524444"/>
              <a:ext cx="1342814" cy="21278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20723"/>
                <a:gd name="f5" fmla="val 43"/>
                <a:gd name="f6" fmla="val 21"/>
                <a:gd name="f7" fmla="val 13034"/>
                <a:gd name="f8" fmla="val 20701"/>
                <a:gd name="f9" fmla="*/ f0 1 13077"/>
                <a:gd name="f10" fmla="*/ f1 1 2072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077"/>
                <a:gd name="f17" fmla="*/ f14 1 2072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077" h="20723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333;p15">
            <a:extLst>
              <a:ext uri="{FF2B5EF4-FFF2-40B4-BE49-F238E27FC236}">
                <a16:creationId xmlns:a16="http://schemas.microsoft.com/office/drawing/2014/main" id="{82DA4646-49C6-4176-B0B1-19401214C9FB}"/>
              </a:ext>
            </a:extLst>
          </p:cNvPr>
          <p:cNvSpPr/>
          <p:nvPr/>
        </p:nvSpPr>
        <p:spPr>
          <a:xfrm flipH="1">
            <a:off x="3506696" y="4297204"/>
            <a:ext cx="2314474" cy="1706206"/>
          </a:xfrm>
          <a:custGeom>
            <a:avLst/>
            <a:gdLst>
              <a:gd name="f0" fmla="val w"/>
              <a:gd name="f1" fmla="val h"/>
              <a:gd name="f2" fmla="val 0"/>
              <a:gd name="f3" fmla="val 24919"/>
              <a:gd name="f4" fmla="val 18370"/>
              <a:gd name="f5" fmla="val 20893"/>
              <a:gd name="f6" fmla="val 117"/>
              <a:gd name="f7" fmla="val 21937"/>
              <a:gd name="f8" fmla="val 22746"/>
              <a:gd name="f9" fmla="val 415"/>
              <a:gd name="f10" fmla="val 23194"/>
              <a:gd name="f11" fmla="val 1012"/>
              <a:gd name="f12" fmla="val 24770"/>
              <a:gd name="f13" fmla="val 3163"/>
              <a:gd name="f14" fmla="val 21064"/>
              <a:gd name="f15" fmla="val 8572"/>
              <a:gd name="f16" fmla="val 14909"/>
              <a:gd name="f17" fmla="val 13087"/>
              <a:gd name="f18" fmla="val 11927"/>
              <a:gd name="f19" fmla="val 15281"/>
              <a:gd name="f20" fmla="val 8818"/>
              <a:gd name="f21" fmla="val 16921"/>
              <a:gd name="f22" fmla="val 6155"/>
              <a:gd name="f23" fmla="val 17730"/>
              <a:gd name="f24" fmla="val 5014"/>
              <a:gd name="f25" fmla="val 18071"/>
              <a:gd name="f26" fmla="val 4019"/>
              <a:gd name="f27" fmla="val 18240"/>
              <a:gd name="f28" fmla="val 3196"/>
              <a:gd name="f29" fmla="val 2115"/>
              <a:gd name="f30" fmla="val 1330"/>
              <a:gd name="f31" fmla="val 17948"/>
              <a:gd name="f32" fmla="val 895"/>
              <a:gd name="f33" fmla="val 17368"/>
              <a:gd name="f34" fmla="val 150"/>
              <a:gd name="f35" fmla="val 16324"/>
              <a:gd name="f36" fmla="val 575"/>
              <a:gd name="f37" fmla="val 14514"/>
              <a:gd name="f38" fmla="val 2130"/>
              <a:gd name="f39" fmla="val 12235"/>
              <a:gd name="f40" fmla="val 3685"/>
              <a:gd name="f41" fmla="val 9935"/>
              <a:gd name="f42" fmla="val 6198"/>
              <a:gd name="f43" fmla="val 7486"/>
              <a:gd name="f44" fmla="val 9180"/>
              <a:gd name="f45" fmla="val 5292"/>
              <a:gd name="f46" fmla="val 13610"/>
              <a:gd name="f47" fmla="val 2034"/>
              <a:gd name="f48" fmla="val 18125"/>
              <a:gd name="f49" fmla="val 20889"/>
              <a:gd name="f50" fmla="val 1"/>
              <a:gd name="f51" fmla="val 18081"/>
              <a:gd name="f52" fmla="val 13550"/>
              <a:gd name="f53" fmla="val 1899"/>
              <a:gd name="f54" fmla="val 9095"/>
              <a:gd name="f55" fmla="val 5165"/>
              <a:gd name="f56" fmla="val 6092"/>
              <a:gd name="f57" fmla="val 7379"/>
              <a:gd name="f58" fmla="val 3578"/>
              <a:gd name="f59" fmla="val 9850"/>
              <a:gd name="f60" fmla="val 2002"/>
              <a:gd name="f61" fmla="val 12150"/>
              <a:gd name="f62" fmla="val 426"/>
              <a:gd name="f63" fmla="val 14472"/>
              <a:gd name="f64" fmla="val 16367"/>
              <a:gd name="f65" fmla="val 788"/>
              <a:gd name="f66" fmla="val 17453"/>
              <a:gd name="f67" fmla="val 1236"/>
              <a:gd name="f68" fmla="val 2066"/>
              <a:gd name="f69" fmla="val 18369"/>
              <a:gd name="f70" fmla="val 3195"/>
              <a:gd name="f71" fmla="val 4047"/>
              <a:gd name="f72" fmla="val 5048"/>
              <a:gd name="f73" fmla="val 18199"/>
              <a:gd name="f74" fmla="val 17858"/>
              <a:gd name="f75" fmla="val 8860"/>
              <a:gd name="f76" fmla="val 17049"/>
              <a:gd name="f77" fmla="val 11991"/>
              <a:gd name="f78" fmla="val 15387"/>
              <a:gd name="f79" fmla="val 14994"/>
              <a:gd name="f80" fmla="val 13194"/>
              <a:gd name="f81" fmla="val 21192"/>
              <a:gd name="f82" fmla="val 8636"/>
              <a:gd name="f83" fmla="val 3141"/>
              <a:gd name="f84" fmla="val 23300"/>
              <a:gd name="f85" fmla="val 926"/>
              <a:gd name="f86" fmla="val 22841"/>
              <a:gd name="f87" fmla="val 298"/>
              <a:gd name="f88" fmla="val 22000"/>
              <a:gd name="f89" fmla="*/ f0 1 24919"/>
              <a:gd name="f90" fmla="*/ f1 1 18370"/>
              <a:gd name="f91" fmla="val f2"/>
              <a:gd name="f92" fmla="val f3"/>
              <a:gd name="f93" fmla="val f4"/>
              <a:gd name="f94" fmla="+- f93 0 f91"/>
              <a:gd name="f95" fmla="+- f92 0 f91"/>
              <a:gd name="f96" fmla="*/ f95 1 24919"/>
              <a:gd name="f97" fmla="*/ f94 1 18370"/>
              <a:gd name="f98" fmla="*/ f91 1 f96"/>
              <a:gd name="f99" fmla="*/ f92 1 f96"/>
              <a:gd name="f100" fmla="*/ f91 1 f97"/>
              <a:gd name="f101" fmla="*/ f93 1 f97"/>
              <a:gd name="f102" fmla="*/ f98 f89 1"/>
              <a:gd name="f103" fmla="*/ f99 f89 1"/>
              <a:gd name="f104" fmla="*/ f101 f90 1"/>
              <a:gd name="f105" fmla="*/ f100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2" t="f105" r="f103" b="f104"/>
            <a:pathLst>
              <a:path w="24919" h="1837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27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  <a:moveTo>
                  <a:pt x="f49" y="f50"/>
                </a:moveTo>
                <a:cubicBezTo>
                  <a:pt x="f51" y="f50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2" y="f64"/>
                  <a:pt x="f65" y="f66"/>
                </a:cubicBezTo>
                <a:cubicBezTo>
                  <a:pt x="f67" y="f25"/>
                  <a:pt x="f68" y="f69"/>
                  <a:pt x="f70" y="f69"/>
                </a:cubicBezTo>
                <a:cubicBezTo>
                  <a:pt x="f71" y="f69"/>
                  <a:pt x="f72" y="f73"/>
                  <a:pt x="f42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3" y="f83"/>
                  <a:pt x="f84" y="f85"/>
                </a:cubicBezTo>
                <a:cubicBezTo>
                  <a:pt x="f86" y="f87"/>
                  <a:pt x="f88" y="f50"/>
                  <a:pt x="f49" y="f50"/>
                </a:cubicBezTo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334;p15">
            <a:extLst>
              <a:ext uri="{FF2B5EF4-FFF2-40B4-BE49-F238E27FC236}">
                <a16:creationId xmlns:a16="http://schemas.microsoft.com/office/drawing/2014/main" id="{8B4A6772-D28D-4AB3-840B-2FF144317C73}"/>
              </a:ext>
            </a:extLst>
          </p:cNvPr>
          <p:cNvSpPr/>
          <p:nvPr/>
        </p:nvSpPr>
        <p:spPr>
          <a:xfrm flipH="1">
            <a:off x="4252837" y="4297204"/>
            <a:ext cx="334368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0"/>
              <a:gd name="f4" fmla="val 1811"/>
              <a:gd name="f5" fmla="val 1789"/>
              <a:gd name="f6" fmla="val 128"/>
              <a:gd name="f7" fmla="val 277"/>
              <a:gd name="f8" fmla="val 1768"/>
              <a:gd name="f9" fmla="val 405"/>
              <a:gd name="f10" fmla="val 1726"/>
              <a:gd name="f11" fmla="val 1129"/>
              <a:gd name="f12" fmla="val 1725"/>
              <a:gd name="f13" fmla="val 1810"/>
              <a:gd name="f14" fmla="val 1832"/>
              <a:gd name="f15" fmla="val 1895"/>
              <a:gd name="f16" fmla="val 2471"/>
              <a:gd name="f17" fmla="val 3216"/>
              <a:gd name="f18" fmla="val 3344"/>
              <a:gd name="f19" fmla="val 3472"/>
              <a:gd name="f20" fmla="val 3599"/>
              <a:gd name="f21" fmla="val 1896"/>
              <a:gd name="f22" fmla="*/ f0 1 3600"/>
              <a:gd name="f23" fmla="*/ f1 1 3600"/>
              <a:gd name="f24" fmla="val f2"/>
              <a:gd name="f25" fmla="val f3"/>
              <a:gd name="f26" fmla="+- f25 0 f24"/>
              <a:gd name="f27" fmla="*/ f26 1 3600"/>
              <a:gd name="f28" fmla="*/ f24 1 f27"/>
              <a:gd name="f29" fmla="*/ f25 1 f27"/>
              <a:gd name="f30" fmla="*/ f28 f22 1"/>
              <a:gd name="f31" fmla="*/ f29 f22 1"/>
              <a:gd name="f32" fmla="*/ f29 f23 1"/>
              <a:gd name="f33" fmla="*/ f2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3600" h="3600">
                <a:moveTo>
                  <a:pt x="f4" y="f2"/>
                </a:moveTo>
                <a:cubicBezTo>
                  <a:pt x="f5" y="f6"/>
                  <a:pt x="f5" y="f7"/>
                  <a:pt x="f8" y="f9"/>
                </a:cubicBezTo>
                <a:cubicBezTo>
                  <a:pt x="f10" y="f11"/>
                  <a:pt x="f11" y="f12"/>
                  <a:pt x="f9" y="f8"/>
                </a:cubicBezTo>
                <a:cubicBezTo>
                  <a:pt x="f7" y="f5"/>
                  <a:pt x="f6" y="f5"/>
                  <a:pt x="f2" y="f13"/>
                </a:cubicBezTo>
                <a:cubicBezTo>
                  <a:pt x="f6" y="f13"/>
                  <a:pt x="f7" y="f14"/>
                  <a:pt x="f9" y="f14"/>
                </a:cubicBezTo>
                <a:cubicBezTo>
                  <a:pt x="f11" y="f15"/>
                  <a:pt x="f10" y="f16"/>
                  <a:pt x="f8" y="f17"/>
                </a:cubicBezTo>
                <a:cubicBezTo>
                  <a:pt x="f5" y="f18"/>
                  <a:pt x="f5" y="f19"/>
                  <a:pt x="f4" y="f20"/>
                </a:cubicBezTo>
                <a:cubicBezTo>
                  <a:pt x="f4" y="f19"/>
                  <a:pt x="f14" y="f18"/>
                  <a:pt x="f14" y="f17"/>
                </a:cubicBezTo>
                <a:cubicBezTo>
                  <a:pt x="f21" y="f16"/>
                  <a:pt x="f16" y="f15"/>
                  <a:pt x="f17" y="f14"/>
                </a:cubicBezTo>
                <a:cubicBezTo>
                  <a:pt x="f18" y="f14"/>
                  <a:pt x="f19" y="f13"/>
                  <a:pt x="f3" y="f13"/>
                </a:cubicBezTo>
                <a:cubicBezTo>
                  <a:pt x="f19" y="f5"/>
                  <a:pt x="f18" y="f5"/>
                  <a:pt x="f17" y="f8"/>
                </a:cubicBezTo>
                <a:cubicBezTo>
                  <a:pt x="f16" y="f12"/>
                  <a:pt x="f21" y="f11"/>
                  <a:pt x="f14" y="f9"/>
                </a:cubicBezTo>
                <a:cubicBezTo>
                  <a:pt x="f14" y="f7"/>
                  <a:pt x="f4" y="f6"/>
                  <a:pt x="f4" y="f2"/>
                </a:cubicBezTo>
                <a:close/>
              </a:path>
            </a:pathLst>
          </a:custGeom>
          <a:solidFill>
            <a:srgbClr val="B2772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335;p15">
            <a:extLst>
              <a:ext uri="{FF2B5EF4-FFF2-40B4-BE49-F238E27FC236}">
                <a16:creationId xmlns:a16="http://schemas.microsoft.com/office/drawing/2014/main" id="{6B7D9BBC-1148-4A48-A267-428528F9189D}"/>
              </a:ext>
            </a:extLst>
          </p:cNvPr>
          <p:cNvSpPr/>
          <p:nvPr/>
        </p:nvSpPr>
        <p:spPr>
          <a:xfrm>
            <a:off x="8281601" y="4258424"/>
            <a:ext cx="1433696" cy="14336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336;p15">
            <a:extLst>
              <a:ext uri="{FF2B5EF4-FFF2-40B4-BE49-F238E27FC236}">
                <a16:creationId xmlns:a16="http://schemas.microsoft.com/office/drawing/2014/main" id="{1585D2AF-902A-49DD-98FB-1C24B7D70AFE}"/>
              </a:ext>
            </a:extLst>
          </p:cNvPr>
          <p:cNvSpPr/>
          <p:nvPr/>
        </p:nvSpPr>
        <p:spPr>
          <a:xfrm>
            <a:off x="395514" y="3049807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337;p15">
            <a:extLst>
              <a:ext uri="{FF2B5EF4-FFF2-40B4-BE49-F238E27FC236}">
                <a16:creationId xmlns:a16="http://schemas.microsoft.com/office/drawing/2014/main" id="{66F5D27D-AB4A-4FFD-BA9C-4D529D417027}"/>
              </a:ext>
            </a:extLst>
          </p:cNvPr>
          <p:cNvSpPr/>
          <p:nvPr/>
        </p:nvSpPr>
        <p:spPr>
          <a:xfrm>
            <a:off x="7033985" y="4654771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38;p15">
            <a:extLst>
              <a:ext uri="{FF2B5EF4-FFF2-40B4-BE49-F238E27FC236}">
                <a16:creationId xmlns:a16="http://schemas.microsoft.com/office/drawing/2014/main" id="{663B9ED1-5E73-42BF-94C3-36384D86312B}"/>
              </a:ext>
            </a:extLst>
          </p:cNvPr>
          <p:cNvSpPr/>
          <p:nvPr/>
        </p:nvSpPr>
        <p:spPr>
          <a:xfrm>
            <a:off x="5821161" y="357722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339;p15">
            <a:extLst>
              <a:ext uri="{FF2B5EF4-FFF2-40B4-BE49-F238E27FC236}">
                <a16:creationId xmlns:a16="http://schemas.microsoft.com/office/drawing/2014/main" id="{642AAE0B-AC82-4B22-A699-EF6037400529}"/>
              </a:ext>
            </a:extLst>
          </p:cNvPr>
          <p:cNvSpPr/>
          <p:nvPr/>
        </p:nvSpPr>
        <p:spPr>
          <a:xfrm>
            <a:off x="546363" y="626501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3" name="Google Shape;340;p15">
            <a:extLst>
              <a:ext uri="{FF2B5EF4-FFF2-40B4-BE49-F238E27FC236}">
                <a16:creationId xmlns:a16="http://schemas.microsoft.com/office/drawing/2014/main" id="{F900E470-DA1A-4FA3-9B1D-48BE14ADE007}"/>
              </a:ext>
            </a:extLst>
          </p:cNvPr>
          <p:cNvGrpSpPr/>
          <p:nvPr/>
        </p:nvGrpSpPr>
        <p:grpSpPr>
          <a:xfrm>
            <a:off x="800009" y="1950232"/>
            <a:ext cx="273003" cy="273616"/>
            <a:chOff x="800009" y="1950232"/>
            <a:chExt cx="273003" cy="273616"/>
          </a:xfrm>
        </p:grpSpPr>
        <p:cxnSp>
          <p:nvCxnSpPr>
            <p:cNvPr id="24" name="Google Shape;341;p15">
              <a:extLst>
                <a:ext uri="{FF2B5EF4-FFF2-40B4-BE49-F238E27FC236}">
                  <a16:creationId xmlns:a16="http://schemas.microsoft.com/office/drawing/2014/main" id="{8FEB20A2-4301-4868-87E9-1840120E74C7}"/>
                </a:ext>
              </a:extLst>
            </p:cNvPr>
            <p:cNvCxnSpPr/>
            <p:nvPr/>
          </p:nvCxnSpPr>
          <p:spPr>
            <a:xfrm>
              <a:off x="936491" y="1950543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5" name="Google Shape;342;p15">
              <a:extLst>
                <a:ext uri="{FF2B5EF4-FFF2-40B4-BE49-F238E27FC236}">
                  <a16:creationId xmlns:a16="http://schemas.microsoft.com/office/drawing/2014/main" id="{362640A8-9451-45FA-8839-59C23DC82716}"/>
                </a:ext>
              </a:extLst>
            </p:cNvPr>
            <p:cNvCxnSpPr/>
            <p:nvPr/>
          </p:nvCxnSpPr>
          <p:spPr>
            <a:xfrm rot="10799991">
              <a:off x="800009" y="2087063"/>
              <a:ext cx="273003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6" name="Google Shape;343;p15">
              <a:extLst>
                <a:ext uri="{FF2B5EF4-FFF2-40B4-BE49-F238E27FC236}">
                  <a16:creationId xmlns:a16="http://schemas.microsoft.com/office/drawing/2014/main" id="{0CFFD15F-DD9F-455C-96FC-B0D60B0313B8}"/>
                </a:ext>
              </a:extLst>
            </p:cNvPr>
            <p:cNvCxnSpPr/>
            <p:nvPr/>
          </p:nvCxnSpPr>
          <p:spPr>
            <a:xfrm>
              <a:off x="936528" y="1950232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7" name="Google Shape;344;p15">
              <a:extLst>
                <a:ext uri="{FF2B5EF4-FFF2-40B4-BE49-F238E27FC236}">
                  <a16:creationId xmlns:a16="http://schemas.microsoft.com/office/drawing/2014/main" id="{212411A7-08DF-432B-87BD-F19E8CA94699}"/>
                </a:ext>
              </a:extLst>
            </p:cNvPr>
            <p:cNvCxnSpPr/>
            <p:nvPr/>
          </p:nvCxnSpPr>
          <p:spPr>
            <a:xfrm>
              <a:off x="936446" y="1950232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28" name="Google Shape;345;p15">
            <a:extLst>
              <a:ext uri="{FF2B5EF4-FFF2-40B4-BE49-F238E27FC236}">
                <a16:creationId xmlns:a16="http://schemas.microsoft.com/office/drawing/2014/main" id="{B2C8B994-D8BF-4180-B26A-B2831C5D9D84}"/>
              </a:ext>
            </a:extLst>
          </p:cNvPr>
          <p:cNvGrpSpPr/>
          <p:nvPr/>
        </p:nvGrpSpPr>
        <p:grpSpPr>
          <a:xfrm>
            <a:off x="526320" y="4296975"/>
            <a:ext cx="186894" cy="187434"/>
            <a:chOff x="526320" y="4296975"/>
            <a:chExt cx="186894" cy="187434"/>
          </a:xfrm>
        </p:grpSpPr>
        <p:cxnSp>
          <p:nvCxnSpPr>
            <p:cNvPr id="29" name="Google Shape;346;p15">
              <a:extLst>
                <a:ext uri="{FF2B5EF4-FFF2-40B4-BE49-F238E27FC236}">
                  <a16:creationId xmlns:a16="http://schemas.microsoft.com/office/drawing/2014/main" id="{806DEE79-0D0C-46AA-B2C3-07AC7B4693C3}"/>
                </a:ext>
              </a:extLst>
            </p:cNvPr>
            <p:cNvCxnSpPr/>
            <p:nvPr/>
          </p:nvCxnSpPr>
          <p:spPr>
            <a:xfrm>
              <a:off x="619780" y="4297204"/>
              <a:ext cx="0" cy="1872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30" name="Google Shape;347;p15">
              <a:extLst>
                <a:ext uri="{FF2B5EF4-FFF2-40B4-BE49-F238E27FC236}">
                  <a16:creationId xmlns:a16="http://schemas.microsoft.com/office/drawing/2014/main" id="{240E5E36-3390-4815-B0BF-415ABF716314}"/>
                </a:ext>
              </a:extLst>
            </p:cNvPr>
            <p:cNvCxnSpPr/>
            <p:nvPr/>
          </p:nvCxnSpPr>
          <p:spPr>
            <a:xfrm rot="10799991">
              <a:off x="526320" y="4390656"/>
              <a:ext cx="186894" cy="0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31" name="Google Shape;348;p15">
              <a:extLst>
                <a:ext uri="{FF2B5EF4-FFF2-40B4-BE49-F238E27FC236}">
                  <a16:creationId xmlns:a16="http://schemas.microsoft.com/office/drawing/2014/main" id="{F133770A-8599-425C-87E3-B683B0677025}"/>
                </a:ext>
              </a:extLst>
            </p:cNvPr>
            <p:cNvCxnSpPr/>
            <p:nvPr/>
          </p:nvCxnSpPr>
          <p:spPr>
            <a:xfrm>
              <a:off x="619771" y="4296975"/>
              <a:ext cx="0" cy="1871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32" name="Google Shape;349;p15">
              <a:extLst>
                <a:ext uri="{FF2B5EF4-FFF2-40B4-BE49-F238E27FC236}">
                  <a16:creationId xmlns:a16="http://schemas.microsoft.com/office/drawing/2014/main" id="{63548D53-CFE8-4901-97E4-E2BE8EA994D0}"/>
                </a:ext>
              </a:extLst>
            </p:cNvPr>
            <p:cNvCxnSpPr/>
            <p:nvPr/>
          </p:nvCxnSpPr>
          <p:spPr>
            <a:xfrm>
              <a:off x="619771" y="4296975"/>
              <a:ext cx="0" cy="1871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</p:grpSp>
      <p:grpSp>
        <p:nvGrpSpPr>
          <p:cNvPr id="33" name="Google Shape;350;p15">
            <a:extLst>
              <a:ext uri="{FF2B5EF4-FFF2-40B4-BE49-F238E27FC236}">
                <a16:creationId xmlns:a16="http://schemas.microsoft.com/office/drawing/2014/main" id="{C5565C9C-FBAB-41AF-A541-F768EA6E5823}"/>
              </a:ext>
            </a:extLst>
          </p:cNvPr>
          <p:cNvGrpSpPr/>
          <p:nvPr/>
        </p:nvGrpSpPr>
        <p:grpSpPr>
          <a:xfrm>
            <a:off x="2995611" y="585728"/>
            <a:ext cx="272994" cy="273615"/>
            <a:chOff x="2995611" y="585728"/>
            <a:chExt cx="272994" cy="273615"/>
          </a:xfrm>
        </p:grpSpPr>
        <p:cxnSp>
          <p:nvCxnSpPr>
            <p:cNvPr id="34" name="Google Shape;351;p15">
              <a:extLst>
                <a:ext uri="{FF2B5EF4-FFF2-40B4-BE49-F238E27FC236}">
                  <a16:creationId xmlns:a16="http://schemas.microsoft.com/office/drawing/2014/main" id="{E24D7830-C228-4E4E-94E9-FCCFEFD3F04E}"/>
                </a:ext>
              </a:extLst>
            </p:cNvPr>
            <p:cNvCxnSpPr/>
            <p:nvPr/>
          </p:nvCxnSpPr>
          <p:spPr>
            <a:xfrm>
              <a:off x="3132085" y="586048"/>
              <a:ext cx="0" cy="2732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5" name="Google Shape;352;p15">
              <a:extLst>
                <a:ext uri="{FF2B5EF4-FFF2-40B4-BE49-F238E27FC236}">
                  <a16:creationId xmlns:a16="http://schemas.microsoft.com/office/drawing/2014/main" id="{6539494D-5EAA-4A7C-876A-2B87C6C3249C}"/>
                </a:ext>
              </a:extLst>
            </p:cNvPr>
            <p:cNvCxnSpPr/>
            <p:nvPr/>
          </p:nvCxnSpPr>
          <p:spPr>
            <a:xfrm rot="10799991">
              <a:off x="2995611" y="722558"/>
              <a:ext cx="27299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6" name="Google Shape;353;p15">
              <a:extLst>
                <a:ext uri="{FF2B5EF4-FFF2-40B4-BE49-F238E27FC236}">
                  <a16:creationId xmlns:a16="http://schemas.microsoft.com/office/drawing/2014/main" id="{42209EBA-75C7-4A93-AEDB-3C80DC5D4590}"/>
                </a:ext>
              </a:extLst>
            </p:cNvPr>
            <p:cNvCxnSpPr/>
            <p:nvPr/>
          </p:nvCxnSpPr>
          <p:spPr>
            <a:xfrm>
              <a:off x="3132112" y="585728"/>
              <a:ext cx="0" cy="273231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7" name="Google Shape;354;p15">
              <a:extLst>
                <a:ext uri="{FF2B5EF4-FFF2-40B4-BE49-F238E27FC236}">
                  <a16:creationId xmlns:a16="http://schemas.microsoft.com/office/drawing/2014/main" id="{E664A905-F2DC-4B97-AB99-B37EB7E0223F}"/>
                </a:ext>
              </a:extLst>
            </p:cNvPr>
            <p:cNvCxnSpPr/>
            <p:nvPr/>
          </p:nvCxnSpPr>
          <p:spPr>
            <a:xfrm>
              <a:off x="3132030" y="585728"/>
              <a:ext cx="0" cy="273231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sp>
        <p:nvSpPr>
          <p:cNvPr id="38" name="Google Shape;355;p15">
            <a:extLst>
              <a:ext uri="{FF2B5EF4-FFF2-40B4-BE49-F238E27FC236}">
                <a16:creationId xmlns:a16="http://schemas.microsoft.com/office/drawing/2014/main" id="{44A7C5F4-6B50-43C9-A680-FD25A0FF448F}"/>
              </a:ext>
            </a:extLst>
          </p:cNvPr>
          <p:cNvSpPr/>
          <p:nvPr/>
        </p:nvSpPr>
        <p:spPr>
          <a:xfrm>
            <a:off x="3994922" y="1426390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Google Shape;356;p15">
            <a:extLst>
              <a:ext uri="{FF2B5EF4-FFF2-40B4-BE49-F238E27FC236}">
                <a16:creationId xmlns:a16="http://schemas.microsoft.com/office/drawing/2014/main" id="{C06D3A81-A783-45C7-8F4A-E6E5B54ABD66}"/>
              </a:ext>
            </a:extLst>
          </p:cNvPr>
          <p:cNvSpPr/>
          <p:nvPr/>
        </p:nvSpPr>
        <p:spPr>
          <a:xfrm>
            <a:off x="2143573" y="50784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9971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8;p19">
            <a:extLst>
              <a:ext uri="{FF2B5EF4-FFF2-40B4-BE49-F238E27FC236}">
                <a16:creationId xmlns:a16="http://schemas.microsoft.com/office/drawing/2014/main" id="{10B01FA7-8543-4EB6-86A2-575C045DFE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1629" y="1412976"/>
            <a:ext cx="4263902" cy="866997"/>
          </a:xfrm>
        </p:spPr>
        <p:txBody>
          <a:bodyPr/>
          <a:lstStyle>
            <a:lvl1pPr>
              <a:defRPr sz="6000"/>
            </a:lvl1pPr>
          </a:lstStyle>
          <a:p>
            <a:pPr lvl="0"/>
            <a:endParaRPr lang="es-PE"/>
          </a:p>
        </p:txBody>
      </p:sp>
      <p:sp>
        <p:nvSpPr>
          <p:cNvPr id="3" name="Google Shape;539;p19">
            <a:extLst>
              <a:ext uri="{FF2B5EF4-FFF2-40B4-BE49-F238E27FC236}">
                <a16:creationId xmlns:a16="http://schemas.microsoft.com/office/drawing/2014/main" id="{B5ADA503-2D28-409B-A426-4396939F75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21629" y="2470141"/>
            <a:ext cx="4263902" cy="12425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700"/>
            </a:lvl1pPr>
          </a:lstStyle>
          <a:p>
            <a:pPr lvl="0"/>
            <a:endParaRPr lang="es-PE"/>
          </a:p>
        </p:txBody>
      </p:sp>
      <p:sp>
        <p:nvSpPr>
          <p:cNvPr id="4" name="Google Shape;551;p19">
            <a:extLst>
              <a:ext uri="{FF2B5EF4-FFF2-40B4-BE49-F238E27FC236}">
                <a16:creationId xmlns:a16="http://schemas.microsoft.com/office/drawing/2014/main" id="{2A9083CD-3B80-4D37-9652-DD642679F054}"/>
              </a:ext>
            </a:extLst>
          </p:cNvPr>
          <p:cNvSpPr/>
          <p:nvPr/>
        </p:nvSpPr>
        <p:spPr>
          <a:xfrm>
            <a:off x="7610286" y="3709803"/>
            <a:ext cx="1232931" cy="123293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555;p19">
            <a:extLst>
              <a:ext uri="{FF2B5EF4-FFF2-40B4-BE49-F238E27FC236}">
                <a16:creationId xmlns:a16="http://schemas.microsoft.com/office/drawing/2014/main" id="{75DE5590-BE17-453F-9D46-BEE9D19159F5}"/>
              </a:ext>
            </a:extLst>
          </p:cNvPr>
          <p:cNvGrpSpPr/>
          <p:nvPr/>
        </p:nvGrpSpPr>
        <p:grpSpPr>
          <a:xfrm>
            <a:off x="2735922" y="4573106"/>
            <a:ext cx="186903" cy="187424"/>
            <a:chOff x="2735922" y="4573106"/>
            <a:chExt cx="186903" cy="187424"/>
          </a:xfrm>
        </p:grpSpPr>
        <p:cxnSp>
          <p:nvCxnSpPr>
            <p:cNvPr id="6" name="Google Shape;556;p19">
              <a:extLst>
                <a:ext uri="{FF2B5EF4-FFF2-40B4-BE49-F238E27FC236}">
                  <a16:creationId xmlns:a16="http://schemas.microsoft.com/office/drawing/2014/main" id="{4F712FF8-38F8-4B86-8573-9C4981D43AB9}"/>
                </a:ext>
              </a:extLst>
            </p:cNvPr>
            <p:cNvCxnSpPr/>
            <p:nvPr/>
          </p:nvCxnSpPr>
          <p:spPr>
            <a:xfrm>
              <a:off x="2829373" y="4573335"/>
              <a:ext cx="0" cy="1871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7" name="Google Shape;557;p19">
              <a:extLst>
                <a:ext uri="{FF2B5EF4-FFF2-40B4-BE49-F238E27FC236}">
                  <a16:creationId xmlns:a16="http://schemas.microsoft.com/office/drawing/2014/main" id="{DBDB8491-766F-48CE-BEAB-78898FF59EC7}"/>
                </a:ext>
              </a:extLst>
            </p:cNvPr>
            <p:cNvCxnSpPr/>
            <p:nvPr/>
          </p:nvCxnSpPr>
          <p:spPr>
            <a:xfrm rot="10799991">
              <a:off x="2735922" y="4666777"/>
              <a:ext cx="186903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8" name="Google Shape;558;p19">
              <a:extLst>
                <a:ext uri="{FF2B5EF4-FFF2-40B4-BE49-F238E27FC236}">
                  <a16:creationId xmlns:a16="http://schemas.microsoft.com/office/drawing/2014/main" id="{A31624A6-D5DC-4C50-971C-371E699FF85B}"/>
                </a:ext>
              </a:extLst>
            </p:cNvPr>
            <p:cNvCxnSpPr/>
            <p:nvPr/>
          </p:nvCxnSpPr>
          <p:spPr>
            <a:xfrm>
              <a:off x="2829373" y="4573106"/>
              <a:ext cx="0" cy="1870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9" name="Google Shape;559;p19">
              <a:extLst>
                <a:ext uri="{FF2B5EF4-FFF2-40B4-BE49-F238E27FC236}">
                  <a16:creationId xmlns:a16="http://schemas.microsoft.com/office/drawing/2014/main" id="{873D896A-6777-477C-9B37-950521EBF49E}"/>
                </a:ext>
              </a:extLst>
            </p:cNvPr>
            <p:cNvCxnSpPr/>
            <p:nvPr/>
          </p:nvCxnSpPr>
          <p:spPr>
            <a:xfrm>
              <a:off x="2829363" y="4573106"/>
              <a:ext cx="0" cy="1870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10" name="Google Shape;560;p19">
            <a:extLst>
              <a:ext uri="{FF2B5EF4-FFF2-40B4-BE49-F238E27FC236}">
                <a16:creationId xmlns:a16="http://schemas.microsoft.com/office/drawing/2014/main" id="{69C38B76-BAE5-4937-9F9B-D6EC89ADEBDE}"/>
              </a:ext>
            </a:extLst>
          </p:cNvPr>
          <p:cNvGrpSpPr/>
          <p:nvPr/>
        </p:nvGrpSpPr>
        <p:grpSpPr>
          <a:xfrm>
            <a:off x="7337410" y="4529955"/>
            <a:ext cx="273004" cy="273616"/>
            <a:chOff x="7337410" y="4529955"/>
            <a:chExt cx="273004" cy="273616"/>
          </a:xfrm>
        </p:grpSpPr>
        <p:cxnSp>
          <p:nvCxnSpPr>
            <p:cNvPr id="11" name="Google Shape;561;p19">
              <a:extLst>
                <a:ext uri="{FF2B5EF4-FFF2-40B4-BE49-F238E27FC236}">
                  <a16:creationId xmlns:a16="http://schemas.microsoft.com/office/drawing/2014/main" id="{EA83A6BF-E595-45E8-BC0C-FFE84DF2AB27}"/>
                </a:ext>
              </a:extLst>
            </p:cNvPr>
            <p:cNvCxnSpPr/>
            <p:nvPr/>
          </p:nvCxnSpPr>
          <p:spPr>
            <a:xfrm>
              <a:off x="7473894" y="4530266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2" name="Google Shape;562;p19">
              <a:extLst>
                <a:ext uri="{FF2B5EF4-FFF2-40B4-BE49-F238E27FC236}">
                  <a16:creationId xmlns:a16="http://schemas.microsoft.com/office/drawing/2014/main" id="{B5D2B9A4-8DC1-4D4E-B80D-02BE21B2D67F}"/>
                </a:ext>
              </a:extLst>
            </p:cNvPr>
            <p:cNvCxnSpPr/>
            <p:nvPr/>
          </p:nvCxnSpPr>
          <p:spPr>
            <a:xfrm rot="10799991">
              <a:off x="7337410" y="4666786"/>
              <a:ext cx="27300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3" name="Google Shape;563;p19">
              <a:extLst>
                <a:ext uri="{FF2B5EF4-FFF2-40B4-BE49-F238E27FC236}">
                  <a16:creationId xmlns:a16="http://schemas.microsoft.com/office/drawing/2014/main" id="{48355737-C574-455D-8EF3-174ECE3E49C4}"/>
                </a:ext>
              </a:extLst>
            </p:cNvPr>
            <p:cNvCxnSpPr/>
            <p:nvPr/>
          </p:nvCxnSpPr>
          <p:spPr>
            <a:xfrm>
              <a:off x="7473930" y="4529955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4" name="Google Shape;564;p19">
              <a:extLst>
                <a:ext uri="{FF2B5EF4-FFF2-40B4-BE49-F238E27FC236}">
                  <a16:creationId xmlns:a16="http://schemas.microsoft.com/office/drawing/2014/main" id="{DEF1D74C-7C54-4974-8EDA-C80B14961A4F}"/>
                </a:ext>
              </a:extLst>
            </p:cNvPr>
            <p:cNvCxnSpPr/>
            <p:nvPr/>
          </p:nvCxnSpPr>
          <p:spPr>
            <a:xfrm>
              <a:off x="7473848" y="4529955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15" name="Google Shape;565;p19">
            <a:extLst>
              <a:ext uri="{FF2B5EF4-FFF2-40B4-BE49-F238E27FC236}">
                <a16:creationId xmlns:a16="http://schemas.microsoft.com/office/drawing/2014/main" id="{DBA32A6A-EAEC-481D-B772-40053EFCE0F9}"/>
              </a:ext>
            </a:extLst>
          </p:cNvPr>
          <p:cNvGrpSpPr/>
          <p:nvPr/>
        </p:nvGrpSpPr>
        <p:grpSpPr>
          <a:xfrm>
            <a:off x="484887" y="1211479"/>
            <a:ext cx="273003" cy="273616"/>
            <a:chOff x="484887" y="1211479"/>
            <a:chExt cx="273003" cy="273616"/>
          </a:xfrm>
        </p:grpSpPr>
        <p:cxnSp>
          <p:nvCxnSpPr>
            <p:cNvPr id="16" name="Google Shape;566;p19">
              <a:extLst>
                <a:ext uri="{FF2B5EF4-FFF2-40B4-BE49-F238E27FC236}">
                  <a16:creationId xmlns:a16="http://schemas.microsoft.com/office/drawing/2014/main" id="{2C6C0C7A-D065-4B7D-B8CE-0DAC5BD8E265}"/>
                </a:ext>
              </a:extLst>
            </p:cNvPr>
            <p:cNvCxnSpPr/>
            <p:nvPr/>
          </p:nvCxnSpPr>
          <p:spPr>
            <a:xfrm>
              <a:off x="621371" y="1211799"/>
              <a:ext cx="0" cy="2732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7" name="Google Shape;567;p19">
              <a:extLst>
                <a:ext uri="{FF2B5EF4-FFF2-40B4-BE49-F238E27FC236}">
                  <a16:creationId xmlns:a16="http://schemas.microsoft.com/office/drawing/2014/main" id="{CE502F67-8869-496D-BEDE-EF762FE3D173}"/>
                </a:ext>
              </a:extLst>
            </p:cNvPr>
            <p:cNvCxnSpPr/>
            <p:nvPr/>
          </p:nvCxnSpPr>
          <p:spPr>
            <a:xfrm rot="10799991">
              <a:off x="484887" y="1348310"/>
              <a:ext cx="273003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8" name="Google Shape;568;p19">
              <a:extLst>
                <a:ext uri="{FF2B5EF4-FFF2-40B4-BE49-F238E27FC236}">
                  <a16:creationId xmlns:a16="http://schemas.microsoft.com/office/drawing/2014/main" id="{9696F3E3-52E9-4597-8E5B-C8919AA81C11}"/>
                </a:ext>
              </a:extLst>
            </p:cNvPr>
            <p:cNvCxnSpPr/>
            <p:nvPr/>
          </p:nvCxnSpPr>
          <p:spPr>
            <a:xfrm>
              <a:off x="621398" y="1211479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9" name="Google Shape;569;p19">
              <a:extLst>
                <a:ext uri="{FF2B5EF4-FFF2-40B4-BE49-F238E27FC236}">
                  <a16:creationId xmlns:a16="http://schemas.microsoft.com/office/drawing/2014/main" id="{A1A20494-86A8-434D-91FF-524B94D3C5ED}"/>
                </a:ext>
              </a:extLst>
            </p:cNvPr>
            <p:cNvCxnSpPr/>
            <p:nvPr/>
          </p:nvCxnSpPr>
          <p:spPr>
            <a:xfrm>
              <a:off x="621325" y="1211479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sp>
        <p:nvSpPr>
          <p:cNvPr id="20" name="Google Shape;570;p19">
            <a:extLst>
              <a:ext uri="{FF2B5EF4-FFF2-40B4-BE49-F238E27FC236}">
                <a16:creationId xmlns:a16="http://schemas.microsoft.com/office/drawing/2014/main" id="{30927360-7C4B-4A81-BC6B-364EF2D4AEB1}"/>
              </a:ext>
            </a:extLst>
          </p:cNvPr>
          <p:cNvSpPr/>
          <p:nvPr/>
        </p:nvSpPr>
        <p:spPr>
          <a:xfrm>
            <a:off x="757900" y="3229624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571;p19">
            <a:extLst>
              <a:ext uri="{FF2B5EF4-FFF2-40B4-BE49-F238E27FC236}">
                <a16:creationId xmlns:a16="http://schemas.microsoft.com/office/drawing/2014/main" id="{45C20F63-53CC-4E94-B546-6F0420BD35BB}"/>
              </a:ext>
            </a:extLst>
          </p:cNvPr>
          <p:cNvSpPr/>
          <p:nvPr/>
        </p:nvSpPr>
        <p:spPr>
          <a:xfrm>
            <a:off x="1510753" y="95137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6595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1_1_1_1">
    <p:bg>
      <p:bgPr>
        <a:solidFill>
          <a:srgbClr val="303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3;p20">
            <a:extLst>
              <a:ext uri="{FF2B5EF4-FFF2-40B4-BE49-F238E27FC236}">
                <a16:creationId xmlns:a16="http://schemas.microsoft.com/office/drawing/2014/main" id="{5F59F627-27D1-4FDF-A555-47CF159F7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979377"/>
            <a:ext cx="4338599" cy="1622703"/>
          </a:xfrm>
        </p:spPr>
        <p:txBody>
          <a:bodyPr anchorCtr="0"/>
          <a:lstStyle>
            <a:lvl1pPr algn="l">
              <a:defRPr sz="3100"/>
            </a:lvl1pPr>
          </a:lstStyle>
          <a:p>
            <a:pPr lvl="0"/>
            <a:endParaRPr lang="es-PE"/>
          </a:p>
        </p:txBody>
      </p:sp>
      <p:sp>
        <p:nvSpPr>
          <p:cNvPr id="3" name="Google Shape;574;p20">
            <a:extLst>
              <a:ext uri="{FF2B5EF4-FFF2-40B4-BE49-F238E27FC236}">
                <a16:creationId xmlns:a16="http://schemas.microsoft.com/office/drawing/2014/main" id="{D8C44DB1-4402-4369-BD4F-BC96F76D69F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222" y="2954526"/>
            <a:ext cx="3587703" cy="1143000"/>
          </a:xfrm>
        </p:spPr>
        <p:txBody>
          <a:bodyPr/>
          <a:lstStyle>
            <a:lvl1pPr>
              <a:lnSpc>
                <a:spcPct val="100000"/>
              </a:lnSpc>
              <a:buNone/>
              <a:defRPr sz="1700"/>
            </a:lvl1pPr>
          </a:lstStyle>
          <a:p>
            <a:pPr lvl="0"/>
            <a:endParaRPr lang="es-PE"/>
          </a:p>
        </p:txBody>
      </p:sp>
      <p:sp>
        <p:nvSpPr>
          <p:cNvPr id="4" name="Google Shape;575;p20">
            <a:extLst>
              <a:ext uri="{FF2B5EF4-FFF2-40B4-BE49-F238E27FC236}">
                <a16:creationId xmlns:a16="http://schemas.microsoft.com/office/drawing/2014/main" id="{6711BC91-CF53-4ADD-B986-C803268A5C00}"/>
              </a:ext>
            </a:extLst>
          </p:cNvPr>
          <p:cNvSpPr/>
          <p:nvPr/>
        </p:nvSpPr>
        <p:spPr>
          <a:xfrm>
            <a:off x="-526749" y="-588873"/>
            <a:ext cx="1433696" cy="14336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76;p20">
            <a:extLst>
              <a:ext uri="{FF2B5EF4-FFF2-40B4-BE49-F238E27FC236}">
                <a16:creationId xmlns:a16="http://schemas.microsoft.com/office/drawing/2014/main" id="{729A2CBE-F5D1-4816-8A49-286F2E0DACFC}"/>
              </a:ext>
            </a:extLst>
          </p:cNvPr>
          <p:cNvSpPr/>
          <p:nvPr/>
        </p:nvSpPr>
        <p:spPr>
          <a:xfrm rot="5400013">
            <a:off x="373775" y="3712332"/>
            <a:ext cx="2010902" cy="3686403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19046" cap="flat">
            <a:solidFill>
              <a:srgbClr val="B2772A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77;p20">
            <a:extLst>
              <a:ext uri="{FF2B5EF4-FFF2-40B4-BE49-F238E27FC236}">
                <a16:creationId xmlns:a16="http://schemas.microsoft.com/office/drawing/2014/main" id="{17CA9E64-C5EF-4A46-AD69-395CDDB7FF57}"/>
              </a:ext>
            </a:extLst>
          </p:cNvPr>
          <p:cNvSpPr/>
          <p:nvPr/>
        </p:nvSpPr>
        <p:spPr>
          <a:xfrm>
            <a:off x="2627848" y="4583164"/>
            <a:ext cx="334460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oogle Shape;578;p20">
            <a:extLst>
              <a:ext uri="{FF2B5EF4-FFF2-40B4-BE49-F238E27FC236}">
                <a16:creationId xmlns:a16="http://schemas.microsoft.com/office/drawing/2014/main" id="{6FEA0EFE-5A39-4DC5-B9A8-BD385921D215}"/>
              </a:ext>
            </a:extLst>
          </p:cNvPr>
          <p:cNvGrpSpPr/>
          <p:nvPr/>
        </p:nvGrpSpPr>
        <p:grpSpPr>
          <a:xfrm>
            <a:off x="7418070" y="3719523"/>
            <a:ext cx="2222001" cy="2224204"/>
            <a:chOff x="7418070" y="3719523"/>
            <a:chExt cx="2222001" cy="2224204"/>
          </a:xfrm>
        </p:grpSpPr>
        <p:sp>
          <p:nvSpPr>
            <p:cNvPr id="8" name="Google Shape;579;p20">
              <a:extLst>
                <a:ext uri="{FF2B5EF4-FFF2-40B4-BE49-F238E27FC236}">
                  <a16:creationId xmlns:a16="http://schemas.microsoft.com/office/drawing/2014/main" id="{5F6A34E3-C92F-49ED-B26E-CFE165FC882B}"/>
                </a:ext>
              </a:extLst>
            </p:cNvPr>
            <p:cNvSpPr/>
            <p:nvPr/>
          </p:nvSpPr>
          <p:spPr>
            <a:xfrm flipH="1">
              <a:off x="7617080" y="3920672"/>
              <a:ext cx="1823990" cy="1824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63"/>
                <a:gd name="f4" fmla="val 17764"/>
                <a:gd name="f5" fmla="val 22"/>
                <a:gd name="f6" fmla="val 1"/>
                <a:gd name="f7" fmla="val 17741"/>
                <a:gd name="f8" fmla="val 17720"/>
                <a:gd name="f9" fmla="*/ f0 1 17763"/>
                <a:gd name="f10" fmla="*/ f1 1 17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7763"/>
                <a:gd name="f17" fmla="*/ f14 1 17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7763" h="17764">
                  <a:moveTo>
                    <a:pt x="f5" y="f6"/>
                  </a:moveTo>
                  <a:lnTo>
                    <a:pt x="f2" y="f5"/>
                  </a:lnTo>
                  <a:lnTo>
                    <a:pt x="f7" y="f3"/>
                  </a:lnTo>
                  <a:lnTo>
                    <a:pt x="f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580;p20">
              <a:extLst>
                <a:ext uri="{FF2B5EF4-FFF2-40B4-BE49-F238E27FC236}">
                  <a16:creationId xmlns:a16="http://schemas.microsoft.com/office/drawing/2014/main" id="{01FD83C9-A712-48D6-A3BA-CD67C5B4388D}"/>
                </a:ext>
              </a:extLst>
            </p:cNvPr>
            <p:cNvSpPr/>
            <p:nvPr/>
          </p:nvSpPr>
          <p:spPr>
            <a:xfrm flipH="1">
              <a:off x="7466130" y="4161260"/>
              <a:ext cx="2128046" cy="1342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24"/>
                <a:gd name="f4" fmla="val 13078"/>
                <a:gd name="f5" fmla="val 22"/>
                <a:gd name="f6" fmla="val 1"/>
                <a:gd name="f7" fmla="val 43"/>
                <a:gd name="f8" fmla="val 20702"/>
                <a:gd name="f9" fmla="val 13077"/>
                <a:gd name="f10" fmla="val 20723"/>
                <a:gd name="f11" fmla="val 13035"/>
                <a:gd name="f12" fmla="*/ f0 1 20724"/>
                <a:gd name="f13" fmla="*/ f1 1 130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0724"/>
                <a:gd name="f20" fmla="*/ f17 1 130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724" h="130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581;p20">
              <a:extLst>
                <a:ext uri="{FF2B5EF4-FFF2-40B4-BE49-F238E27FC236}">
                  <a16:creationId xmlns:a16="http://schemas.microsoft.com/office/drawing/2014/main" id="{6A44B63F-3C82-4B80-99DB-0C4FCA3AFCC1}"/>
                </a:ext>
              </a:extLst>
            </p:cNvPr>
            <p:cNvSpPr/>
            <p:nvPr/>
          </p:nvSpPr>
          <p:spPr>
            <a:xfrm flipH="1">
              <a:off x="7418070" y="4467465"/>
              <a:ext cx="2222001" cy="72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39"/>
                <a:gd name="f4" fmla="val 7093"/>
                <a:gd name="f5" fmla="val 43"/>
                <a:gd name="f6" fmla="val 7092"/>
                <a:gd name="f7" fmla="val 7071"/>
                <a:gd name="f8" fmla="*/ f0 1 21639"/>
                <a:gd name="f9" fmla="*/ f1 1 709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1639"/>
                <a:gd name="f16" fmla="*/ f13 1 709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1639" h="7093">
                  <a:moveTo>
                    <a:pt x="f2" y="f2"/>
                  </a:moveTo>
                  <a:lnTo>
                    <a:pt x="f2" y="f5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582;p20">
              <a:extLst>
                <a:ext uri="{FF2B5EF4-FFF2-40B4-BE49-F238E27FC236}">
                  <a16:creationId xmlns:a16="http://schemas.microsoft.com/office/drawing/2014/main" id="{94B65F12-3DC1-47E9-9340-B56276E0C389}"/>
                </a:ext>
              </a:extLst>
            </p:cNvPr>
            <p:cNvSpPr/>
            <p:nvPr/>
          </p:nvSpPr>
          <p:spPr>
            <a:xfrm flipH="1">
              <a:off x="7479279" y="4810731"/>
              <a:ext cx="2099599" cy="438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7"/>
                <a:gd name="f4" fmla="val 427"/>
                <a:gd name="f5" fmla="val 1"/>
                <a:gd name="f6" fmla="val 44"/>
                <a:gd name="f7" fmla="val 20446"/>
                <a:gd name="f8" fmla="val 384"/>
                <a:gd name="f9" fmla="*/ f0 1 20447"/>
                <a:gd name="f10" fmla="*/ f1 1 42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447"/>
                <a:gd name="f17" fmla="*/ f14 1 42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447" h="427">
                  <a:moveTo>
                    <a:pt x="f5" y="f5"/>
                  </a:moveTo>
                  <a:lnTo>
                    <a:pt x="f5" y="f6"/>
                  </a:lnTo>
                  <a:lnTo>
                    <a:pt x="f7" y="f4"/>
                  </a:lnTo>
                  <a:lnTo>
                    <a:pt x="f7" y="f8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583;p20">
              <a:extLst>
                <a:ext uri="{FF2B5EF4-FFF2-40B4-BE49-F238E27FC236}">
                  <a16:creationId xmlns:a16="http://schemas.microsoft.com/office/drawing/2014/main" id="{FE19B181-97F8-4CFE-A675-2C6A3AE3948E}"/>
                </a:ext>
              </a:extLst>
            </p:cNvPr>
            <p:cNvSpPr/>
            <p:nvPr/>
          </p:nvSpPr>
          <p:spPr>
            <a:xfrm flipH="1">
              <a:off x="7641110" y="4506784"/>
              <a:ext cx="1775938" cy="651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95"/>
                <a:gd name="f4" fmla="val 6348"/>
                <a:gd name="f5" fmla="val 17273"/>
                <a:gd name="f6" fmla="val 1"/>
                <a:gd name="f7" fmla="val 6305"/>
                <a:gd name="f8" fmla="val 22"/>
                <a:gd name="f9" fmla="val 6347"/>
                <a:gd name="f10" fmla="val 17294"/>
                <a:gd name="f11" fmla="val 43"/>
                <a:gd name="f12" fmla="*/ f0 1 17295"/>
                <a:gd name="f13" fmla="*/ f1 1 634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7295"/>
                <a:gd name="f20" fmla="*/ f17 1 634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7295" h="634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584;p20">
              <a:extLst>
                <a:ext uri="{FF2B5EF4-FFF2-40B4-BE49-F238E27FC236}">
                  <a16:creationId xmlns:a16="http://schemas.microsoft.com/office/drawing/2014/main" id="{5472FCB4-4222-4394-9F1A-4006D28049BA}"/>
                </a:ext>
              </a:extLst>
            </p:cNvPr>
            <p:cNvSpPr/>
            <p:nvPr/>
          </p:nvSpPr>
          <p:spPr>
            <a:xfrm flipH="1">
              <a:off x="7890439" y="4194124"/>
              <a:ext cx="1277297" cy="127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39"/>
                <a:gd name="f4" fmla="val 12438"/>
                <a:gd name="f5" fmla="val 12396"/>
                <a:gd name="f6" fmla="val 1"/>
                <a:gd name="f7" fmla="val 12395"/>
                <a:gd name="f8" fmla="val 43"/>
                <a:gd name="f9" fmla="val 21"/>
                <a:gd name="f10" fmla="*/ f0 1 12439"/>
                <a:gd name="f11" fmla="*/ f1 1 1243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439"/>
                <a:gd name="f18" fmla="*/ f15 1 1243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439" h="12438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4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585;p20">
              <a:extLst>
                <a:ext uri="{FF2B5EF4-FFF2-40B4-BE49-F238E27FC236}">
                  <a16:creationId xmlns:a16="http://schemas.microsoft.com/office/drawing/2014/main" id="{0B134D72-D328-4B27-8B3B-55BE1B9C6CC4}"/>
                </a:ext>
              </a:extLst>
            </p:cNvPr>
            <p:cNvSpPr/>
            <p:nvPr/>
          </p:nvSpPr>
          <p:spPr>
            <a:xfrm flipH="1">
              <a:off x="8203219" y="3944803"/>
              <a:ext cx="651738" cy="17757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47"/>
                <a:gd name="f4" fmla="val 17294"/>
                <a:gd name="f5" fmla="val 6304"/>
                <a:gd name="f6" fmla="val 17272"/>
                <a:gd name="f7" fmla="val 43"/>
                <a:gd name="f8" fmla="val 21"/>
                <a:gd name="f9" fmla="*/ f0 1 6347"/>
                <a:gd name="f10" fmla="*/ f1 1 1729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47"/>
                <a:gd name="f17" fmla="*/ f14 1 1729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47" h="17294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586;p20">
              <a:extLst>
                <a:ext uri="{FF2B5EF4-FFF2-40B4-BE49-F238E27FC236}">
                  <a16:creationId xmlns:a16="http://schemas.microsoft.com/office/drawing/2014/main" id="{2A7FF469-6001-4716-AD08-EDFEA4FEE34C}"/>
                </a:ext>
              </a:extLst>
            </p:cNvPr>
            <p:cNvSpPr/>
            <p:nvPr/>
          </p:nvSpPr>
          <p:spPr>
            <a:xfrm flipH="1">
              <a:off x="8507175" y="3782973"/>
              <a:ext cx="43845" cy="2099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20446"/>
                <a:gd name="f5" fmla="val 384"/>
                <a:gd name="f6" fmla="val 426"/>
                <a:gd name="f7" fmla="val 43"/>
                <a:gd name="f8" fmla="*/ f0 1 427"/>
                <a:gd name="f9" fmla="*/ f1 1 204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7"/>
                <a:gd name="f16" fmla="*/ f13 1 204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7" h="20446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587;p20">
              <a:extLst>
                <a:ext uri="{FF2B5EF4-FFF2-40B4-BE49-F238E27FC236}">
                  <a16:creationId xmlns:a16="http://schemas.microsoft.com/office/drawing/2014/main" id="{E30E27F3-CE7D-4B96-A7BB-96D3268BBD60}"/>
                </a:ext>
              </a:extLst>
            </p:cNvPr>
            <p:cNvSpPr/>
            <p:nvPr/>
          </p:nvSpPr>
          <p:spPr>
            <a:xfrm flipH="1">
              <a:off x="8163790" y="3719523"/>
              <a:ext cx="730605" cy="2224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15"/>
                <a:gd name="f4" fmla="val 21661"/>
                <a:gd name="f5" fmla="val 43"/>
                <a:gd name="f6" fmla="val 1"/>
                <a:gd name="f7" fmla="val 22"/>
                <a:gd name="f8" fmla="val 7072"/>
                <a:gd name="f9" fmla="val 21660"/>
                <a:gd name="f10" fmla="val 7114"/>
                <a:gd name="f11" fmla="*/ f0 1 7115"/>
                <a:gd name="f12" fmla="*/ f1 1 2166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115"/>
                <a:gd name="f19" fmla="*/ f16 1 2166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5" h="21661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588;p20">
              <a:extLst>
                <a:ext uri="{FF2B5EF4-FFF2-40B4-BE49-F238E27FC236}">
                  <a16:creationId xmlns:a16="http://schemas.microsoft.com/office/drawing/2014/main" id="{8740D088-B27C-42AE-941F-86A2C8663E91}"/>
                </a:ext>
              </a:extLst>
            </p:cNvPr>
            <p:cNvSpPr/>
            <p:nvPr/>
          </p:nvSpPr>
          <p:spPr>
            <a:xfrm flipH="1">
              <a:off x="7857676" y="3767675"/>
              <a:ext cx="1342814" cy="21278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20723"/>
                <a:gd name="f5" fmla="val 43"/>
                <a:gd name="f6" fmla="val 21"/>
                <a:gd name="f7" fmla="val 13034"/>
                <a:gd name="f8" fmla="val 20701"/>
                <a:gd name="f9" fmla="*/ f0 1 13077"/>
                <a:gd name="f10" fmla="*/ f1 1 2072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077"/>
                <a:gd name="f17" fmla="*/ f14 1 2072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077" h="20723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589;p20">
            <a:extLst>
              <a:ext uri="{FF2B5EF4-FFF2-40B4-BE49-F238E27FC236}">
                <a16:creationId xmlns:a16="http://schemas.microsoft.com/office/drawing/2014/main" id="{3A50D971-498A-4122-8105-082E697C1870}"/>
              </a:ext>
            </a:extLst>
          </p:cNvPr>
          <p:cNvGrpSpPr/>
          <p:nvPr/>
        </p:nvGrpSpPr>
        <p:grpSpPr>
          <a:xfrm>
            <a:off x="8643310" y="1476957"/>
            <a:ext cx="272995" cy="273616"/>
            <a:chOff x="8643310" y="1476957"/>
            <a:chExt cx="272995" cy="273616"/>
          </a:xfrm>
        </p:grpSpPr>
        <p:cxnSp>
          <p:nvCxnSpPr>
            <p:cNvPr id="19" name="Google Shape;590;p20">
              <a:extLst>
                <a:ext uri="{FF2B5EF4-FFF2-40B4-BE49-F238E27FC236}">
                  <a16:creationId xmlns:a16="http://schemas.microsoft.com/office/drawing/2014/main" id="{B8E66E8B-7F20-4417-AA0A-06667D5C97A5}"/>
                </a:ext>
              </a:extLst>
            </p:cNvPr>
            <p:cNvCxnSpPr/>
            <p:nvPr/>
          </p:nvCxnSpPr>
          <p:spPr>
            <a:xfrm>
              <a:off x="8779785" y="1477268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0" name="Google Shape;591;p20">
              <a:extLst>
                <a:ext uri="{FF2B5EF4-FFF2-40B4-BE49-F238E27FC236}">
                  <a16:creationId xmlns:a16="http://schemas.microsoft.com/office/drawing/2014/main" id="{2F861F7A-EDC1-4C88-941D-D927FF4B7706}"/>
                </a:ext>
              </a:extLst>
            </p:cNvPr>
            <p:cNvCxnSpPr/>
            <p:nvPr/>
          </p:nvCxnSpPr>
          <p:spPr>
            <a:xfrm rot="10799991">
              <a:off x="8643310" y="1613787"/>
              <a:ext cx="272995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1" name="Google Shape;592;p20">
              <a:extLst>
                <a:ext uri="{FF2B5EF4-FFF2-40B4-BE49-F238E27FC236}">
                  <a16:creationId xmlns:a16="http://schemas.microsoft.com/office/drawing/2014/main" id="{5E3F71DC-AE05-4B3B-82BE-3C3CEB5F5BD1}"/>
                </a:ext>
              </a:extLst>
            </p:cNvPr>
            <p:cNvCxnSpPr/>
            <p:nvPr/>
          </p:nvCxnSpPr>
          <p:spPr>
            <a:xfrm>
              <a:off x="8779812" y="1476957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2" name="Google Shape;593;p20">
              <a:extLst>
                <a:ext uri="{FF2B5EF4-FFF2-40B4-BE49-F238E27FC236}">
                  <a16:creationId xmlns:a16="http://schemas.microsoft.com/office/drawing/2014/main" id="{5B7B3668-6798-48D8-89A5-CE7389B5BAF2}"/>
                </a:ext>
              </a:extLst>
            </p:cNvPr>
            <p:cNvCxnSpPr/>
            <p:nvPr/>
          </p:nvCxnSpPr>
          <p:spPr>
            <a:xfrm>
              <a:off x="8779730" y="1476957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sp>
        <p:nvSpPr>
          <p:cNvPr id="23" name="Google Shape;594;p20">
            <a:extLst>
              <a:ext uri="{FF2B5EF4-FFF2-40B4-BE49-F238E27FC236}">
                <a16:creationId xmlns:a16="http://schemas.microsoft.com/office/drawing/2014/main" id="{5AFE29DD-3D19-4ED1-BC76-665E657332A5}"/>
              </a:ext>
            </a:extLst>
          </p:cNvPr>
          <p:cNvSpPr/>
          <p:nvPr/>
        </p:nvSpPr>
        <p:spPr>
          <a:xfrm>
            <a:off x="6104095" y="4662470"/>
            <a:ext cx="91202" cy="912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595;p20">
            <a:extLst>
              <a:ext uri="{FF2B5EF4-FFF2-40B4-BE49-F238E27FC236}">
                <a16:creationId xmlns:a16="http://schemas.microsoft.com/office/drawing/2014/main" id="{F654F339-39E3-4297-A494-B990CF99F541}"/>
              </a:ext>
            </a:extLst>
          </p:cNvPr>
          <p:cNvSpPr/>
          <p:nvPr/>
        </p:nvSpPr>
        <p:spPr>
          <a:xfrm>
            <a:off x="7683776" y="822045"/>
            <a:ext cx="91202" cy="912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B2772A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596;p20">
            <a:extLst>
              <a:ext uri="{FF2B5EF4-FFF2-40B4-BE49-F238E27FC236}">
                <a16:creationId xmlns:a16="http://schemas.microsoft.com/office/drawing/2014/main" id="{7F511A7E-D2F6-4438-A957-0E8D6FC272DD}"/>
              </a:ext>
            </a:extLst>
          </p:cNvPr>
          <p:cNvSpPr/>
          <p:nvPr/>
        </p:nvSpPr>
        <p:spPr>
          <a:xfrm>
            <a:off x="267096" y="302757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Google Shape;597;p20">
            <a:extLst>
              <a:ext uri="{FF2B5EF4-FFF2-40B4-BE49-F238E27FC236}">
                <a16:creationId xmlns:a16="http://schemas.microsoft.com/office/drawing/2014/main" id="{8B8116E9-2B89-40C3-8AE8-277F8EBB04D1}"/>
              </a:ext>
            </a:extLst>
          </p:cNvPr>
          <p:cNvSpPr/>
          <p:nvPr/>
        </p:nvSpPr>
        <p:spPr>
          <a:xfrm>
            <a:off x="6621024" y="50784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598;p20">
            <a:extLst>
              <a:ext uri="{FF2B5EF4-FFF2-40B4-BE49-F238E27FC236}">
                <a16:creationId xmlns:a16="http://schemas.microsoft.com/office/drawing/2014/main" id="{0C606292-0FB6-469E-9882-6242B9B0056A}"/>
              </a:ext>
            </a:extLst>
          </p:cNvPr>
          <p:cNvSpPr/>
          <p:nvPr/>
        </p:nvSpPr>
        <p:spPr>
          <a:xfrm>
            <a:off x="5174525" y="426297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2772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Google Shape;599;p20">
            <a:extLst>
              <a:ext uri="{FF2B5EF4-FFF2-40B4-BE49-F238E27FC236}">
                <a16:creationId xmlns:a16="http://schemas.microsoft.com/office/drawing/2014/main" id="{FC68B5CF-A2A1-4471-A4E9-BD5EF5639379}"/>
              </a:ext>
            </a:extLst>
          </p:cNvPr>
          <p:cNvSpPr/>
          <p:nvPr/>
        </p:nvSpPr>
        <p:spPr>
          <a:xfrm>
            <a:off x="2898995" y="497022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6650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1;p26">
            <a:extLst>
              <a:ext uri="{FF2B5EF4-FFF2-40B4-BE49-F238E27FC236}">
                <a16:creationId xmlns:a16="http://schemas.microsoft.com/office/drawing/2014/main" id="{B1417963-B1A7-4A09-939E-729A556CC7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782;p26">
            <a:extLst>
              <a:ext uri="{FF2B5EF4-FFF2-40B4-BE49-F238E27FC236}">
                <a16:creationId xmlns:a16="http://schemas.microsoft.com/office/drawing/2014/main" id="{3A866449-2C5E-4B58-A4B0-289910DABB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72151" y="3367278"/>
            <a:ext cx="2027700" cy="467102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783;p26">
            <a:extLst>
              <a:ext uri="{FF2B5EF4-FFF2-40B4-BE49-F238E27FC236}">
                <a16:creationId xmlns:a16="http://schemas.microsoft.com/office/drawing/2014/main" id="{BF2BDA49-266F-4868-BE58-1BCFF9FA16D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72151" y="2969724"/>
            <a:ext cx="2027700" cy="3005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400">
                <a:solidFill>
                  <a:srgbClr val="D8A25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784;p26">
            <a:extLst>
              <a:ext uri="{FF2B5EF4-FFF2-40B4-BE49-F238E27FC236}">
                <a16:creationId xmlns:a16="http://schemas.microsoft.com/office/drawing/2014/main" id="{3F0D7D52-E0B9-4CC8-AC83-7F9F340B353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44176" y="3367278"/>
            <a:ext cx="2027700" cy="467102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785;p26">
            <a:extLst>
              <a:ext uri="{FF2B5EF4-FFF2-40B4-BE49-F238E27FC236}">
                <a16:creationId xmlns:a16="http://schemas.microsoft.com/office/drawing/2014/main" id="{7EFC712E-D260-4300-8A7B-1981B16073A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44176" y="2969724"/>
            <a:ext cx="2027700" cy="3005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400">
                <a:solidFill>
                  <a:srgbClr val="D8A25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786;p26">
            <a:extLst>
              <a:ext uri="{FF2B5EF4-FFF2-40B4-BE49-F238E27FC236}">
                <a16:creationId xmlns:a16="http://schemas.microsoft.com/office/drawing/2014/main" id="{1F96427E-6DE0-4FB6-9C49-19475C34458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58158" y="3367278"/>
            <a:ext cx="2027700" cy="467102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787;p26">
            <a:extLst>
              <a:ext uri="{FF2B5EF4-FFF2-40B4-BE49-F238E27FC236}">
                <a16:creationId xmlns:a16="http://schemas.microsoft.com/office/drawing/2014/main" id="{A84AF3DA-510D-46B0-95E4-97B4A708F76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58158" y="2969724"/>
            <a:ext cx="2027700" cy="3005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400">
                <a:solidFill>
                  <a:srgbClr val="D8A25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788;p26">
            <a:extLst>
              <a:ext uri="{FF2B5EF4-FFF2-40B4-BE49-F238E27FC236}">
                <a16:creationId xmlns:a16="http://schemas.microsoft.com/office/drawing/2014/main" id="{CFCE2D5E-5205-4648-BF22-636F41EF57DF}"/>
              </a:ext>
            </a:extLst>
          </p:cNvPr>
          <p:cNvSpPr/>
          <p:nvPr/>
        </p:nvSpPr>
        <p:spPr>
          <a:xfrm>
            <a:off x="8281547" y="1778123"/>
            <a:ext cx="2010902" cy="3686403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789;p26">
            <a:extLst>
              <a:ext uri="{FF2B5EF4-FFF2-40B4-BE49-F238E27FC236}">
                <a16:creationId xmlns:a16="http://schemas.microsoft.com/office/drawing/2014/main" id="{BD33E733-F249-45BF-B6A7-A9AC6E7CEBBD}"/>
              </a:ext>
            </a:extLst>
          </p:cNvPr>
          <p:cNvSpPr/>
          <p:nvPr/>
        </p:nvSpPr>
        <p:spPr>
          <a:xfrm>
            <a:off x="8553343" y="1778114"/>
            <a:ext cx="334460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790;p26">
            <a:extLst>
              <a:ext uri="{FF2B5EF4-FFF2-40B4-BE49-F238E27FC236}">
                <a16:creationId xmlns:a16="http://schemas.microsoft.com/office/drawing/2014/main" id="{1B74E713-89F8-4BEB-B0AC-5A348D50C6AD}"/>
              </a:ext>
            </a:extLst>
          </p:cNvPr>
          <p:cNvSpPr/>
          <p:nvPr/>
        </p:nvSpPr>
        <p:spPr>
          <a:xfrm>
            <a:off x="-298149" y="-360273"/>
            <a:ext cx="1334996" cy="1334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791;p26">
            <a:extLst>
              <a:ext uri="{FF2B5EF4-FFF2-40B4-BE49-F238E27FC236}">
                <a16:creationId xmlns:a16="http://schemas.microsoft.com/office/drawing/2014/main" id="{831AE1D9-6520-47FA-826D-7EA4A8920E9A}"/>
              </a:ext>
            </a:extLst>
          </p:cNvPr>
          <p:cNvSpPr/>
          <p:nvPr/>
        </p:nvSpPr>
        <p:spPr>
          <a:xfrm>
            <a:off x="2329525" y="4613824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92;p26">
            <a:extLst>
              <a:ext uri="{FF2B5EF4-FFF2-40B4-BE49-F238E27FC236}">
                <a16:creationId xmlns:a16="http://schemas.microsoft.com/office/drawing/2014/main" id="{3776D396-8F8D-4585-8032-DA4DAFA16FA0}"/>
              </a:ext>
            </a:extLst>
          </p:cNvPr>
          <p:cNvSpPr/>
          <p:nvPr/>
        </p:nvSpPr>
        <p:spPr>
          <a:xfrm>
            <a:off x="251898" y="3330528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793;p26">
            <a:extLst>
              <a:ext uri="{FF2B5EF4-FFF2-40B4-BE49-F238E27FC236}">
                <a16:creationId xmlns:a16="http://schemas.microsoft.com/office/drawing/2014/main" id="{B01937D3-3335-48F0-85C2-BDCD50EAC998}"/>
              </a:ext>
            </a:extLst>
          </p:cNvPr>
          <p:cNvSpPr/>
          <p:nvPr/>
        </p:nvSpPr>
        <p:spPr>
          <a:xfrm>
            <a:off x="4954950" y="4387053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5" name="Google Shape;794;p26">
            <a:extLst>
              <a:ext uri="{FF2B5EF4-FFF2-40B4-BE49-F238E27FC236}">
                <a16:creationId xmlns:a16="http://schemas.microsoft.com/office/drawing/2014/main" id="{86C2765F-35FC-43E4-9284-53DAB6E4CA15}"/>
              </a:ext>
            </a:extLst>
          </p:cNvPr>
          <p:cNvGrpSpPr/>
          <p:nvPr/>
        </p:nvGrpSpPr>
        <p:grpSpPr>
          <a:xfrm>
            <a:off x="484887" y="1211479"/>
            <a:ext cx="273003" cy="273616"/>
            <a:chOff x="484887" y="1211479"/>
            <a:chExt cx="273003" cy="273616"/>
          </a:xfrm>
        </p:grpSpPr>
        <p:cxnSp>
          <p:nvCxnSpPr>
            <p:cNvPr id="16" name="Google Shape;795;p26">
              <a:extLst>
                <a:ext uri="{FF2B5EF4-FFF2-40B4-BE49-F238E27FC236}">
                  <a16:creationId xmlns:a16="http://schemas.microsoft.com/office/drawing/2014/main" id="{FF85202B-65F6-44F6-BA55-2CA171168F54}"/>
                </a:ext>
              </a:extLst>
            </p:cNvPr>
            <p:cNvCxnSpPr/>
            <p:nvPr/>
          </p:nvCxnSpPr>
          <p:spPr>
            <a:xfrm>
              <a:off x="621371" y="1211799"/>
              <a:ext cx="0" cy="2732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7" name="Google Shape;796;p26">
              <a:extLst>
                <a:ext uri="{FF2B5EF4-FFF2-40B4-BE49-F238E27FC236}">
                  <a16:creationId xmlns:a16="http://schemas.microsoft.com/office/drawing/2014/main" id="{95A11DBC-23C7-4B74-BD2C-6A322B34369D}"/>
                </a:ext>
              </a:extLst>
            </p:cNvPr>
            <p:cNvCxnSpPr/>
            <p:nvPr/>
          </p:nvCxnSpPr>
          <p:spPr>
            <a:xfrm rot="10799991">
              <a:off x="484887" y="1348310"/>
              <a:ext cx="273003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8" name="Google Shape;797;p26">
              <a:extLst>
                <a:ext uri="{FF2B5EF4-FFF2-40B4-BE49-F238E27FC236}">
                  <a16:creationId xmlns:a16="http://schemas.microsoft.com/office/drawing/2014/main" id="{BCC96E2F-A6BA-4AE4-965F-342A910BA204}"/>
                </a:ext>
              </a:extLst>
            </p:cNvPr>
            <p:cNvCxnSpPr/>
            <p:nvPr/>
          </p:nvCxnSpPr>
          <p:spPr>
            <a:xfrm>
              <a:off x="621398" y="1211479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9" name="Google Shape;798;p26">
              <a:extLst>
                <a:ext uri="{FF2B5EF4-FFF2-40B4-BE49-F238E27FC236}">
                  <a16:creationId xmlns:a16="http://schemas.microsoft.com/office/drawing/2014/main" id="{D62AAD80-4FFE-41AB-9DB4-502905473E10}"/>
                </a:ext>
              </a:extLst>
            </p:cNvPr>
            <p:cNvCxnSpPr/>
            <p:nvPr/>
          </p:nvCxnSpPr>
          <p:spPr>
            <a:xfrm>
              <a:off x="621325" y="1211479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20" name="Google Shape;799;p26">
            <a:extLst>
              <a:ext uri="{FF2B5EF4-FFF2-40B4-BE49-F238E27FC236}">
                <a16:creationId xmlns:a16="http://schemas.microsoft.com/office/drawing/2014/main" id="{93A54729-05CA-4A2D-BE21-50DC5F8FD381}"/>
              </a:ext>
            </a:extLst>
          </p:cNvPr>
          <p:cNvGrpSpPr/>
          <p:nvPr/>
        </p:nvGrpSpPr>
        <p:grpSpPr>
          <a:xfrm>
            <a:off x="-603110" y="3719523"/>
            <a:ext cx="2222001" cy="2224204"/>
            <a:chOff x="-603110" y="3719523"/>
            <a:chExt cx="2222001" cy="2224204"/>
          </a:xfrm>
        </p:grpSpPr>
        <p:sp>
          <p:nvSpPr>
            <p:cNvPr id="21" name="Google Shape;800;p26">
              <a:extLst>
                <a:ext uri="{FF2B5EF4-FFF2-40B4-BE49-F238E27FC236}">
                  <a16:creationId xmlns:a16="http://schemas.microsoft.com/office/drawing/2014/main" id="{BCC4E111-80DD-4BB5-A36E-34028D530F5D}"/>
                </a:ext>
              </a:extLst>
            </p:cNvPr>
            <p:cNvSpPr/>
            <p:nvPr/>
          </p:nvSpPr>
          <p:spPr>
            <a:xfrm>
              <a:off x="-404119" y="3920672"/>
              <a:ext cx="1823990" cy="1824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63"/>
                <a:gd name="f4" fmla="val 17764"/>
                <a:gd name="f5" fmla="val 22"/>
                <a:gd name="f6" fmla="val 1"/>
                <a:gd name="f7" fmla="val 17741"/>
                <a:gd name="f8" fmla="val 17720"/>
                <a:gd name="f9" fmla="*/ f0 1 17763"/>
                <a:gd name="f10" fmla="*/ f1 1 17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7763"/>
                <a:gd name="f17" fmla="*/ f14 1 17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7763" h="17764">
                  <a:moveTo>
                    <a:pt x="f5" y="f6"/>
                  </a:moveTo>
                  <a:lnTo>
                    <a:pt x="f2" y="f5"/>
                  </a:lnTo>
                  <a:lnTo>
                    <a:pt x="f7" y="f3"/>
                  </a:lnTo>
                  <a:lnTo>
                    <a:pt x="f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801;p26">
              <a:extLst>
                <a:ext uri="{FF2B5EF4-FFF2-40B4-BE49-F238E27FC236}">
                  <a16:creationId xmlns:a16="http://schemas.microsoft.com/office/drawing/2014/main" id="{856063B8-F4D1-4B38-BE0F-60FF83640790}"/>
                </a:ext>
              </a:extLst>
            </p:cNvPr>
            <p:cNvSpPr/>
            <p:nvPr/>
          </p:nvSpPr>
          <p:spPr>
            <a:xfrm>
              <a:off x="-557217" y="4161260"/>
              <a:ext cx="2128046" cy="1342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24"/>
                <a:gd name="f4" fmla="val 13078"/>
                <a:gd name="f5" fmla="val 22"/>
                <a:gd name="f6" fmla="val 1"/>
                <a:gd name="f7" fmla="val 43"/>
                <a:gd name="f8" fmla="val 20702"/>
                <a:gd name="f9" fmla="val 13077"/>
                <a:gd name="f10" fmla="val 20723"/>
                <a:gd name="f11" fmla="val 13035"/>
                <a:gd name="f12" fmla="*/ f0 1 20724"/>
                <a:gd name="f13" fmla="*/ f1 1 130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0724"/>
                <a:gd name="f20" fmla="*/ f17 1 130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724" h="130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802;p26">
              <a:extLst>
                <a:ext uri="{FF2B5EF4-FFF2-40B4-BE49-F238E27FC236}">
                  <a16:creationId xmlns:a16="http://schemas.microsoft.com/office/drawing/2014/main" id="{45C9CF29-1D66-471C-A738-960FDBFD450D}"/>
                </a:ext>
              </a:extLst>
            </p:cNvPr>
            <p:cNvSpPr/>
            <p:nvPr/>
          </p:nvSpPr>
          <p:spPr>
            <a:xfrm>
              <a:off x="-603110" y="4467465"/>
              <a:ext cx="2222001" cy="72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39"/>
                <a:gd name="f4" fmla="val 7093"/>
                <a:gd name="f5" fmla="val 43"/>
                <a:gd name="f6" fmla="val 7092"/>
                <a:gd name="f7" fmla="val 7071"/>
                <a:gd name="f8" fmla="*/ f0 1 21639"/>
                <a:gd name="f9" fmla="*/ f1 1 709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1639"/>
                <a:gd name="f16" fmla="*/ f13 1 709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1639" h="7093">
                  <a:moveTo>
                    <a:pt x="f2" y="f2"/>
                  </a:moveTo>
                  <a:lnTo>
                    <a:pt x="f2" y="f5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803;p26">
              <a:extLst>
                <a:ext uri="{FF2B5EF4-FFF2-40B4-BE49-F238E27FC236}">
                  <a16:creationId xmlns:a16="http://schemas.microsoft.com/office/drawing/2014/main" id="{2B67E056-2EAF-4258-B7F7-49CBE7BB8889}"/>
                </a:ext>
              </a:extLst>
            </p:cNvPr>
            <p:cNvSpPr/>
            <p:nvPr/>
          </p:nvSpPr>
          <p:spPr>
            <a:xfrm>
              <a:off x="-541910" y="4810731"/>
              <a:ext cx="2099599" cy="438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7"/>
                <a:gd name="f4" fmla="val 427"/>
                <a:gd name="f5" fmla="val 1"/>
                <a:gd name="f6" fmla="val 44"/>
                <a:gd name="f7" fmla="val 20446"/>
                <a:gd name="f8" fmla="val 384"/>
                <a:gd name="f9" fmla="*/ f0 1 20447"/>
                <a:gd name="f10" fmla="*/ f1 1 42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447"/>
                <a:gd name="f17" fmla="*/ f14 1 42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447" h="427">
                  <a:moveTo>
                    <a:pt x="f5" y="f5"/>
                  </a:moveTo>
                  <a:lnTo>
                    <a:pt x="f5" y="f6"/>
                  </a:lnTo>
                  <a:lnTo>
                    <a:pt x="f7" y="f4"/>
                  </a:lnTo>
                  <a:lnTo>
                    <a:pt x="f7" y="f8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804;p26">
              <a:extLst>
                <a:ext uri="{FF2B5EF4-FFF2-40B4-BE49-F238E27FC236}">
                  <a16:creationId xmlns:a16="http://schemas.microsoft.com/office/drawing/2014/main" id="{DA4969CA-89CE-4161-B927-B08686CDDEEE}"/>
                </a:ext>
              </a:extLst>
            </p:cNvPr>
            <p:cNvSpPr/>
            <p:nvPr/>
          </p:nvSpPr>
          <p:spPr>
            <a:xfrm>
              <a:off x="-380088" y="4506784"/>
              <a:ext cx="1775938" cy="651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95"/>
                <a:gd name="f4" fmla="val 6348"/>
                <a:gd name="f5" fmla="val 17273"/>
                <a:gd name="f6" fmla="val 1"/>
                <a:gd name="f7" fmla="val 6305"/>
                <a:gd name="f8" fmla="val 22"/>
                <a:gd name="f9" fmla="val 6347"/>
                <a:gd name="f10" fmla="val 17294"/>
                <a:gd name="f11" fmla="val 43"/>
                <a:gd name="f12" fmla="*/ f0 1 17295"/>
                <a:gd name="f13" fmla="*/ f1 1 634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7295"/>
                <a:gd name="f20" fmla="*/ f17 1 634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7295" h="634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805;p26">
              <a:extLst>
                <a:ext uri="{FF2B5EF4-FFF2-40B4-BE49-F238E27FC236}">
                  <a16:creationId xmlns:a16="http://schemas.microsoft.com/office/drawing/2014/main" id="{1E59234F-ABB9-4BE8-99F6-DE38CFDDAEC0}"/>
                </a:ext>
              </a:extLst>
            </p:cNvPr>
            <p:cNvSpPr/>
            <p:nvPr/>
          </p:nvSpPr>
          <p:spPr>
            <a:xfrm>
              <a:off x="-130777" y="4194124"/>
              <a:ext cx="1277297" cy="127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39"/>
                <a:gd name="f4" fmla="val 12438"/>
                <a:gd name="f5" fmla="val 12396"/>
                <a:gd name="f6" fmla="val 1"/>
                <a:gd name="f7" fmla="val 12395"/>
                <a:gd name="f8" fmla="val 43"/>
                <a:gd name="f9" fmla="val 21"/>
                <a:gd name="f10" fmla="*/ f0 1 12439"/>
                <a:gd name="f11" fmla="*/ f1 1 1243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439"/>
                <a:gd name="f18" fmla="*/ f15 1 1243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439" h="12438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4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806;p26">
              <a:extLst>
                <a:ext uri="{FF2B5EF4-FFF2-40B4-BE49-F238E27FC236}">
                  <a16:creationId xmlns:a16="http://schemas.microsoft.com/office/drawing/2014/main" id="{A228F821-B068-4B2B-A2BA-5EB083AEFD72}"/>
                </a:ext>
              </a:extLst>
            </p:cNvPr>
            <p:cNvSpPr/>
            <p:nvPr/>
          </p:nvSpPr>
          <p:spPr>
            <a:xfrm>
              <a:off x="181993" y="3944803"/>
              <a:ext cx="651738" cy="17757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47"/>
                <a:gd name="f4" fmla="val 17294"/>
                <a:gd name="f5" fmla="val 6304"/>
                <a:gd name="f6" fmla="val 17272"/>
                <a:gd name="f7" fmla="val 43"/>
                <a:gd name="f8" fmla="val 21"/>
                <a:gd name="f9" fmla="*/ f0 1 6347"/>
                <a:gd name="f10" fmla="*/ f1 1 1729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47"/>
                <a:gd name="f17" fmla="*/ f14 1 1729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47" h="17294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807;p26">
              <a:extLst>
                <a:ext uri="{FF2B5EF4-FFF2-40B4-BE49-F238E27FC236}">
                  <a16:creationId xmlns:a16="http://schemas.microsoft.com/office/drawing/2014/main" id="{2876D065-DEBA-46FE-B66E-6EDE6F6BA0E4}"/>
                </a:ext>
              </a:extLst>
            </p:cNvPr>
            <p:cNvSpPr/>
            <p:nvPr/>
          </p:nvSpPr>
          <p:spPr>
            <a:xfrm>
              <a:off x="485939" y="3782973"/>
              <a:ext cx="43845" cy="2099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20446"/>
                <a:gd name="f5" fmla="val 384"/>
                <a:gd name="f6" fmla="val 426"/>
                <a:gd name="f7" fmla="val 43"/>
                <a:gd name="f8" fmla="*/ f0 1 427"/>
                <a:gd name="f9" fmla="*/ f1 1 204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7"/>
                <a:gd name="f16" fmla="*/ f13 1 204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7" h="20446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808;p26">
              <a:extLst>
                <a:ext uri="{FF2B5EF4-FFF2-40B4-BE49-F238E27FC236}">
                  <a16:creationId xmlns:a16="http://schemas.microsoft.com/office/drawing/2014/main" id="{DD00E720-17E4-48BB-B525-30D6A7D57AAA}"/>
                </a:ext>
              </a:extLst>
            </p:cNvPr>
            <p:cNvSpPr/>
            <p:nvPr/>
          </p:nvSpPr>
          <p:spPr>
            <a:xfrm>
              <a:off x="142564" y="3719523"/>
              <a:ext cx="730605" cy="2224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15"/>
                <a:gd name="f4" fmla="val 21661"/>
                <a:gd name="f5" fmla="val 43"/>
                <a:gd name="f6" fmla="val 1"/>
                <a:gd name="f7" fmla="val 22"/>
                <a:gd name="f8" fmla="val 7072"/>
                <a:gd name="f9" fmla="val 21660"/>
                <a:gd name="f10" fmla="val 7114"/>
                <a:gd name="f11" fmla="*/ f0 1 7115"/>
                <a:gd name="f12" fmla="*/ f1 1 2166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115"/>
                <a:gd name="f19" fmla="*/ f16 1 2166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5" h="21661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809;p26">
              <a:extLst>
                <a:ext uri="{FF2B5EF4-FFF2-40B4-BE49-F238E27FC236}">
                  <a16:creationId xmlns:a16="http://schemas.microsoft.com/office/drawing/2014/main" id="{950721F2-14D0-4205-85E3-56927765C12B}"/>
                </a:ext>
              </a:extLst>
            </p:cNvPr>
            <p:cNvSpPr/>
            <p:nvPr/>
          </p:nvSpPr>
          <p:spPr>
            <a:xfrm>
              <a:off x="-163531" y="3767675"/>
              <a:ext cx="1342814" cy="21278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20723"/>
                <a:gd name="f5" fmla="val 43"/>
                <a:gd name="f6" fmla="val 21"/>
                <a:gd name="f7" fmla="val 13034"/>
                <a:gd name="f8" fmla="val 20701"/>
                <a:gd name="f9" fmla="*/ f0 1 13077"/>
                <a:gd name="f10" fmla="*/ f1 1 2072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077"/>
                <a:gd name="f17" fmla="*/ f14 1 2072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077" h="20723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810;p26">
            <a:extLst>
              <a:ext uri="{FF2B5EF4-FFF2-40B4-BE49-F238E27FC236}">
                <a16:creationId xmlns:a16="http://schemas.microsoft.com/office/drawing/2014/main" id="{17F45A16-AAE1-458F-A20D-D40E486FF355}"/>
              </a:ext>
            </a:extLst>
          </p:cNvPr>
          <p:cNvGrpSpPr/>
          <p:nvPr/>
        </p:nvGrpSpPr>
        <p:grpSpPr>
          <a:xfrm>
            <a:off x="7698863" y="4462454"/>
            <a:ext cx="273004" cy="273616"/>
            <a:chOff x="7698863" y="4462454"/>
            <a:chExt cx="273004" cy="273616"/>
          </a:xfrm>
        </p:grpSpPr>
        <p:cxnSp>
          <p:nvCxnSpPr>
            <p:cNvPr id="32" name="Google Shape;811;p26">
              <a:extLst>
                <a:ext uri="{FF2B5EF4-FFF2-40B4-BE49-F238E27FC236}">
                  <a16:creationId xmlns:a16="http://schemas.microsoft.com/office/drawing/2014/main" id="{316B99E1-E2EE-4DDD-A420-E8AF12056CE8}"/>
                </a:ext>
              </a:extLst>
            </p:cNvPr>
            <p:cNvCxnSpPr/>
            <p:nvPr/>
          </p:nvCxnSpPr>
          <p:spPr>
            <a:xfrm>
              <a:off x="7835347" y="4462774"/>
              <a:ext cx="0" cy="2732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3" name="Google Shape;812;p26">
              <a:extLst>
                <a:ext uri="{FF2B5EF4-FFF2-40B4-BE49-F238E27FC236}">
                  <a16:creationId xmlns:a16="http://schemas.microsoft.com/office/drawing/2014/main" id="{55D99638-A5F8-4732-9EDC-82A94E380869}"/>
                </a:ext>
              </a:extLst>
            </p:cNvPr>
            <p:cNvCxnSpPr/>
            <p:nvPr/>
          </p:nvCxnSpPr>
          <p:spPr>
            <a:xfrm rot="10799991">
              <a:off x="7698863" y="4599285"/>
              <a:ext cx="27300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4" name="Google Shape;813;p26">
              <a:extLst>
                <a:ext uri="{FF2B5EF4-FFF2-40B4-BE49-F238E27FC236}">
                  <a16:creationId xmlns:a16="http://schemas.microsoft.com/office/drawing/2014/main" id="{F84376A0-A943-49F2-987F-2EA273B463AF}"/>
                </a:ext>
              </a:extLst>
            </p:cNvPr>
            <p:cNvCxnSpPr/>
            <p:nvPr/>
          </p:nvCxnSpPr>
          <p:spPr>
            <a:xfrm>
              <a:off x="7835374" y="4462454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5" name="Google Shape;814;p26">
              <a:extLst>
                <a:ext uri="{FF2B5EF4-FFF2-40B4-BE49-F238E27FC236}">
                  <a16:creationId xmlns:a16="http://schemas.microsoft.com/office/drawing/2014/main" id="{63CF36B1-4C62-486C-92F0-61BD2B684454}"/>
                </a:ext>
              </a:extLst>
            </p:cNvPr>
            <p:cNvCxnSpPr/>
            <p:nvPr/>
          </p:nvCxnSpPr>
          <p:spPr>
            <a:xfrm>
              <a:off x="7835292" y="4462454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21953077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29;p30">
            <a:extLst>
              <a:ext uri="{FF2B5EF4-FFF2-40B4-BE49-F238E27FC236}">
                <a16:creationId xmlns:a16="http://schemas.microsoft.com/office/drawing/2014/main" id="{4D97BA88-66FA-46C3-A212-B4336B4181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930;p30">
            <a:extLst>
              <a:ext uri="{FF2B5EF4-FFF2-40B4-BE49-F238E27FC236}">
                <a16:creationId xmlns:a16="http://schemas.microsoft.com/office/drawing/2014/main" id="{8228B154-079B-4C51-99F1-0CCD87216F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5095" y="1802309"/>
            <a:ext cx="2028303" cy="46710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931;p30">
            <a:extLst>
              <a:ext uri="{FF2B5EF4-FFF2-40B4-BE49-F238E27FC236}">
                <a16:creationId xmlns:a16="http://schemas.microsoft.com/office/drawing/2014/main" id="{D41D1A6B-0F90-44E4-8050-66AE2C3A179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5095" y="1441496"/>
            <a:ext cx="2028303" cy="300599"/>
          </a:xfrm>
        </p:spPr>
        <p:txBody>
          <a:bodyPr/>
          <a:lstStyle>
            <a:lvl1pPr>
              <a:lnSpc>
                <a:spcPct val="100000"/>
              </a:lnSpc>
              <a:buNone/>
              <a:defRPr sz="2400">
                <a:solidFill>
                  <a:srgbClr val="D8A25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932;p30">
            <a:extLst>
              <a:ext uri="{FF2B5EF4-FFF2-40B4-BE49-F238E27FC236}">
                <a16:creationId xmlns:a16="http://schemas.microsoft.com/office/drawing/2014/main" id="{E5F05E30-7F10-45B6-9EEC-DDDCE1EF38C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5095" y="4100590"/>
            <a:ext cx="2028303" cy="46710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933;p30">
            <a:extLst>
              <a:ext uri="{FF2B5EF4-FFF2-40B4-BE49-F238E27FC236}">
                <a16:creationId xmlns:a16="http://schemas.microsoft.com/office/drawing/2014/main" id="{95C85004-8BE9-4900-80C7-82C28830DEA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5095" y="3739777"/>
            <a:ext cx="2028303" cy="300599"/>
          </a:xfrm>
        </p:spPr>
        <p:txBody>
          <a:bodyPr/>
          <a:lstStyle>
            <a:lvl1pPr>
              <a:lnSpc>
                <a:spcPct val="100000"/>
              </a:lnSpc>
              <a:buNone/>
              <a:defRPr sz="2400">
                <a:solidFill>
                  <a:srgbClr val="D8A25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934;p30">
            <a:extLst>
              <a:ext uri="{FF2B5EF4-FFF2-40B4-BE49-F238E27FC236}">
                <a16:creationId xmlns:a16="http://schemas.microsoft.com/office/drawing/2014/main" id="{1A59508D-CE5D-46A0-92BB-32F5BC3F20E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5095" y="2951445"/>
            <a:ext cx="2028303" cy="46710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935;p30">
            <a:extLst>
              <a:ext uri="{FF2B5EF4-FFF2-40B4-BE49-F238E27FC236}">
                <a16:creationId xmlns:a16="http://schemas.microsoft.com/office/drawing/2014/main" id="{53B64154-849B-4977-BF33-EC5C9EC3867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5095" y="2590641"/>
            <a:ext cx="2028303" cy="300599"/>
          </a:xfrm>
        </p:spPr>
        <p:txBody>
          <a:bodyPr/>
          <a:lstStyle>
            <a:lvl1pPr>
              <a:lnSpc>
                <a:spcPct val="100000"/>
              </a:lnSpc>
              <a:buNone/>
              <a:defRPr sz="2400">
                <a:solidFill>
                  <a:srgbClr val="D8A25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936;p30">
            <a:extLst>
              <a:ext uri="{FF2B5EF4-FFF2-40B4-BE49-F238E27FC236}">
                <a16:creationId xmlns:a16="http://schemas.microsoft.com/office/drawing/2014/main" id="{BA9A44CC-9386-44A4-B8DC-B6719C4F269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2552" y="1802309"/>
            <a:ext cx="2028303" cy="46710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937;p30">
            <a:extLst>
              <a:ext uri="{FF2B5EF4-FFF2-40B4-BE49-F238E27FC236}">
                <a16:creationId xmlns:a16="http://schemas.microsoft.com/office/drawing/2014/main" id="{CA7964F6-3671-4990-9ED6-DA4DB4C366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2552" y="1441496"/>
            <a:ext cx="2028303" cy="300599"/>
          </a:xfrm>
        </p:spPr>
        <p:txBody>
          <a:bodyPr/>
          <a:lstStyle>
            <a:lvl1pPr>
              <a:lnSpc>
                <a:spcPct val="100000"/>
              </a:lnSpc>
              <a:buNone/>
              <a:defRPr sz="2400">
                <a:solidFill>
                  <a:srgbClr val="D8A25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938;p30">
            <a:extLst>
              <a:ext uri="{FF2B5EF4-FFF2-40B4-BE49-F238E27FC236}">
                <a16:creationId xmlns:a16="http://schemas.microsoft.com/office/drawing/2014/main" id="{5785A585-4D77-4C06-862F-0F902C1E3EF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2552" y="4100590"/>
            <a:ext cx="2028303" cy="46710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2" name="Google Shape;939;p30">
            <a:extLst>
              <a:ext uri="{FF2B5EF4-FFF2-40B4-BE49-F238E27FC236}">
                <a16:creationId xmlns:a16="http://schemas.microsoft.com/office/drawing/2014/main" id="{A3C0FEE6-424F-4222-B3F6-8E1B540FCE7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2552" y="3739777"/>
            <a:ext cx="2028303" cy="300599"/>
          </a:xfrm>
        </p:spPr>
        <p:txBody>
          <a:bodyPr/>
          <a:lstStyle>
            <a:lvl1pPr>
              <a:lnSpc>
                <a:spcPct val="100000"/>
              </a:lnSpc>
              <a:buNone/>
              <a:defRPr sz="2400">
                <a:solidFill>
                  <a:srgbClr val="D8A25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13" name="Google Shape;940;p30">
            <a:extLst>
              <a:ext uri="{FF2B5EF4-FFF2-40B4-BE49-F238E27FC236}">
                <a16:creationId xmlns:a16="http://schemas.microsoft.com/office/drawing/2014/main" id="{A9A7BA56-4CE5-4BD1-8194-0A7D80F80B2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2552" y="2951445"/>
            <a:ext cx="2028303" cy="46710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4" name="Google Shape;941;p30">
            <a:extLst>
              <a:ext uri="{FF2B5EF4-FFF2-40B4-BE49-F238E27FC236}">
                <a16:creationId xmlns:a16="http://schemas.microsoft.com/office/drawing/2014/main" id="{C0EED206-32AB-425E-B320-6C7A7C3BEF3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2552" y="2590641"/>
            <a:ext cx="2028303" cy="300599"/>
          </a:xfrm>
        </p:spPr>
        <p:txBody>
          <a:bodyPr/>
          <a:lstStyle>
            <a:lvl1pPr>
              <a:lnSpc>
                <a:spcPct val="100000"/>
              </a:lnSpc>
              <a:buNone/>
              <a:defRPr sz="2400">
                <a:solidFill>
                  <a:srgbClr val="D8A25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15" name="Google Shape;942;p30">
            <a:extLst>
              <a:ext uri="{FF2B5EF4-FFF2-40B4-BE49-F238E27FC236}">
                <a16:creationId xmlns:a16="http://schemas.microsoft.com/office/drawing/2014/main" id="{4D4591B1-8769-4522-B1C0-8A3BB1EB5F43}"/>
              </a:ext>
            </a:extLst>
          </p:cNvPr>
          <p:cNvSpPr/>
          <p:nvPr/>
        </p:nvSpPr>
        <p:spPr>
          <a:xfrm rot="10799991">
            <a:off x="-1228276" y="-734968"/>
            <a:ext cx="2010902" cy="3686403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943;p30">
            <a:extLst>
              <a:ext uri="{FF2B5EF4-FFF2-40B4-BE49-F238E27FC236}">
                <a16:creationId xmlns:a16="http://schemas.microsoft.com/office/drawing/2014/main" id="{82C98744-AD74-48F5-9394-B9BA26E27C56}"/>
              </a:ext>
            </a:extLst>
          </p:cNvPr>
          <p:cNvSpPr/>
          <p:nvPr/>
        </p:nvSpPr>
        <p:spPr>
          <a:xfrm rot="10799991">
            <a:off x="236445" y="2557759"/>
            <a:ext cx="334460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944;p30">
            <a:extLst>
              <a:ext uri="{FF2B5EF4-FFF2-40B4-BE49-F238E27FC236}">
                <a16:creationId xmlns:a16="http://schemas.microsoft.com/office/drawing/2014/main" id="{52B8DF0F-8E1B-45B3-B5FF-0623DA50D789}"/>
              </a:ext>
            </a:extLst>
          </p:cNvPr>
          <p:cNvSpPr/>
          <p:nvPr/>
        </p:nvSpPr>
        <p:spPr>
          <a:xfrm>
            <a:off x="765453" y="3675275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8" name="Google Shape;945;p30">
            <a:extLst>
              <a:ext uri="{FF2B5EF4-FFF2-40B4-BE49-F238E27FC236}">
                <a16:creationId xmlns:a16="http://schemas.microsoft.com/office/drawing/2014/main" id="{361BE264-F0F6-49B9-BCAB-9A5DDD248AFE}"/>
              </a:ext>
            </a:extLst>
          </p:cNvPr>
          <p:cNvGrpSpPr/>
          <p:nvPr/>
        </p:nvGrpSpPr>
        <p:grpSpPr>
          <a:xfrm>
            <a:off x="353625" y="262377"/>
            <a:ext cx="186904" cy="187425"/>
            <a:chOff x="353625" y="262377"/>
            <a:chExt cx="186904" cy="187425"/>
          </a:xfrm>
        </p:grpSpPr>
        <p:cxnSp>
          <p:nvCxnSpPr>
            <p:cNvPr id="19" name="Google Shape;946;p30">
              <a:extLst>
                <a:ext uri="{FF2B5EF4-FFF2-40B4-BE49-F238E27FC236}">
                  <a16:creationId xmlns:a16="http://schemas.microsoft.com/office/drawing/2014/main" id="{939886B3-831C-4E08-A11D-8D07C823D7AA}"/>
                </a:ext>
              </a:extLst>
            </p:cNvPr>
            <p:cNvCxnSpPr/>
            <p:nvPr/>
          </p:nvCxnSpPr>
          <p:spPr>
            <a:xfrm>
              <a:off x="447077" y="262606"/>
              <a:ext cx="0" cy="187196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20" name="Google Shape;947;p30">
              <a:extLst>
                <a:ext uri="{FF2B5EF4-FFF2-40B4-BE49-F238E27FC236}">
                  <a16:creationId xmlns:a16="http://schemas.microsoft.com/office/drawing/2014/main" id="{31EAFB0A-4AA4-4A0A-843F-A41F1A876168}"/>
                </a:ext>
              </a:extLst>
            </p:cNvPr>
            <p:cNvCxnSpPr/>
            <p:nvPr/>
          </p:nvCxnSpPr>
          <p:spPr>
            <a:xfrm rot="10799991">
              <a:off x="353625" y="356058"/>
              <a:ext cx="186904" cy="0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21" name="Google Shape;948;p30">
              <a:extLst>
                <a:ext uri="{FF2B5EF4-FFF2-40B4-BE49-F238E27FC236}">
                  <a16:creationId xmlns:a16="http://schemas.microsoft.com/office/drawing/2014/main" id="{172EF1D5-5430-495F-9946-A780E7E9D60C}"/>
                </a:ext>
              </a:extLst>
            </p:cNvPr>
            <p:cNvCxnSpPr/>
            <p:nvPr/>
          </p:nvCxnSpPr>
          <p:spPr>
            <a:xfrm>
              <a:off x="447068" y="262377"/>
              <a:ext cx="0" cy="1871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22" name="Google Shape;949;p30">
              <a:extLst>
                <a:ext uri="{FF2B5EF4-FFF2-40B4-BE49-F238E27FC236}">
                  <a16:creationId xmlns:a16="http://schemas.microsoft.com/office/drawing/2014/main" id="{8D1DC0E5-ACEC-4C49-92E0-79812C268F9B}"/>
                </a:ext>
              </a:extLst>
            </p:cNvPr>
            <p:cNvCxnSpPr/>
            <p:nvPr/>
          </p:nvCxnSpPr>
          <p:spPr>
            <a:xfrm>
              <a:off x="447068" y="262377"/>
              <a:ext cx="0" cy="1871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</p:grpSp>
      <p:grpSp>
        <p:nvGrpSpPr>
          <p:cNvPr id="23" name="Google Shape;950;p30">
            <a:extLst>
              <a:ext uri="{FF2B5EF4-FFF2-40B4-BE49-F238E27FC236}">
                <a16:creationId xmlns:a16="http://schemas.microsoft.com/office/drawing/2014/main" id="{E4A33346-ACCE-4C7E-A78D-FF0C9F42BCDB}"/>
              </a:ext>
            </a:extLst>
          </p:cNvPr>
          <p:cNvGrpSpPr/>
          <p:nvPr/>
        </p:nvGrpSpPr>
        <p:grpSpPr>
          <a:xfrm>
            <a:off x="353625" y="4431932"/>
            <a:ext cx="273004" cy="273616"/>
            <a:chOff x="353625" y="4431932"/>
            <a:chExt cx="273004" cy="273616"/>
          </a:xfrm>
        </p:grpSpPr>
        <p:cxnSp>
          <p:nvCxnSpPr>
            <p:cNvPr id="24" name="Google Shape;951;p30">
              <a:extLst>
                <a:ext uri="{FF2B5EF4-FFF2-40B4-BE49-F238E27FC236}">
                  <a16:creationId xmlns:a16="http://schemas.microsoft.com/office/drawing/2014/main" id="{BF098879-9399-435E-87A4-6D039E3F6C35}"/>
                </a:ext>
              </a:extLst>
            </p:cNvPr>
            <p:cNvCxnSpPr/>
            <p:nvPr/>
          </p:nvCxnSpPr>
          <p:spPr>
            <a:xfrm>
              <a:off x="490109" y="4432243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5" name="Google Shape;952;p30">
              <a:extLst>
                <a:ext uri="{FF2B5EF4-FFF2-40B4-BE49-F238E27FC236}">
                  <a16:creationId xmlns:a16="http://schemas.microsoft.com/office/drawing/2014/main" id="{329D2CFF-DA2B-4C0D-969F-B51084E4E251}"/>
                </a:ext>
              </a:extLst>
            </p:cNvPr>
            <p:cNvCxnSpPr/>
            <p:nvPr/>
          </p:nvCxnSpPr>
          <p:spPr>
            <a:xfrm rot="10799991">
              <a:off x="353625" y="4568763"/>
              <a:ext cx="27300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6" name="Google Shape;953;p30">
              <a:extLst>
                <a:ext uri="{FF2B5EF4-FFF2-40B4-BE49-F238E27FC236}">
                  <a16:creationId xmlns:a16="http://schemas.microsoft.com/office/drawing/2014/main" id="{3BB8A973-C9DD-436F-A181-D9CBFA4B50F1}"/>
                </a:ext>
              </a:extLst>
            </p:cNvPr>
            <p:cNvCxnSpPr/>
            <p:nvPr/>
          </p:nvCxnSpPr>
          <p:spPr>
            <a:xfrm>
              <a:off x="490136" y="4431932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7" name="Google Shape;954;p30">
              <a:extLst>
                <a:ext uri="{FF2B5EF4-FFF2-40B4-BE49-F238E27FC236}">
                  <a16:creationId xmlns:a16="http://schemas.microsoft.com/office/drawing/2014/main" id="{8816B606-370C-4717-A7BB-D5BC1E524E7C}"/>
                </a:ext>
              </a:extLst>
            </p:cNvPr>
            <p:cNvCxnSpPr/>
            <p:nvPr/>
          </p:nvCxnSpPr>
          <p:spPr>
            <a:xfrm>
              <a:off x="490063" y="4431932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28" name="Google Shape;955;p30">
            <a:extLst>
              <a:ext uri="{FF2B5EF4-FFF2-40B4-BE49-F238E27FC236}">
                <a16:creationId xmlns:a16="http://schemas.microsoft.com/office/drawing/2014/main" id="{74DC74BC-8C31-4B86-A46B-305E5A18B737}"/>
              </a:ext>
            </a:extLst>
          </p:cNvPr>
          <p:cNvGrpSpPr/>
          <p:nvPr/>
        </p:nvGrpSpPr>
        <p:grpSpPr>
          <a:xfrm>
            <a:off x="7673452" y="3675266"/>
            <a:ext cx="2222001" cy="2224204"/>
            <a:chOff x="7673452" y="3675266"/>
            <a:chExt cx="2222001" cy="2224204"/>
          </a:xfrm>
        </p:grpSpPr>
        <p:sp>
          <p:nvSpPr>
            <p:cNvPr id="29" name="Google Shape;956;p30">
              <a:extLst>
                <a:ext uri="{FF2B5EF4-FFF2-40B4-BE49-F238E27FC236}">
                  <a16:creationId xmlns:a16="http://schemas.microsoft.com/office/drawing/2014/main" id="{AD76311F-F5EB-41FD-A7D7-7DF215AE1CFA}"/>
                </a:ext>
              </a:extLst>
            </p:cNvPr>
            <p:cNvSpPr/>
            <p:nvPr/>
          </p:nvSpPr>
          <p:spPr>
            <a:xfrm flipH="1">
              <a:off x="7872453" y="3876425"/>
              <a:ext cx="1823990" cy="1824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63"/>
                <a:gd name="f4" fmla="val 17764"/>
                <a:gd name="f5" fmla="val 22"/>
                <a:gd name="f6" fmla="val 1"/>
                <a:gd name="f7" fmla="val 17741"/>
                <a:gd name="f8" fmla="val 17720"/>
                <a:gd name="f9" fmla="*/ f0 1 17763"/>
                <a:gd name="f10" fmla="*/ f1 1 17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7763"/>
                <a:gd name="f17" fmla="*/ f14 1 17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7763" h="17764">
                  <a:moveTo>
                    <a:pt x="f5" y="f6"/>
                  </a:moveTo>
                  <a:lnTo>
                    <a:pt x="f2" y="f5"/>
                  </a:lnTo>
                  <a:lnTo>
                    <a:pt x="f7" y="f3"/>
                  </a:lnTo>
                  <a:lnTo>
                    <a:pt x="f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957;p30">
              <a:extLst>
                <a:ext uri="{FF2B5EF4-FFF2-40B4-BE49-F238E27FC236}">
                  <a16:creationId xmlns:a16="http://schemas.microsoft.com/office/drawing/2014/main" id="{74564C45-1D71-4263-88E6-644EFD765F70}"/>
                </a:ext>
              </a:extLst>
            </p:cNvPr>
            <p:cNvSpPr/>
            <p:nvPr/>
          </p:nvSpPr>
          <p:spPr>
            <a:xfrm flipH="1">
              <a:off x="7721504" y="4117012"/>
              <a:ext cx="2128046" cy="1342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24"/>
                <a:gd name="f4" fmla="val 13078"/>
                <a:gd name="f5" fmla="val 22"/>
                <a:gd name="f6" fmla="val 1"/>
                <a:gd name="f7" fmla="val 43"/>
                <a:gd name="f8" fmla="val 20702"/>
                <a:gd name="f9" fmla="val 13077"/>
                <a:gd name="f10" fmla="val 20723"/>
                <a:gd name="f11" fmla="val 13035"/>
                <a:gd name="f12" fmla="*/ f0 1 20724"/>
                <a:gd name="f13" fmla="*/ f1 1 130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0724"/>
                <a:gd name="f20" fmla="*/ f17 1 130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724" h="130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958;p30">
              <a:extLst>
                <a:ext uri="{FF2B5EF4-FFF2-40B4-BE49-F238E27FC236}">
                  <a16:creationId xmlns:a16="http://schemas.microsoft.com/office/drawing/2014/main" id="{71E6295A-2FC9-4492-B8F6-8FB0F50FD822}"/>
                </a:ext>
              </a:extLst>
            </p:cNvPr>
            <p:cNvSpPr/>
            <p:nvPr/>
          </p:nvSpPr>
          <p:spPr>
            <a:xfrm flipH="1">
              <a:off x="7673452" y="4423208"/>
              <a:ext cx="2222001" cy="72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39"/>
                <a:gd name="f4" fmla="val 7093"/>
                <a:gd name="f5" fmla="val 43"/>
                <a:gd name="f6" fmla="val 7092"/>
                <a:gd name="f7" fmla="val 7071"/>
                <a:gd name="f8" fmla="*/ f0 1 21639"/>
                <a:gd name="f9" fmla="*/ f1 1 709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1639"/>
                <a:gd name="f16" fmla="*/ f13 1 709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1639" h="7093">
                  <a:moveTo>
                    <a:pt x="f2" y="f2"/>
                  </a:moveTo>
                  <a:lnTo>
                    <a:pt x="f2" y="f5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959;p30">
              <a:extLst>
                <a:ext uri="{FF2B5EF4-FFF2-40B4-BE49-F238E27FC236}">
                  <a16:creationId xmlns:a16="http://schemas.microsoft.com/office/drawing/2014/main" id="{68BE4AA8-EEEC-415C-B0D7-A153F7C1F6CB}"/>
                </a:ext>
              </a:extLst>
            </p:cNvPr>
            <p:cNvSpPr/>
            <p:nvPr/>
          </p:nvSpPr>
          <p:spPr>
            <a:xfrm flipH="1">
              <a:off x="7734653" y="4766483"/>
              <a:ext cx="2099599" cy="438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7"/>
                <a:gd name="f4" fmla="val 427"/>
                <a:gd name="f5" fmla="val 1"/>
                <a:gd name="f6" fmla="val 44"/>
                <a:gd name="f7" fmla="val 20446"/>
                <a:gd name="f8" fmla="val 384"/>
                <a:gd name="f9" fmla="*/ f0 1 20447"/>
                <a:gd name="f10" fmla="*/ f1 1 42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447"/>
                <a:gd name="f17" fmla="*/ f14 1 42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447" h="427">
                  <a:moveTo>
                    <a:pt x="f5" y="f5"/>
                  </a:moveTo>
                  <a:lnTo>
                    <a:pt x="f5" y="f6"/>
                  </a:lnTo>
                  <a:lnTo>
                    <a:pt x="f7" y="f4"/>
                  </a:lnTo>
                  <a:lnTo>
                    <a:pt x="f7" y="f8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960;p30">
              <a:extLst>
                <a:ext uri="{FF2B5EF4-FFF2-40B4-BE49-F238E27FC236}">
                  <a16:creationId xmlns:a16="http://schemas.microsoft.com/office/drawing/2014/main" id="{5BF8D48D-82EF-4EFF-A827-D0A26CCDF7A2}"/>
                </a:ext>
              </a:extLst>
            </p:cNvPr>
            <p:cNvSpPr/>
            <p:nvPr/>
          </p:nvSpPr>
          <p:spPr>
            <a:xfrm flipH="1">
              <a:off x="7896484" y="4462537"/>
              <a:ext cx="1775938" cy="651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95"/>
                <a:gd name="f4" fmla="val 6348"/>
                <a:gd name="f5" fmla="val 17273"/>
                <a:gd name="f6" fmla="val 1"/>
                <a:gd name="f7" fmla="val 6305"/>
                <a:gd name="f8" fmla="val 22"/>
                <a:gd name="f9" fmla="val 6347"/>
                <a:gd name="f10" fmla="val 17294"/>
                <a:gd name="f11" fmla="val 43"/>
                <a:gd name="f12" fmla="*/ f0 1 17295"/>
                <a:gd name="f13" fmla="*/ f1 1 634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7295"/>
                <a:gd name="f20" fmla="*/ f17 1 634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7295" h="634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961;p30">
              <a:extLst>
                <a:ext uri="{FF2B5EF4-FFF2-40B4-BE49-F238E27FC236}">
                  <a16:creationId xmlns:a16="http://schemas.microsoft.com/office/drawing/2014/main" id="{CAA6AC8F-2A32-49A5-A1A8-FCB542F80253}"/>
                </a:ext>
              </a:extLst>
            </p:cNvPr>
            <p:cNvSpPr/>
            <p:nvPr/>
          </p:nvSpPr>
          <p:spPr>
            <a:xfrm flipH="1">
              <a:off x="8145813" y="4149867"/>
              <a:ext cx="1277297" cy="127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39"/>
                <a:gd name="f4" fmla="val 12438"/>
                <a:gd name="f5" fmla="val 12396"/>
                <a:gd name="f6" fmla="val 1"/>
                <a:gd name="f7" fmla="val 12395"/>
                <a:gd name="f8" fmla="val 43"/>
                <a:gd name="f9" fmla="val 21"/>
                <a:gd name="f10" fmla="*/ f0 1 12439"/>
                <a:gd name="f11" fmla="*/ f1 1 1243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439"/>
                <a:gd name="f18" fmla="*/ f15 1 1243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439" h="12438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4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962;p30">
              <a:extLst>
                <a:ext uri="{FF2B5EF4-FFF2-40B4-BE49-F238E27FC236}">
                  <a16:creationId xmlns:a16="http://schemas.microsoft.com/office/drawing/2014/main" id="{EFEFBB2E-0540-4371-B46A-D6592550F016}"/>
                </a:ext>
              </a:extLst>
            </p:cNvPr>
            <p:cNvSpPr/>
            <p:nvPr/>
          </p:nvSpPr>
          <p:spPr>
            <a:xfrm flipH="1">
              <a:off x="8458602" y="3900556"/>
              <a:ext cx="651738" cy="17757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47"/>
                <a:gd name="f4" fmla="val 17294"/>
                <a:gd name="f5" fmla="val 6304"/>
                <a:gd name="f6" fmla="val 17272"/>
                <a:gd name="f7" fmla="val 43"/>
                <a:gd name="f8" fmla="val 21"/>
                <a:gd name="f9" fmla="*/ f0 1 6347"/>
                <a:gd name="f10" fmla="*/ f1 1 1729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47"/>
                <a:gd name="f17" fmla="*/ f14 1 1729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47" h="17294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963;p30">
              <a:extLst>
                <a:ext uri="{FF2B5EF4-FFF2-40B4-BE49-F238E27FC236}">
                  <a16:creationId xmlns:a16="http://schemas.microsoft.com/office/drawing/2014/main" id="{165BF32B-C81D-4706-9FE7-DD78B248ACCF}"/>
                </a:ext>
              </a:extLst>
            </p:cNvPr>
            <p:cNvSpPr/>
            <p:nvPr/>
          </p:nvSpPr>
          <p:spPr>
            <a:xfrm flipH="1">
              <a:off x="8762548" y="3738725"/>
              <a:ext cx="43845" cy="2099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20446"/>
                <a:gd name="f5" fmla="val 384"/>
                <a:gd name="f6" fmla="val 426"/>
                <a:gd name="f7" fmla="val 43"/>
                <a:gd name="f8" fmla="*/ f0 1 427"/>
                <a:gd name="f9" fmla="*/ f1 1 204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7"/>
                <a:gd name="f16" fmla="*/ f13 1 204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7" h="20446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964;p30">
              <a:extLst>
                <a:ext uri="{FF2B5EF4-FFF2-40B4-BE49-F238E27FC236}">
                  <a16:creationId xmlns:a16="http://schemas.microsoft.com/office/drawing/2014/main" id="{ADCEDDC6-6B9B-4C99-89A7-909B7D3596EF}"/>
                </a:ext>
              </a:extLst>
            </p:cNvPr>
            <p:cNvSpPr/>
            <p:nvPr/>
          </p:nvSpPr>
          <p:spPr>
            <a:xfrm flipH="1">
              <a:off x="8419164" y="3675266"/>
              <a:ext cx="730605" cy="2224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15"/>
                <a:gd name="f4" fmla="val 21661"/>
                <a:gd name="f5" fmla="val 43"/>
                <a:gd name="f6" fmla="val 1"/>
                <a:gd name="f7" fmla="val 22"/>
                <a:gd name="f8" fmla="val 7072"/>
                <a:gd name="f9" fmla="val 21660"/>
                <a:gd name="f10" fmla="val 7114"/>
                <a:gd name="f11" fmla="*/ f0 1 7115"/>
                <a:gd name="f12" fmla="*/ f1 1 2166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115"/>
                <a:gd name="f19" fmla="*/ f16 1 2166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5" h="21661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965;p30">
              <a:extLst>
                <a:ext uri="{FF2B5EF4-FFF2-40B4-BE49-F238E27FC236}">
                  <a16:creationId xmlns:a16="http://schemas.microsoft.com/office/drawing/2014/main" id="{8EC9B523-101F-43E7-90F1-96EB32ED53E8}"/>
                </a:ext>
              </a:extLst>
            </p:cNvPr>
            <p:cNvSpPr/>
            <p:nvPr/>
          </p:nvSpPr>
          <p:spPr>
            <a:xfrm flipH="1">
              <a:off x="8113050" y="3723427"/>
              <a:ext cx="1342814" cy="21278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20723"/>
                <a:gd name="f5" fmla="val 43"/>
                <a:gd name="f6" fmla="val 21"/>
                <a:gd name="f7" fmla="val 13034"/>
                <a:gd name="f8" fmla="val 20701"/>
                <a:gd name="f9" fmla="*/ f0 1 13077"/>
                <a:gd name="f10" fmla="*/ f1 1 2072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077"/>
                <a:gd name="f17" fmla="*/ f14 1 2072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077" h="20723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9" name="Google Shape;966;p30">
            <a:extLst>
              <a:ext uri="{FF2B5EF4-FFF2-40B4-BE49-F238E27FC236}">
                <a16:creationId xmlns:a16="http://schemas.microsoft.com/office/drawing/2014/main" id="{8A0DD8F1-AF3E-439B-84C8-1673DA525CB5}"/>
              </a:ext>
            </a:extLst>
          </p:cNvPr>
          <p:cNvGrpSpPr/>
          <p:nvPr/>
        </p:nvGrpSpPr>
        <p:grpSpPr>
          <a:xfrm>
            <a:off x="8430785" y="1408331"/>
            <a:ext cx="272994" cy="273616"/>
            <a:chOff x="8430785" y="1408331"/>
            <a:chExt cx="272994" cy="273616"/>
          </a:xfrm>
        </p:grpSpPr>
        <p:cxnSp>
          <p:nvCxnSpPr>
            <p:cNvPr id="40" name="Google Shape;967;p30">
              <a:extLst>
                <a:ext uri="{FF2B5EF4-FFF2-40B4-BE49-F238E27FC236}">
                  <a16:creationId xmlns:a16="http://schemas.microsoft.com/office/drawing/2014/main" id="{2B85EB39-5C10-4F29-871F-88739C12717D}"/>
                </a:ext>
              </a:extLst>
            </p:cNvPr>
            <p:cNvCxnSpPr/>
            <p:nvPr/>
          </p:nvCxnSpPr>
          <p:spPr>
            <a:xfrm>
              <a:off x="8567260" y="1408642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41" name="Google Shape;968;p30">
              <a:extLst>
                <a:ext uri="{FF2B5EF4-FFF2-40B4-BE49-F238E27FC236}">
                  <a16:creationId xmlns:a16="http://schemas.microsoft.com/office/drawing/2014/main" id="{98987F90-1C47-4945-8477-BA006221B98C}"/>
                </a:ext>
              </a:extLst>
            </p:cNvPr>
            <p:cNvCxnSpPr/>
            <p:nvPr/>
          </p:nvCxnSpPr>
          <p:spPr>
            <a:xfrm rot="10799991">
              <a:off x="8430785" y="1545162"/>
              <a:ext cx="27299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42" name="Google Shape;969;p30">
              <a:extLst>
                <a:ext uri="{FF2B5EF4-FFF2-40B4-BE49-F238E27FC236}">
                  <a16:creationId xmlns:a16="http://schemas.microsoft.com/office/drawing/2014/main" id="{FB00A14F-1BE3-4C8D-96CF-64F0BD33D6BE}"/>
                </a:ext>
              </a:extLst>
            </p:cNvPr>
            <p:cNvCxnSpPr/>
            <p:nvPr/>
          </p:nvCxnSpPr>
          <p:spPr>
            <a:xfrm>
              <a:off x="8567287" y="1408331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43" name="Google Shape;970;p30">
              <a:extLst>
                <a:ext uri="{FF2B5EF4-FFF2-40B4-BE49-F238E27FC236}">
                  <a16:creationId xmlns:a16="http://schemas.microsoft.com/office/drawing/2014/main" id="{D3D64B8F-B028-4581-84E9-1C4D6FE23729}"/>
                </a:ext>
              </a:extLst>
            </p:cNvPr>
            <p:cNvCxnSpPr/>
            <p:nvPr/>
          </p:nvCxnSpPr>
          <p:spPr>
            <a:xfrm>
              <a:off x="8567205" y="1408331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195207455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0;p32">
            <a:extLst>
              <a:ext uri="{FF2B5EF4-FFF2-40B4-BE49-F238E27FC236}">
                <a16:creationId xmlns:a16="http://schemas.microsoft.com/office/drawing/2014/main" id="{FC222440-0890-4C44-AA16-EBA08C197957}"/>
              </a:ext>
            </a:extLst>
          </p:cNvPr>
          <p:cNvSpPr txBox="1"/>
          <p:nvPr/>
        </p:nvSpPr>
        <p:spPr>
          <a:xfrm>
            <a:off x="2345253" y="3435464"/>
            <a:ext cx="4453502" cy="617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9524" tIns="129524" rIns="129524" bIns="12952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0" cap="none" spc="0" baseline="0">
                <a:solidFill>
                  <a:srgbClr val="FFFFFF"/>
                </a:solidFill>
                <a:uFillTx/>
                <a:latin typeface="Quicksand"/>
                <a:ea typeface="Quicksand"/>
                <a:cs typeface="Quicksand"/>
              </a:rPr>
              <a:t>Créditos: Esta plantilla de presentación fue creada por </a:t>
            </a:r>
            <a:r>
              <a:rPr lang="es-ES" sz="1200" b="0" i="0" u="none" strike="noStrike" kern="0" cap="none" spc="0" baseline="0">
                <a:solidFill>
                  <a:srgbClr val="D8A259"/>
                </a:solidFill>
                <a:uFillTx/>
                <a:latin typeface="Quicksand SemiBold"/>
                <a:ea typeface="Quicksand SemiBold"/>
                <a:cs typeface="Quicksand SemiBold"/>
                <a:hlinkClick r:id="rId2"/>
              </a:rPr>
              <a:t>Slidesgo</a:t>
            </a:r>
            <a:r>
              <a:rPr lang="es-ES" sz="1200" b="0" i="0" u="none" strike="noStrike" kern="0" cap="none" spc="0" baseline="0">
                <a:solidFill>
                  <a:srgbClr val="FFFFFF"/>
                </a:solidFill>
                <a:uFillTx/>
                <a:latin typeface="Quicksand"/>
                <a:ea typeface="Quicksand"/>
                <a:cs typeface="Quicksand"/>
              </a:rPr>
              <a:t>, que incluye iconos de </a:t>
            </a:r>
            <a:r>
              <a:rPr lang="es-ES" sz="1200" b="0" i="0" u="none" strike="noStrike" kern="0" cap="none" spc="0" baseline="0">
                <a:solidFill>
                  <a:srgbClr val="D8A259"/>
                </a:solidFill>
                <a:uFillTx/>
                <a:latin typeface="Quicksand SemiBold"/>
                <a:ea typeface="Quicksand SemiBold"/>
                <a:cs typeface="Quicksand SemiBold"/>
                <a:hlinkClick r:id="rId3"/>
              </a:rPr>
              <a:t>Flaticon</a:t>
            </a:r>
            <a:r>
              <a:rPr lang="es-ES" sz="1200" b="0" i="0" u="none" strike="noStrike" kern="0" cap="none" spc="0" baseline="0">
                <a:solidFill>
                  <a:srgbClr val="FFFFFF"/>
                </a:solidFill>
                <a:uFillTx/>
                <a:latin typeface="Quicksand"/>
                <a:ea typeface="Quicksand"/>
                <a:cs typeface="Quicksand"/>
              </a:rPr>
              <a:t>, e infografías e imágenes de </a:t>
            </a:r>
            <a:r>
              <a:rPr lang="es-ES" sz="1200" b="0" i="0" u="none" strike="noStrike" kern="0" cap="none" spc="0" baseline="0">
                <a:solidFill>
                  <a:srgbClr val="D8A259"/>
                </a:solidFill>
                <a:uFillTx/>
                <a:latin typeface="Quicksand SemiBold"/>
                <a:ea typeface="Quicksand SemiBold"/>
                <a:cs typeface="Quicksand SemiBold"/>
                <a:hlinkClick r:id="rId4"/>
              </a:rPr>
              <a:t>Freepik</a:t>
            </a:r>
            <a:r>
              <a:rPr lang="es-ES" sz="1200" b="0" i="0" u="none" strike="noStrike" kern="0" cap="none" spc="0" baseline="0">
                <a:solidFill>
                  <a:srgbClr val="FFFFFF"/>
                </a:solidFill>
                <a:uFillTx/>
                <a:latin typeface="Quicksand"/>
                <a:ea typeface="Quicksand"/>
                <a:cs typeface="Quicksand"/>
              </a:rPr>
              <a:t>.</a:t>
            </a:r>
          </a:p>
        </p:txBody>
      </p:sp>
      <p:sp>
        <p:nvSpPr>
          <p:cNvPr id="3" name="Google Shape;1041;p32">
            <a:extLst>
              <a:ext uri="{FF2B5EF4-FFF2-40B4-BE49-F238E27FC236}">
                <a16:creationId xmlns:a16="http://schemas.microsoft.com/office/drawing/2014/main" id="{9979168C-4400-4C89-9E5E-1562AA157EF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45253" y="2457696"/>
            <a:ext cx="4453502" cy="8775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>
                <a:latin typeface="Quicksand Medium"/>
                <a:ea typeface="Quicksand Medium"/>
                <a:cs typeface="Quicksand Medium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042;p32">
            <a:extLst>
              <a:ext uri="{FF2B5EF4-FFF2-40B4-BE49-F238E27FC236}">
                <a16:creationId xmlns:a16="http://schemas.microsoft.com/office/drawing/2014/main" id="{ED210DA0-4276-4E55-8602-C74D9A6425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45253" y="4153726"/>
            <a:ext cx="4453502" cy="2720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200">
                <a:latin typeface="Quicksand Medium"/>
                <a:ea typeface="Quicksand Medium"/>
                <a:cs typeface="Quicksand Medium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043;p32">
            <a:extLst>
              <a:ext uri="{FF2B5EF4-FFF2-40B4-BE49-F238E27FC236}">
                <a16:creationId xmlns:a16="http://schemas.microsoft.com/office/drawing/2014/main" id="{C7023AE1-5519-410E-AF92-07D4A563C5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5253" y="539523"/>
            <a:ext cx="4453502" cy="954898"/>
          </a:xfrm>
        </p:spPr>
        <p:txBody>
          <a:bodyPr/>
          <a:lstStyle>
            <a:lvl1pPr>
              <a:defRPr sz="5700"/>
            </a:lvl1pPr>
          </a:lstStyle>
          <a:p>
            <a:pPr lvl="0"/>
            <a:endParaRPr lang="es-PE"/>
          </a:p>
        </p:txBody>
      </p:sp>
      <p:sp>
        <p:nvSpPr>
          <p:cNvPr id="6" name="Google Shape;1044;p32">
            <a:extLst>
              <a:ext uri="{FF2B5EF4-FFF2-40B4-BE49-F238E27FC236}">
                <a16:creationId xmlns:a16="http://schemas.microsoft.com/office/drawing/2014/main" id="{B7149F84-E5CC-4FA5-9156-D77C2A060CCE}"/>
              </a:ext>
            </a:extLst>
          </p:cNvPr>
          <p:cNvSpPr/>
          <p:nvPr/>
        </p:nvSpPr>
        <p:spPr>
          <a:xfrm>
            <a:off x="-454831" y="265450"/>
            <a:ext cx="1168045" cy="490877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8"/>
              <a:gd name="f5" fmla="val 3259"/>
              <a:gd name="f6" fmla="val 107"/>
              <a:gd name="f7" fmla="val 5027"/>
              <a:gd name="f8" fmla="val 6454"/>
              <a:gd name="f9" fmla="val 660"/>
              <a:gd name="f10" fmla="val 1385"/>
              <a:gd name="f11" fmla="val 2087"/>
              <a:gd name="f12" fmla="val 2641"/>
              <a:gd name="f13" fmla="val 1513"/>
              <a:gd name="f14" fmla="val 86"/>
              <a:gd name="f15" fmla="val 2066"/>
              <a:gd name="f16" fmla="val 1428"/>
              <a:gd name="f17" fmla="val 1"/>
              <a:gd name="f18" fmla="val 618"/>
              <a:gd name="f19" fmla="val 2151"/>
              <a:gd name="f20" fmla="val 5112"/>
              <a:gd name="f21" fmla="*/ f0 1 6539"/>
              <a:gd name="f22" fmla="*/ f1 1 2748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6539"/>
              <a:gd name="f29" fmla="*/ f26 1 2748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6539" h="2748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5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6" y="f2"/>
                  <a:pt x="f17" y="f18"/>
                  <a:pt x="f17" y="f10"/>
                </a:cubicBezTo>
                <a:cubicBezTo>
                  <a:pt x="f17" y="f19"/>
                  <a:pt x="f16" y="f4"/>
                  <a:pt x="f5" y="f4"/>
                </a:cubicBezTo>
                <a:cubicBezTo>
                  <a:pt x="f20" y="f4"/>
                  <a:pt x="f3" y="f19"/>
                  <a:pt x="f3" y="f10"/>
                </a:cubicBezTo>
                <a:cubicBezTo>
                  <a:pt x="f3" y="f18"/>
                  <a:pt x="f20" y="f2"/>
                  <a:pt x="f5" y="f2"/>
                </a:cubicBezTo>
                <a:close/>
              </a:path>
            </a:pathLst>
          </a:custGeom>
          <a:solidFill>
            <a:srgbClr val="B2772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045;p32">
            <a:extLst>
              <a:ext uri="{FF2B5EF4-FFF2-40B4-BE49-F238E27FC236}">
                <a16:creationId xmlns:a16="http://schemas.microsoft.com/office/drawing/2014/main" id="{8363D6AA-D15F-4D3E-B845-B82D6DFCEDB0}"/>
              </a:ext>
            </a:extLst>
          </p:cNvPr>
          <p:cNvSpPr/>
          <p:nvPr/>
        </p:nvSpPr>
        <p:spPr>
          <a:xfrm>
            <a:off x="-454831" y="501237"/>
            <a:ext cx="1168045" cy="491051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9"/>
              <a:gd name="f5" fmla="val 3259"/>
              <a:gd name="f6" fmla="val 107"/>
              <a:gd name="f7" fmla="val 5027"/>
              <a:gd name="f8" fmla="val 6454"/>
              <a:gd name="f9" fmla="val 682"/>
              <a:gd name="f10" fmla="val 1385"/>
              <a:gd name="f11" fmla="val 2088"/>
              <a:gd name="f12" fmla="val 2642"/>
              <a:gd name="f13" fmla="val 1513"/>
              <a:gd name="f14" fmla="val 86"/>
              <a:gd name="f15" fmla="val 1"/>
              <a:gd name="f16" fmla="val 1428"/>
              <a:gd name="f17" fmla="val 618"/>
              <a:gd name="f18" fmla="val 2152"/>
              <a:gd name="f19" fmla="val 2748"/>
              <a:gd name="f20" fmla="val 5112"/>
              <a:gd name="f21" fmla="*/ f0 1 6539"/>
              <a:gd name="f22" fmla="*/ f1 1 2749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6539"/>
              <a:gd name="f29" fmla="*/ f26 1 2749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6539" h="274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15"/>
                </a:moveTo>
                <a:cubicBezTo>
                  <a:pt x="f16" y="f15"/>
                  <a:pt x="f15" y="f17"/>
                  <a:pt x="f15" y="f10"/>
                </a:cubicBezTo>
                <a:cubicBezTo>
                  <a:pt x="f15" y="f18"/>
                  <a:pt x="f16" y="f19"/>
                  <a:pt x="f5" y="f19"/>
                </a:cubicBezTo>
                <a:cubicBezTo>
                  <a:pt x="f20" y="f19"/>
                  <a:pt x="f3" y="f18"/>
                  <a:pt x="f3" y="f10"/>
                </a:cubicBezTo>
                <a:cubicBezTo>
                  <a:pt x="f3" y="f17"/>
                  <a:pt x="f20" y="f15"/>
                  <a:pt x="f5" y="f15"/>
                </a:cubicBezTo>
                <a:close/>
              </a:path>
            </a:pathLst>
          </a:custGeom>
          <a:solidFill>
            <a:srgbClr val="B2772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046;p32">
            <a:extLst>
              <a:ext uri="{FF2B5EF4-FFF2-40B4-BE49-F238E27FC236}">
                <a16:creationId xmlns:a16="http://schemas.microsoft.com/office/drawing/2014/main" id="{123D4318-ACAF-4E70-8A61-2D6C02944442}"/>
              </a:ext>
            </a:extLst>
          </p:cNvPr>
          <p:cNvSpPr/>
          <p:nvPr/>
        </p:nvSpPr>
        <p:spPr>
          <a:xfrm>
            <a:off x="-454831" y="767574"/>
            <a:ext cx="1168045" cy="490877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8"/>
              <a:gd name="f5" fmla="val 3259"/>
              <a:gd name="f6" fmla="val 86"/>
              <a:gd name="f7" fmla="val 5027"/>
              <a:gd name="f8" fmla="val 6454"/>
              <a:gd name="f9" fmla="val 661"/>
              <a:gd name="f10" fmla="val 1364"/>
              <a:gd name="f11" fmla="val 2066"/>
              <a:gd name="f12" fmla="val 2641"/>
              <a:gd name="f13" fmla="val 1513"/>
              <a:gd name="f14" fmla="val 1"/>
              <a:gd name="f15" fmla="val 1428"/>
              <a:gd name="f16" fmla="val 597"/>
              <a:gd name="f17" fmla="val 2130"/>
              <a:gd name="f18" fmla="val 5112"/>
              <a:gd name="f19" fmla="*/ f0 1 6539"/>
              <a:gd name="f20" fmla="*/ f1 1 2748"/>
              <a:gd name="f21" fmla="val f2"/>
              <a:gd name="f22" fmla="val f3"/>
              <a:gd name="f23" fmla="val f4"/>
              <a:gd name="f24" fmla="+- f23 0 f21"/>
              <a:gd name="f25" fmla="+- f22 0 f21"/>
              <a:gd name="f26" fmla="*/ f25 1 6539"/>
              <a:gd name="f27" fmla="*/ f24 1 2748"/>
              <a:gd name="f28" fmla="*/ f21 1 f26"/>
              <a:gd name="f29" fmla="*/ f22 1 f26"/>
              <a:gd name="f30" fmla="*/ f21 1 f27"/>
              <a:gd name="f31" fmla="*/ f23 1 f27"/>
              <a:gd name="f32" fmla="*/ f28 f19 1"/>
              <a:gd name="f33" fmla="*/ f29 f19 1"/>
              <a:gd name="f34" fmla="*/ f31 f20 1"/>
              <a:gd name="f35" fmla="*/ f3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2" t="f35" r="f33" b="f34"/>
            <a:pathLst>
              <a:path w="6539" h="2748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6" y="f11"/>
                  <a:pt x="f6" y="f10"/>
                </a:cubicBezTo>
                <a:cubicBezTo>
                  <a:pt x="f6" y="f9"/>
                  <a:pt x="f13" y="f6"/>
                  <a:pt x="f5" y="f6"/>
                </a:cubicBezTo>
                <a:close/>
                <a:moveTo>
                  <a:pt x="f5" y="f14"/>
                </a:moveTo>
                <a:cubicBezTo>
                  <a:pt x="f15" y="f14"/>
                  <a:pt x="f14" y="f16"/>
                  <a:pt x="f14" y="f10"/>
                </a:cubicBezTo>
                <a:cubicBezTo>
                  <a:pt x="f14" y="f17"/>
                  <a:pt x="f15" y="f4"/>
                  <a:pt x="f5" y="f4"/>
                </a:cubicBezTo>
                <a:cubicBezTo>
                  <a:pt x="f18" y="f4"/>
                  <a:pt x="f3" y="f17"/>
                  <a:pt x="f3" y="f10"/>
                </a:cubicBezTo>
                <a:cubicBezTo>
                  <a:pt x="f3" y="f16"/>
                  <a:pt x="f18" y="f14"/>
                  <a:pt x="f5" y="f14"/>
                </a:cubicBezTo>
                <a:close/>
              </a:path>
            </a:pathLst>
          </a:custGeom>
          <a:solidFill>
            <a:srgbClr val="B2772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047;p32">
            <a:extLst>
              <a:ext uri="{FF2B5EF4-FFF2-40B4-BE49-F238E27FC236}">
                <a16:creationId xmlns:a16="http://schemas.microsoft.com/office/drawing/2014/main" id="{FBE357CE-D5F7-46D4-8E37-E072703B779F}"/>
              </a:ext>
            </a:extLst>
          </p:cNvPr>
          <p:cNvSpPr/>
          <p:nvPr/>
        </p:nvSpPr>
        <p:spPr>
          <a:xfrm>
            <a:off x="-454831" y="1003371"/>
            <a:ext cx="1168045" cy="491051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9"/>
              <a:gd name="f5" fmla="val 3259"/>
              <a:gd name="f6" fmla="val 107"/>
              <a:gd name="f7" fmla="val 5027"/>
              <a:gd name="f8" fmla="val 6454"/>
              <a:gd name="f9" fmla="val 661"/>
              <a:gd name="f10" fmla="val 1364"/>
              <a:gd name="f11" fmla="val 2067"/>
              <a:gd name="f12" fmla="val 2642"/>
              <a:gd name="f13" fmla="val 1513"/>
              <a:gd name="f14" fmla="val 86"/>
              <a:gd name="f15" fmla="val 1"/>
              <a:gd name="f16" fmla="val 1428"/>
              <a:gd name="f17" fmla="val 597"/>
              <a:gd name="f18" fmla="val 2131"/>
              <a:gd name="f19" fmla="val 2748"/>
              <a:gd name="f20" fmla="val 5112"/>
              <a:gd name="f21" fmla="*/ f0 1 6539"/>
              <a:gd name="f22" fmla="*/ f1 1 2749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6539"/>
              <a:gd name="f29" fmla="*/ f26 1 2749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6539" h="274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15"/>
                </a:moveTo>
                <a:cubicBezTo>
                  <a:pt x="f16" y="f15"/>
                  <a:pt x="f15" y="f17"/>
                  <a:pt x="f15" y="f10"/>
                </a:cubicBezTo>
                <a:cubicBezTo>
                  <a:pt x="f15" y="f18"/>
                  <a:pt x="f16" y="f19"/>
                  <a:pt x="f5" y="f19"/>
                </a:cubicBezTo>
                <a:cubicBezTo>
                  <a:pt x="f20" y="f19"/>
                  <a:pt x="f3" y="f18"/>
                  <a:pt x="f3" y="f10"/>
                </a:cubicBezTo>
                <a:cubicBezTo>
                  <a:pt x="f3" y="f17"/>
                  <a:pt x="f20" y="f15"/>
                  <a:pt x="f5" y="f15"/>
                </a:cubicBezTo>
                <a:close/>
              </a:path>
            </a:pathLst>
          </a:custGeom>
          <a:solidFill>
            <a:srgbClr val="B2772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048;p32">
            <a:extLst>
              <a:ext uri="{FF2B5EF4-FFF2-40B4-BE49-F238E27FC236}">
                <a16:creationId xmlns:a16="http://schemas.microsoft.com/office/drawing/2014/main" id="{D00D874E-738F-425E-A929-F941B7125727}"/>
              </a:ext>
            </a:extLst>
          </p:cNvPr>
          <p:cNvSpPr/>
          <p:nvPr/>
        </p:nvSpPr>
        <p:spPr>
          <a:xfrm>
            <a:off x="6612154" y="4298475"/>
            <a:ext cx="2314474" cy="1706206"/>
          </a:xfrm>
          <a:custGeom>
            <a:avLst/>
            <a:gdLst>
              <a:gd name="f0" fmla="val w"/>
              <a:gd name="f1" fmla="val h"/>
              <a:gd name="f2" fmla="val 0"/>
              <a:gd name="f3" fmla="val 24919"/>
              <a:gd name="f4" fmla="val 18370"/>
              <a:gd name="f5" fmla="val 20893"/>
              <a:gd name="f6" fmla="val 117"/>
              <a:gd name="f7" fmla="val 21937"/>
              <a:gd name="f8" fmla="val 22746"/>
              <a:gd name="f9" fmla="val 415"/>
              <a:gd name="f10" fmla="val 23194"/>
              <a:gd name="f11" fmla="val 1012"/>
              <a:gd name="f12" fmla="val 24770"/>
              <a:gd name="f13" fmla="val 3163"/>
              <a:gd name="f14" fmla="val 21064"/>
              <a:gd name="f15" fmla="val 8572"/>
              <a:gd name="f16" fmla="val 14909"/>
              <a:gd name="f17" fmla="val 13087"/>
              <a:gd name="f18" fmla="val 11927"/>
              <a:gd name="f19" fmla="val 15281"/>
              <a:gd name="f20" fmla="val 8818"/>
              <a:gd name="f21" fmla="val 16921"/>
              <a:gd name="f22" fmla="val 6155"/>
              <a:gd name="f23" fmla="val 17730"/>
              <a:gd name="f24" fmla="val 5014"/>
              <a:gd name="f25" fmla="val 18071"/>
              <a:gd name="f26" fmla="val 4019"/>
              <a:gd name="f27" fmla="val 18240"/>
              <a:gd name="f28" fmla="val 3196"/>
              <a:gd name="f29" fmla="val 2115"/>
              <a:gd name="f30" fmla="val 1330"/>
              <a:gd name="f31" fmla="val 17948"/>
              <a:gd name="f32" fmla="val 895"/>
              <a:gd name="f33" fmla="val 17368"/>
              <a:gd name="f34" fmla="val 150"/>
              <a:gd name="f35" fmla="val 16324"/>
              <a:gd name="f36" fmla="val 575"/>
              <a:gd name="f37" fmla="val 14514"/>
              <a:gd name="f38" fmla="val 2130"/>
              <a:gd name="f39" fmla="val 12235"/>
              <a:gd name="f40" fmla="val 3685"/>
              <a:gd name="f41" fmla="val 9935"/>
              <a:gd name="f42" fmla="val 6198"/>
              <a:gd name="f43" fmla="val 7486"/>
              <a:gd name="f44" fmla="val 9180"/>
              <a:gd name="f45" fmla="val 5292"/>
              <a:gd name="f46" fmla="val 13610"/>
              <a:gd name="f47" fmla="val 2034"/>
              <a:gd name="f48" fmla="val 18125"/>
              <a:gd name="f49" fmla="val 20889"/>
              <a:gd name="f50" fmla="val 1"/>
              <a:gd name="f51" fmla="val 18081"/>
              <a:gd name="f52" fmla="val 13550"/>
              <a:gd name="f53" fmla="val 1899"/>
              <a:gd name="f54" fmla="val 9095"/>
              <a:gd name="f55" fmla="val 5165"/>
              <a:gd name="f56" fmla="val 6092"/>
              <a:gd name="f57" fmla="val 7379"/>
              <a:gd name="f58" fmla="val 3578"/>
              <a:gd name="f59" fmla="val 9850"/>
              <a:gd name="f60" fmla="val 2002"/>
              <a:gd name="f61" fmla="val 12150"/>
              <a:gd name="f62" fmla="val 426"/>
              <a:gd name="f63" fmla="val 14472"/>
              <a:gd name="f64" fmla="val 16367"/>
              <a:gd name="f65" fmla="val 788"/>
              <a:gd name="f66" fmla="val 17453"/>
              <a:gd name="f67" fmla="val 1236"/>
              <a:gd name="f68" fmla="val 2066"/>
              <a:gd name="f69" fmla="val 18369"/>
              <a:gd name="f70" fmla="val 3195"/>
              <a:gd name="f71" fmla="val 4047"/>
              <a:gd name="f72" fmla="val 5048"/>
              <a:gd name="f73" fmla="val 18199"/>
              <a:gd name="f74" fmla="val 17858"/>
              <a:gd name="f75" fmla="val 8860"/>
              <a:gd name="f76" fmla="val 17049"/>
              <a:gd name="f77" fmla="val 11991"/>
              <a:gd name="f78" fmla="val 15387"/>
              <a:gd name="f79" fmla="val 14994"/>
              <a:gd name="f80" fmla="val 13194"/>
              <a:gd name="f81" fmla="val 21192"/>
              <a:gd name="f82" fmla="val 8636"/>
              <a:gd name="f83" fmla="val 3141"/>
              <a:gd name="f84" fmla="val 23300"/>
              <a:gd name="f85" fmla="val 926"/>
              <a:gd name="f86" fmla="val 22841"/>
              <a:gd name="f87" fmla="val 298"/>
              <a:gd name="f88" fmla="val 22000"/>
              <a:gd name="f89" fmla="*/ f0 1 24919"/>
              <a:gd name="f90" fmla="*/ f1 1 18370"/>
              <a:gd name="f91" fmla="val f2"/>
              <a:gd name="f92" fmla="val f3"/>
              <a:gd name="f93" fmla="val f4"/>
              <a:gd name="f94" fmla="+- f93 0 f91"/>
              <a:gd name="f95" fmla="+- f92 0 f91"/>
              <a:gd name="f96" fmla="*/ f95 1 24919"/>
              <a:gd name="f97" fmla="*/ f94 1 18370"/>
              <a:gd name="f98" fmla="*/ f91 1 f96"/>
              <a:gd name="f99" fmla="*/ f92 1 f96"/>
              <a:gd name="f100" fmla="*/ f91 1 f97"/>
              <a:gd name="f101" fmla="*/ f93 1 f97"/>
              <a:gd name="f102" fmla="*/ f98 f89 1"/>
              <a:gd name="f103" fmla="*/ f99 f89 1"/>
              <a:gd name="f104" fmla="*/ f101 f90 1"/>
              <a:gd name="f105" fmla="*/ f100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2" t="f105" r="f103" b="f104"/>
            <a:pathLst>
              <a:path w="24919" h="1837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27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  <a:moveTo>
                  <a:pt x="f49" y="f50"/>
                </a:moveTo>
                <a:cubicBezTo>
                  <a:pt x="f51" y="f50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2" y="f64"/>
                  <a:pt x="f65" y="f66"/>
                </a:cubicBezTo>
                <a:cubicBezTo>
                  <a:pt x="f67" y="f25"/>
                  <a:pt x="f68" y="f69"/>
                  <a:pt x="f70" y="f69"/>
                </a:cubicBezTo>
                <a:cubicBezTo>
                  <a:pt x="f71" y="f69"/>
                  <a:pt x="f72" y="f73"/>
                  <a:pt x="f42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3" y="f83"/>
                  <a:pt x="f84" y="f85"/>
                </a:cubicBezTo>
                <a:cubicBezTo>
                  <a:pt x="f86" y="f87"/>
                  <a:pt x="f88" y="f50"/>
                  <a:pt x="f49" y="f50"/>
                </a:cubicBezTo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049;p32">
            <a:extLst>
              <a:ext uri="{FF2B5EF4-FFF2-40B4-BE49-F238E27FC236}">
                <a16:creationId xmlns:a16="http://schemas.microsoft.com/office/drawing/2014/main" id="{A74CFBB1-5B13-4AAB-95D7-17424CE50341}"/>
              </a:ext>
            </a:extLst>
          </p:cNvPr>
          <p:cNvSpPr/>
          <p:nvPr/>
        </p:nvSpPr>
        <p:spPr>
          <a:xfrm>
            <a:off x="7575694" y="4425824"/>
            <a:ext cx="334368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0"/>
              <a:gd name="f4" fmla="val 1811"/>
              <a:gd name="f5" fmla="val 1789"/>
              <a:gd name="f6" fmla="val 128"/>
              <a:gd name="f7" fmla="val 277"/>
              <a:gd name="f8" fmla="val 1768"/>
              <a:gd name="f9" fmla="val 405"/>
              <a:gd name="f10" fmla="val 1726"/>
              <a:gd name="f11" fmla="val 1129"/>
              <a:gd name="f12" fmla="val 1725"/>
              <a:gd name="f13" fmla="val 1810"/>
              <a:gd name="f14" fmla="val 1832"/>
              <a:gd name="f15" fmla="val 1895"/>
              <a:gd name="f16" fmla="val 2471"/>
              <a:gd name="f17" fmla="val 3216"/>
              <a:gd name="f18" fmla="val 3344"/>
              <a:gd name="f19" fmla="val 3472"/>
              <a:gd name="f20" fmla="val 3599"/>
              <a:gd name="f21" fmla="val 1896"/>
              <a:gd name="f22" fmla="*/ f0 1 3600"/>
              <a:gd name="f23" fmla="*/ f1 1 3600"/>
              <a:gd name="f24" fmla="val f2"/>
              <a:gd name="f25" fmla="val f3"/>
              <a:gd name="f26" fmla="+- f25 0 f24"/>
              <a:gd name="f27" fmla="*/ f26 1 3600"/>
              <a:gd name="f28" fmla="*/ f24 1 f27"/>
              <a:gd name="f29" fmla="*/ f25 1 f27"/>
              <a:gd name="f30" fmla="*/ f28 f22 1"/>
              <a:gd name="f31" fmla="*/ f29 f22 1"/>
              <a:gd name="f32" fmla="*/ f29 f23 1"/>
              <a:gd name="f33" fmla="*/ f2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3600" h="3600">
                <a:moveTo>
                  <a:pt x="f4" y="f2"/>
                </a:moveTo>
                <a:cubicBezTo>
                  <a:pt x="f5" y="f6"/>
                  <a:pt x="f5" y="f7"/>
                  <a:pt x="f8" y="f9"/>
                </a:cubicBezTo>
                <a:cubicBezTo>
                  <a:pt x="f10" y="f11"/>
                  <a:pt x="f11" y="f12"/>
                  <a:pt x="f9" y="f8"/>
                </a:cubicBezTo>
                <a:cubicBezTo>
                  <a:pt x="f7" y="f5"/>
                  <a:pt x="f6" y="f5"/>
                  <a:pt x="f2" y="f13"/>
                </a:cubicBezTo>
                <a:cubicBezTo>
                  <a:pt x="f6" y="f13"/>
                  <a:pt x="f7" y="f14"/>
                  <a:pt x="f9" y="f14"/>
                </a:cubicBezTo>
                <a:cubicBezTo>
                  <a:pt x="f11" y="f15"/>
                  <a:pt x="f10" y="f16"/>
                  <a:pt x="f8" y="f17"/>
                </a:cubicBezTo>
                <a:cubicBezTo>
                  <a:pt x="f5" y="f18"/>
                  <a:pt x="f5" y="f19"/>
                  <a:pt x="f4" y="f20"/>
                </a:cubicBezTo>
                <a:cubicBezTo>
                  <a:pt x="f4" y="f19"/>
                  <a:pt x="f14" y="f18"/>
                  <a:pt x="f14" y="f17"/>
                </a:cubicBezTo>
                <a:cubicBezTo>
                  <a:pt x="f21" y="f16"/>
                  <a:pt x="f16" y="f15"/>
                  <a:pt x="f17" y="f14"/>
                </a:cubicBezTo>
                <a:cubicBezTo>
                  <a:pt x="f18" y="f14"/>
                  <a:pt x="f19" y="f13"/>
                  <a:pt x="f3" y="f13"/>
                </a:cubicBezTo>
                <a:cubicBezTo>
                  <a:pt x="f19" y="f5"/>
                  <a:pt x="f18" y="f5"/>
                  <a:pt x="f17" y="f8"/>
                </a:cubicBezTo>
                <a:cubicBezTo>
                  <a:pt x="f16" y="f12"/>
                  <a:pt x="f21" y="f11"/>
                  <a:pt x="f14" y="f9"/>
                </a:cubicBezTo>
                <a:cubicBezTo>
                  <a:pt x="f14" y="f7"/>
                  <a:pt x="f4" y="f6"/>
                  <a:pt x="f4" y="f2"/>
                </a:cubicBezTo>
                <a:close/>
              </a:path>
            </a:pathLst>
          </a:custGeom>
          <a:solidFill>
            <a:srgbClr val="B2772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050;p32">
            <a:extLst>
              <a:ext uri="{FF2B5EF4-FFF2-40B4-BE49-F238E27FC236}">
                <a16:creationId xmlns:a16="http://schemas.microsoft.com/office/drawing/2014/main" id="{28E0D7E7-2177-49D2-B772-4B0521F2E43D}"/>
              </a:ext>
            </a:extLst>
          </p:cNvPr>
          <p:cNvSpPr/>
          <p:nvPr/>
        </p:nvSpPr>
        <p:spPr>
          <a:xfrm>
            <a:off x="-452902" y="4394825"/>
            <a:ext cx="1321801" cy="13218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051;p32">
            <a:extLst>
              <a:ext uri="{FF2B5EF4-FFF2-40B4-BE49-F238E27FC236}">
                <a16:creationId xmlns:a16="http://schemas.microsoft.com/office/drawing/2014/main" id="{237CA67F-8EC2-4E67-BE18-826A03AAA78F}"/>
              </a:ext>
            </a:extLst>
          </p:cNvPr>
          <p:cNvSpPr/>
          <p:nvPr/>
        </p:nvSpPr>
        <p:spPr>
          <a:xfrm>
            <a:off x="297115" y="3900172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1052;p32">
            <a:extLst>
              <a:ext uri="{FF2B5EF4-FFF2-40B4-BE49-F238E27FC236}">
                <a16:creationId xmlns:a16="http://schemas.microsoft.com/office/drawing/2014/main" id="{28033194-38C4-44C2-A01D-9C4247167992}"/>
              </a:ext>
            </a:extLst>
          </p:cNvPr>
          <p:cNvSpPr/>
          <p:nvPr/>
        </p:nvSpPr>
        <p:spPr>
          <a:xfrm>
            <a:off x="8630015" y="3922346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053;p32">
            <a:extLst>
              <a:ext uri="{FF2B5EF4-FFF2-40B4-BE49-F238E27FC236}">
                <a16:creationId xmlns:a16="http://schemas.microsoft.com/office/drawing/2014/main" id="{C6F41918-F614-4D08-A523-442F6CA48BA0}"/>
              </a:ext>
            </a:extLst>
          </p:cNvPr>
          <p:cNvSpPr/>
          <p:nvPr/>
        </p:nvSpPr>
        <p:spPr>
          <a:xfrm>
            <a:off x="7083737" y="445486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6" name="Google Shape;1054;p32">
            <a:extLst>
              <a:ext uri="{FF2B5EF4-FFF2-40B4-BE49-F238E27FC236}">
                <a16:creationId xmlns:a16="http://schemas.microsoft.com/office/drawing/2014/main" id="{CF7E97C1-3A76-4DB9-8604-9D2DF3DB6A67}"/>
              </a:ext>
            </a:extLst>
          </p:cNvPr>
          <p:cNvGrpSpPr/>
          <p:nvPr/>
        </p:nvGrpSpPr>
        <p:grpSpPr>
          <a:xfrm>
            <a:off x="8410302" y="300965"/>
            <a:ext cx="431826" cy="1664939"/>
            <a:chOff x="8410302" y="300965"/>
            <a:chExt cx="431826" cy="1664939"/>
          </a:xfrm>
        </p:grpSpPr>
        <p:sp>
          <p:nvSpPr>
            <p:cNvPr id="17" name="Google Shape;1055;p32">
              <a:extLst>
                <a:ext uri="{FF2B5EF4-FFF2-40B4-BE49-F238E27FC236}">
                  <a16:creationId xmlns:a16="http://schemas.microsoft.com/office/drawing/2014/main" id="{61616C14-FC17-470A-BF1D-202B28C6C625}"/>
                </a:ext>
              </a:extLst>
            </p:cNvPr>
            <p:cNvSpPr/>
            <p:nvPr/>
          </p:nvSpPr>
          <p:spPr>
            <a:xfrm rot="5400013">
              <a:off x="8597700" y="697046"/>
              <a:ext cx="71268" cy="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1"/>
                <a:gd name="f5" fmla="*/ f0 1 320"/>
                <a:gd name="f6" fmla="*/ f1 1 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20"/>
                <a:gd name="f13" fmla="val f1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20" h="1" fill="none">
                  <a:moveTo>
                    <a:pt x="f2" y="f2"/>
                  </a:moveTo>
                  <a:lnTo>
                    <a:pt x="f3" y="f2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56;p32">
              <a:extLst>
                <a:ext uri="{FF2B5EF4-FFF2-40B4-BE49-F238E27FC236}">
                  <a16:creationId xmlns:a16="http://schemas.microsoft.com/office/drawing/2014/main" id="{21020299-9CB8-4623-8405-988615123C35}"/>
                </a:ext>
              </a:extLst>
            </p:cNvPr>
            <p:cNvSpPr/>
            <p:nvPr/>
          </p:nvSpPr>
          <p:spPr>
            <a:xfrm rot="5400013">
              <a:off x="8514755" y="661531"/>
              <a:ext cx="61914" cy="334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8"/>
                <a:gd name="f4" fmla="val 150"/>
                <a:gd name="f5" fmla="val 1"/>
                <a:gd name="f6" fmla="val 277"/>
                <a:gd name="f7" fmla="*/ f0 1 278"/>
                <a:gd name="f8" fmla="*/ f1 1 1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78"/>
                <a:gd name="f15" fmla="*/ f12 1 1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8" h="150" fill="none">
                  <a:moveTo>
                    <a:pt x="f2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057;p32">
              <a:extLst>
                <a:ext uri="{FF2B5EF4-FFF2-40B4-BE49-F238E27FC236}">
                  <a16:creationId xmlns:a16="http://schemas.microsoft.com/office/drawing/2014/main" id="{C6B40E73-0BCC-4BBD-933F-8DE6A1B91024}"/>
                </a:ext>
              </a:extLst>
            </p:cNvPr>
            <p:cNvSpPr/>
            <p:nvPr/>
          </p:nvSpPr>
          <p:spPr>
            <a:xfrm rot="5400013">
              <a:off x="8457956" y="590258"/>
              <a:ext cx="42757" cy="61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"/>
                <a:gd name="f4" fmla="val 278"/>
                <a:gd name="f5" fmla="val 1"/>
                <a:gd name="f6" fmla="*/ f0 1 192"/>
                <a:gd name="f7" fmla="*/ f1 1 27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92"/>
                <a:gd name="f14" fmla="*/ f11 1 27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92" h="278" fill="none">
                  <a:moveTo>
                    <a:pt x="f2" y="f5"/>
                  </a:moveTo>
                  <a:lnTo>
                    <a:pt x="f3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58;p32">
              <a:extLst>
                <a:ext uri="{FF2B5EF4-FFF2-40B4-BE49-F238E27FC236}">
                  <a16:creationId xmlns:a16="http://schemas.microsoft.com/office/drawing/2014/main" id="{EAC73C7D-E71B-41CA-9EE4-137889902E47}"/>
                </a:ext>
              </a:extLst>
            </p:cNvPr>
            <p:cNvSpPr/>
            <p:nvPr/>
          </p:nvSpPr>
          <p:spPr>
            <a:xfrm rot="5400013">
              <a:off x="8441260" y="502513"/>
              <a:ext cx="9573" cy="71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"/>
                <a:gd name="f4" fmla="val 321"/>
                <a:gd name="f5" fmla="val 1"/>
                <a:gd name="f6" fmla="val 320"/>
                <a:gd name="f7" fmla="*/ f0 1 43"/>
                <a:gd name="f8" fmla="*/ f1 1 3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3"/>
                <a:gd name="f15" fmla="*/ f12 1 3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3" h="321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59;p32">
              <a:extLst>
                <a:ext uri="{FF2B5EF4-FFF2-40B4-BE49-F238E27FC236}">
                  <a16:creationId xmlns:a16="http://schemas.microsoft.com/office/drawing/2014/main" id="{928F0038-3E62-4A54-AA1E-348344313174}"/>
                </a:ext>
              </a:extLst>
            </p:cNvPr>
            <p:cNvSpPr/>
            <p:nvPr/>
          </p:nvSpPr>
          <p:spPr>
            <a:xfrm rot="5400013">
              <a:off x="8443478" y="414772"/>
              <a:ext cx="28730" cy="66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"/>
                <a:gd name="f4" fmla="val 299"/>
                <a:gd name="f5" fmla="val 1"/>
                <a:gd name="f6" fmla="val 298"/>
                <a:gd name="f7" fmla="*/ f0 1 129"/>
                <a:gd name="f8" fmla="*/ f1 1 29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29"/>
                <a:gd name="f15" fmla="*/ f12 1 29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9" h="299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60;p32">
              <a:extLst>
                <a:ext uri="{FF2B5EF4-FFF2-40B4-BE49-F238E27FC236}">
                  <a16:creationId xmlns:a16="http://schemas.microsoft.com/office/drawing/2014/main" id="{D8E1D884-F94F-49B5-8CD2-BCB461FF6D8D}"/>
                </a:ext>
              </a:extLst>
            </p:cNvPr>
            <p:cNvSpPr/>
            <p:nvPr/>
          </p:nvSpPr>
          <p:spPr>
            <a:xfrm rot="5400013">
              <a:off x="8476776" y="353183"/>
              <a:ext cx="57232" cy="47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"/>
                <a:gd name="f4" fmla="val 214"/>
                <a:gd name="f5" fmla="val 256"/>
                <a:gd name="f6" fmla="val 1"/>
                <a:gd name="f7" fmla="*/ f0 1 257"/>
                <a:gd name="f8" fmla="*/ f1 1 2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57"/>
                <a:gd name="f15" fmla="*/ f12 1 2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57" h="214" fill="none">
                  <a:moveTo>
                    <a:pt x="f5" y="f6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061;p32">
              <a:extLst>
                <a:ext uri="{FF2B5EF4-FFF2-40B4-BE49-F238E27FC236}">
                  <a16:creationId xmlns:a16="http://schemas.microsoft.com/office/drawing/2014/main" id="{18EB5B9F-CC2E-4FB4-AC1A-D56961059E77}"/>
                </a:ext>
              </a:extLst>
            </p:cNvPr>
            <p:cNvSpPr/>
            <p:nvPr/>
          </p:nvSpPr>
          <p:spPr>
            <a:xfrm rot="5400013">
              <a:off x="8550375" y="327021"/>
              <a:ext cx="71268" cy="191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86"/>
                <a:gd name="f5" fmla="val 1"/>
                <a:gd name="f6" fmla="*/ f0 1 320"/>
                <a:gd name="f7" fmla="*/ f1 1 8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20"/>
                <a:gd name="f14" fmla="*/ f11 1 8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0" h="86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62;p32">
              <a:extLst>
                <a:ext uri="{FF2B5EF4-FFF2-40B4-BE49-F238E27FC236}">
                  <a16:creationId xmlns:a16="http://schemas.microsoft.com/office/drawing/2014/main" id="{275113FE-8B46-44D1-931B-252555FE584B}"/>
                </a:ext>
              </a:extLst>
            </p:cNvPr>
            <p:cNvSpPr/>
            <p:nvPr/>
          </p:nvSpPr>
          <p:spPr>
            <a:xfrm rot="5400013">
              <a:off x="8635675" y="327026"/>
              <a:ext cx="76169" cy="24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"/>
                <a:gd name="f4" fmla="val 108"/>
                <a:gd name="f5" fmla="val 1"/>
                <a:gd name="f6" fmla="val 341"/>
                <a:gd name="f7" fmla="val 107"/>
                <a:gd name="f8" fmla="*/ f0 1 342"/>
                <a:gd name="f9" fmla="*/ f1 1 10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2"/>
                <a:gd name="f16" fmla="*/ f13 1 10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2" h="108" fill="none">
                  <a:moveTo>
                    <a:pt x="f5" y="f5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63;p32">
              <a:extLst>
                <a:ext uri="{FF2B5EF4-FFF2-40B4-BE49-F238E27FC236}">
                  <a16:creationId xmlns:a16="http://schemas.microsoft.com/office/drawing/2014/main" id="{12232EBF-205E-41DD-B7ED-DD57D7DA14A4}"/>
                </a:ext>
              </a:extLst>
            </p:cNvPr>
            <p:cNvSpPr/>
            <p:nvPr/>
          </p:nvSpPr>
          <p:spPr>
            <a:xfrm rot="5400013">
              <a:off x="8720975" y="355523"/>
              <a:ext cx="57232" cy="52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"/>
                <a:gd name="f4" fmla="val 235"/>
                <a:gd name="f5" fmla="val 1"/>
                <a:gd name="f6" fmla="val 256"/>
                <a:gd name="f7" fmla="*/ f0 1 257"/>
                <a:gd name="f8" fmla="*/ f1 1 23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57"/>
                <a:gd name="f15" fmla="*/ f12 1 23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57" h="235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64;p32">
              <a:extLst>
                <a:ext uri="{FF2B5EF4-FFF2-40B4-BE49-F238E27FC236}">
                  <a16:creationId xmlns:a16="http://schemas.microsoft.com/office/drawing/2014/main" id="{4A90DD88-D286-4CE6-9417-7C31CFFBCEEB}"/>
                </a:ext>
              </a:extLst>
            </p:cNvPr>
            <p:cNvSpPr/>
            <p:nvPr/>
          </p:nvSpPr>
          <p:spPr>
            <a:xfrm rot="5400013">
              <a:off x="8789898" y="419554"/>
              <a:ext cx="23829" cy="71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"/>
                <a:gd name="f4" fmla="val 320"/>
                <a:gd name="f5" fmla="*/ f0 1 107"/>
                <a:gd name="f6" fmla="*/ f1 1 32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07"/>
                <a:gd name="f13" fmla="*/ f10 1 32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07" h="320" fill="none">
                  <a:moveTo>
                    <a:pt x="f2" y="f2"/>
                  </a:moveTo>
                  <a:lnTo>
                    <a:pt x="f3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065;p32">
              <a:extLst>
                <a:ext uri="{FF2B5EF4-FFF2-40B4-BE49-F238E27FC236}">
                  <a16:creationId xmlns:a16="http://schemas.microsoft.com/office/drawing/2014/main" id="{C747CA1D-5955-4651-81D5-A53A7C4CA7E8}"/>
                </a:ext>
              </a:extLst>
            </p:cNvPr>
            <p:cNvSpPr/>
            <p:nvPr/>
          </p:nvSpPr>
          <p:spPr>
            <a:xfrm rot="5400013">
              <a:off x="8801707" y="507295"/>
              <a:ext cx="9573" cy="71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"/>
                <a:gd name="f4" fmla="val 320"/>
                <a:gd name="f5" fmla="*/ f0 1 43"/>
                <a:gd name="f6" fmla="*/ f1 1 32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43"/>
                <a:gd name="f13" fmla="*/ f10 1 32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3" h="320" fill="none">
                  <a:moveTo>
                    <a:pt x="f3" y="f2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66;p32">
              <a:extLst>
                <a:ext uri="{FF2B5EF4-FFF2-40B4-BE49-F238E27FC236}">
                  <a16:creationId xmlns:a16="http://schemas.microsoft.com/office/drawing/2014/main" id="{5A66D818-1EA8-4FDF-AC5C-2BDA274FE24D}"/>
                </a:ext>
              </a:extLst>
            </p:cNvPr>
            <p:cNvSpPr/>
            <p:nvPr/>
          </p:nvSpPr>
          <p:spPr>
            <a:xfrm rot="5400013">
              <a:off x="8751818" y="595050"/>
              <a:ext cx="47658" cy="572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4"/>
                <a:gd name="f4" fmla="val 257"/>
                <a:gd name="f5" fmla="val 213"/>
                <a:gd name="f6" fmla="val 256"/>
                <a:gd name="f7" fmla="*/ f0 1 214"/>
                <a:gd name="f8" fmla="*/ f1 1 25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14"/>
                <a:gd name="f15" fmla="*/ f12 1 25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4" h="257" fill="none">
                  <a:moveTo>
                    <a:pt x="f5" y="f2"/>
                  </a:moveTo>
                  <a:lnTo>
                    <a:pt x="f2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67;p32">
              <a:extLst>
                <a:ext uri="{FF2B5EF4-FFF2-40B4-BE49-F238E27FC236}">
                  <a16:creationId xmlns:a16="http://schemas.microsoft.com/office/drawing/2014/main" id="{05C89911-02F5-48C4-85C8-EB55AA376914}"/>
                </a:ext>
              </a:extLst>
            </p:cNvPr>
            <p:cNvSpPr/>
            <p:nvPr/>
          </p:nvSpPr>
          <p:spPr>
            <a:xfrm rot="5400013">
              <a:off x="8671310" y="666204"/>
              <a:ext cx="66586" cy="28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29"/>
                <a:gd name="f5" fmla="val 298"/>
                <a:gd name="f6" fmla="val 1"/>
                <a:gd name="f7" fmla="*/ f0 1 299"/>
                <a:gd name="f8" fmla="*/ f1 1 12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99"/>
                <a:gd name="f15" fmla="*/ f12 1 12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99" h="129" fill="none">
                  <a:moveTo>
                    <a:pt x="f5" y="f6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68;p32">
              <a:extLst>
                <a:ext uri="{FF2B5EF4-FFF2-40B4-BE49-F238E27FC236}">
                  <a16:creationId xmlns:a16="http://schemas.microsoft.com/office/drawing/2014/main" id="{E105BEC1-0C95-4A24-840E-660AABFFDF74}"/>
                </a:ext>
              </a:extLst>
            </p:cNvPr>
            <p:cNvSpPr/>
            <p:nvPr/>
          </p:nvSpPr>
          <p:spPr>
            <a:xfrm rot="5400013">
              <a:off x="8597700" y="1930160"/>
              <a:ext cx="71268" cy="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1"/>
                <a:gd name="f5" fmla="*/ f0 1 320"/>
                <a:gd name="f6" fmla="*/ f1 1 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20"/>
                <a:gd name="f13" fmla="val f1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20" h="1" fill="none">
                  <a:moveTo>
                    <a:pt x="f4" y="f2"/>
                  </a:moveTo>
                  <a:lnTo>
                    <a:pt x="f3" y="f2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69;p32">
              <a:extLst>
                <a:ext uri="{FF2B5EF4-FFF2-40B4-BE49-F238E27FC236}">
                  <a16:creationId xmlns:a16="http://schemas.microsoft.com/office/drawing/2014/main" id="{F7A03EC3-2F9E-4164-9043-9E3BF5B65B85}"/>
                </a:ext>
              </a:extLst>
            </p:cNvPr>
            <p:cNvSpPr/>
            <p:nvPr/>
          </p:nvSpPr>
          <p:spPr>
            <a:xfrm rot="5400013">
              <a:off x="8512419" y="1892309"/>
              <a:ext cx="66586" cy="334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50"/>
                <a:gd name="f5" fmla="val 1"/>
                <a:gd name="f6" fmla="val 298"/>
                <a:gd name="f7" fmla="*/ f0 1 299"/>
                <a:gd name="f8" fmla="*/ f1 1 1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99"/>
                <a:gd name="f15" fmla="*/ f12 1 1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99" h="150" fill="none">
                  <a:moveTo>
                    <a:pt x="f2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070;p32">
              <a:extLst>
                <a:ext uri="{FF2B5EF4-FFF2-40B4-BE49-F238E27FC236}">
                  <a16:creationId xmlns:a16="http://schemas.microsoft.com/office/drawing/2014/main" id="{E1FBB718-0528-4964-BFAB-118C8C8E604C}"/>
                </a:ext>
              </a:extLst>
            </p:cNvPr>
            <p:cNvSpPr/>
            <p:nvPr/>
          </p:nvSpPr>
          <p:spPr>
            <a:xfrm rot="5400013">
              <a:off x="8460183" y="1821156"/>
              <a:ext cx="38304" cy="61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"/>
                <a:gd name="f4" fmla="val 278"/>
                <a:gd name="f5" fmla="val 1"/>
                <a:gd name="f6" fmla="val 171"/>
                <a:gd name="f7" fmla="*/ f0 1 172"/>
                <a:gd name="f8" fmla="*/ f1 1 27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72"/>
                <a:gd name="f15" fmla="*/ f12 1 27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72" h="278" fill="none">
                  <a:moveTo>
                    <a:pt x="f5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71;p32">
              <a:extLst>
                <a:ext uri="{FF2B5EF4-FFF2-40B4-BE49-F238E27FC236}">
                  <a16:creationId xmlns:a16="http://schemas.microsoft.com/office/drawing/2014/main" id="{737505D8-9E88-455F-826F-3241F968272F}"/>
                </a:ext>
              </a:extLst>
            </p:cNvPr>
            <p:cNvSpPr/>
            <p:nvPr/>
          </p:nvSpPr>
          <p:spPr>
            <a:xfrm rot="5400013">
              <a:off x="8443596" y="1733291"/>
              <a:ext cx="4901" cy="71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321"/>
                <a:gd name="f5" fmla="val 1"/>
                <a:gd name="f6" fmla="val 320"/>
                <a:gd name="f7" fmla="*/ f0 1 22"/>
                <a:gd name="f8" fmla="*/ f1 1 3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2"/>
                <a:gd name="f15" fmla="*/ f12 1 3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2" h="321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72;p32">
              <a:extLst>
                <a:ext uri="{FF2B5EF4-FFF2-40B4-BE49-F238E27FC236}">
                  <a16:creationId xmlns:a16="http://schemas.microsoft.com/office/drawing/2014/main" id="{E2E3F7FE-BD50-4E34-880B-42A78653E640}"/>
                </a:ext>
              </a:extLst>
            </p:cNvPr>
            <p:cNvSpPr/>
            <p:nvPr/>
          </p:nvSpPr>
          <p:spPr>
            <a:xfrm rot="5400013">
              <a:off x="8443478" y="1648105"/>
              <a:ext cx="28730" cy="66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"/>
                <a:gd name="f4" fmla="val 299"/>
                <a:gd name="f5" fmla="val 128"/>
                <a:gd name="f6" fmla="val 298"/>
                <a:gd name="f7" fmla="*/ f0 1 129"/>
                <a:gd name="f8" fmla="*/ f1 1 29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29"/>
                <a:gd name="f15" fmla="*/ f12 1 29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9" h="299" fill="none">
                  <a:moveTo>
                    <a:pt x="f5" y="f2"/>
                  </a:moveTo>
                  <a:lnTo>
                    <a:pt x="f2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073;p32">
              <a:extLst>
                <a:ext uri="{FF2B5EF4-FFF2-40B4-BE49-F238E27FC236}">
                  <a16:creationId xmlns:a16="http://schemas.microsoft.com/office/drawing/2014/main" id="{2EFA7E3C-37FA-41A1-B8EF-FAAA35372BE2}"/>
                </a:ext>
              </a:extLst>
            </p:cNvPr>
            <p:cNvSpPr/>
            <p:nvPr/>
          </p:nvSpPr>
          <p:spPr>
            <a:xfrm rot="5400013">
              <a:off x="8476776" y="1586306"/>
              <a:ext cx="57232" cy="47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"/>
                <a:gd name="f4" fmla="val 214"/>
                <a:gd name="f5" fmla="val 256"/>
                <a:gd name="f6" fmla="val 1"/>
                <a:gd name="f7" fmla="*/ f0 1 257"/>
                <a:gd name="f8" fmla="*/ f1 1 2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57"/>
                <a:gd name="f15" fmla="*/ f12 1 2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57" h="214" fill="none">
                  <a:moveTo>
                    <a:pt x="f5" y="f6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074;p32">
              <a:extLst>
                <a:ext uri="{FF2B5EF4-FFF2-40B4-BE49-F238E27FC236}">
                  <a16:creationId xmlns:a16="http://schemas.microsoft.com/office/drawing/2014/main" id="{6B01768E-A1FE-4E54-84FC-B8D2DB6584F6}"/>
                </a:ext>
              </a:extLst>
            </p:cNvPr>
            <p:cNvSpPr/>
            <p:nvPr/>
          </p:nvSpPr>
          <p:spPr>
            <a:xfrm rot="5400013">
              <a:off x="8547924" y="1557913"/>
              <a:ext cx="76169" cy="191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"/>
                <a:gd name="f4" fmla="val 86"/>
                <a:gd name="f5" fmla="val 341"/>
                <a:gd name="f6" fmla="val 1"/>
                <a:gd name="f7" fmla="*/ f0 1 342"/>
                <a:gd name="f8" fmla="*/ f1 1 8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2"/>
                <a:gd name="f15" fmla="*/ f12 1 8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2" h="86" fill="none">
                  <a:moveTo>
                    <a:pt x="f5" y="f6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75;p32">
              <a:extLst>
                <a:ext uri="{FF2B5EF4-FFF2-40B4-BE49-F238E27FC236}">
                  <a16:creationId xmlns:a16="http://schemas.microsoft.com/office/drawing/2014/main" id="{0CB05F58-2521-4964-831D-D1CB07BA74DD}"/>
                </a:ext>
              </a:extLst>
            </p:cNvPr>
            <p:cNvSpPr/>
            <p:nvPr/>
          </p:nvSpPr>
          <p:spPr>
            <a:xfrm rot="5400013">
              <a:off x="8638016" y="1557799"/>
              <a:ext cx="71487" cy="24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"/>
                <a:gd name="f4" fmla="val 108"/>
                <a:gd name="f5" fmla="val 1"/>
                <a:gd name="f6" fmla="val 320"/>
                <a:gd name="f7" fmla="val 107"/>
                <a:gd name="f8" fmla="*/ f0 1 321"/>
                <a:gd name="f9" fmla="*/ f1 1 10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21"/>
                <a:gd name="f16" fmla="*/ f13 1 10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21" h="108" fill="none">
                  <a:moveTo>
                    <a:pt x="f5" y="f5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76;p32">
              <a:extLst>
                <a:ext uri="{FF2B5EF4-FFF2-40B4-BE49-F238E27FC236}">
                  <a16:creationId xmlns:a16="http://schemas.microsoft.com/office/drawing/2014/main" id="{493F9478-77E7-4256-90C2-E87313CCD29E}"/>
                </a:ext>
              </a:extLst>
            </p:cNvPr>
            <p:cNvSpPr/>
            <p:nvPr/>
          </p:nvSpPr>
          <p:spPr>
            <a:xfrm rot="5400013">
              <a:off x="8723421" y="1586420"/>
              <a:ext cx="52340" cy="52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"/>
                <a:gd name="f4" fmla="val 234"/>
                <a:gd name="f5" fmla="*/ f0 1 235"/>
                <a:gd name="f6" fmla="*/ f1 1 235"/>
                <a:gd name="f7" fmla="val f2"/>
                <a:gd name="f8" fmla="val f3"/>
                <a:gd name="f9" fmla="+- f8 0 f7"/>
                <a:gd name="f10" fmla="*/ f9 1 235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235" h="235" fill="none">
                  <a:moveTo>
                    <a:pt x="f2" y="f2"/>
                  </a:moveTo>
                  <a:lnTo>
                    <a:pt x="f4" y="f3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77;p32">
              <a:extLst>
                <a:ext uri="{FF2B5EF4-FFF2-40B4-BE49-F238E27FC236}">
                  <a16:creationId xmlns:a16="http://schemas.microsoft.com/office/drawing/2014/main" id="{DA43672F-BA8D-442C-8337-1AAFEC48E729}"/>
                </a:ext>
              </a:extLst>
            </p:cNvPr>
            <p:cNvSpPr/>
            <p:nvPr/>
          </p:nvSpPr>
          <p:spPr>
            <a:xfrm rot="5400013">
              <a:off x="8792125" y="1650451"/>
              <a:ext cx="19376" cy="71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"/>
                <a:gd name="f4" fmla="val 320"/>
                <a:gd name="f5" fmla="val 1"/>
                <a:gd name="f6" fmla="val 86"/>
                <a:gd name="f7" fmla="*/ f0 1 87"/>
                <a:gd name="f8" fmla="*/ f1 1 3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7"/>
                <a:gd name="f15" fmla="*/ f12 1 3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7" h="320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78;p32">
              <a:extLst>
                <a:ext uri="{FF2B5EF4-FFF2-40B4-BE49-F238E27FC236}">
                  <a16:creationId xmlns:a16="http://schemas.microsoft.com/office/drawing/2014/main" id="{3BC8454A-2411-4EFA-8869-1E60DDA96C87}"/>
                </a:ext>
              </a:extLst>
            </p:cNvPr>
            <p:cNvSpPr/>
            <p:nvPr/>
          </p:nvSpPr>
          <p:spPr>
            <a:xfrm rot="5400013">
              <a:off x="8799257" y="1738187"/>
              <a:ext cx="14474" cy="71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"/>
                <a:gd name="f4" fmla="val 320"/>
                <a:gd name="f5" fmla="val 64"/>
                <a:gd name="f6" fmla="*/ f0 1 65"/>
                <a:gd name="f7" fmla="*/ f1 1 32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5"/>
                <a:gd name="f14" fmla="*/ f11 1 32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5" h="320" fill="none">
                  <a:moveTo>
                    <a:pt x="f5" y="f2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79;p32">
              <a:extLst>
                <a:ext uri="{FF2B5EF4-FFF2-40B4-BE49-F238E27FC236}">
                  <a16:creationId xmlns:a16="http://schemas.microsoft.com/office/drawing/2014/main" id="{DCBD5B57-D7FD-42E7-B226-9CBEB36DC741}"/>
                </a:ext>
              </a:extLst>
            </p:cNvPr>
            <p:cNvSpPr/>
            <p:nvPr/>
          </p:nvSpPr>
          <p:spPr>
            <a:xfrm rot="5400013">
              <a:off x="8751818" y="1828164"/>
              <a:ext cx="47658" cy="572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4"/>
                <a:gd name="f4" fmla="val 257"/>
                <a:gd name="f5" fmla="val 1"/>
                <a:gd name="f6" fmla="val 256"/>
                <a:gd name="f7" fmla="*/ f0 1 214"/>
                <a:gd name="f8" fmla="*/ f1 1 25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14"/>
                <a:gd name="f15" fmla="*/ f12 1 25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4" h="257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80;p32">
              <a:extLst>
                <a:ext uri="{FF2B5EF4-FFF2-40B4-BE49-F238E27FC236}">
                  <a16:creationId xmlns:a16="http://schemas.microsoft.com/office/drawing/2014/main" id="{3A7B7E65-B0FF-4EC9-B2AA-C2830388E13D}"/>
                </a:ext>
              </a:extLst>
            </p:cNvPr>
            <p:cNvSpPr/>
            <p:nvPr/>
          </p:nvSpPr>
          <p:spPr>
            <a:xfrm rot="5400013">
              <a:off x="8671310" y="1899318"/>
              <a:ext cx="66586" cy="28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29"/>
                <a:gd name="f5" fmla="val 1"/>
                <a:gd name="f6" fmla="*/ f0 1 299"/>
                <a:gd name="f7" fmla="*/ f1 1 12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99"/>
                <a:gd name="f14" fmla="*/ f11 1 12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99" h="129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081;p32">
              <a:extLst>
                <a:ext uri="{FF2B5EF4-FFF2-40B4-BE49-F238E27FC236}">
                  <a16:creationId xmlns:a16="http://schemas.microsoft.com/office/drawing/2014/main" id="{B8FF0DFB-3D3D-4A74-914D-518C502DA746}"/>
                </a:ext>
              </a:extLst>
            </p:cNvPr>
            <p:cNvSpPr/>
            <p:nvPr/>
          </p:nvSpPr>
          <p:spPr>
            <a:xfrm rot="5400013">
              <a:off x="8597591" y="1313609"/>
              <a:ext cx="71487" cy="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"/>
                <a:gd name="f4" fmla="val 1"/>
                <a:gd name="f5" fmla="val 320"/>
                <a:gd name="f6" fmla="*/ f0 1 321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21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1" fill="none">
                  <a:moveTo>
                    <a:pt x="f4" y="f2"/>
                  </a:moveTo>
                  <a:lnTo>
                    <a:pt x="f5" y="f2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82;p32">
              <a:extLst>
                <a:ext uri="{FF2B5EF4-FFF2-40B4-BE49-F238E27FC236}">
                  <a16:creationId xmlns:a16="http://schemas.microsoft.com/office/drawing/2014/main" id="{72791747-7107-4BE8-AA4E-0FEA0F8F6ABE}"/>
                </a:ext>
              </a:extLst>
            </p:cNvPr>
            <p:cNvSpPr/>
            <p:nvPr/>
          </p:nvSpPr>
          <p:spPr>
            <a:xfrm rot="5400013">
              <a:off x="8512419" y="1275637"/>
              <a:ext cx="66586" cy="334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50"/>
                <a:gd name="f5" fmla="val 1"/>
                <a:gd name="f6" fmla="*/ f0 1 299"/>
                <a:gd name="f7" fmla="*/ f1 1 15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99"/>
                <a:gd name="f14" fmla="*/ f11 1 15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99" h="150" fill="none">
                  <a:moveTo>
                    <a:pt x="f5" y="f5"/>
                  </a:moveTo>
                  <a:lnTo>
                    <a:pt x="f3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83;p32">
              <a:extLst>
                <a:ext uri="{FF2B5EF4-FFF2-40B4-BE49-F238E27FC236}">
                  <a16:creationId xmlns:a16="http://schemas.microsoft.com/office/drawing/2014/main" id="{C3988522-5BD8-4388-AD22-FA799665AEBA}"/>
                </a:ext>
              </a:extLst>
            </p:cNvPr>
            <p:cNvSpPr/>
            <p:nvPr/>
          </p:nvSpPr>
          <p:spPr>
            <a:xfrm rot="5400013">
              <a:off x="8457842" y="1202142"/>
              <a:ext cx="42985" cy="61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3"/>
                <a:gd name="f4" fmla="val 278"/>
                <a:gd name="f5" fmla="val 1"/>
                <a:gd name="f6" fmla="val 192"/>
                <a:gd name="f7" fmla="*/ f0 1 193"/>
                <a:gd name="f8" fmla="*/ f1 1 27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93"/>
                <a:gd name="f15" fmla="*/ f12 1 27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93" h="278" fill="none">
                  <a:moveTo>
                    <a:pt x="f5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84;p32">
              <a:extLst>
                <a:ext uri="{FF2B5EF4-FFF2-40B4-BE49-F238E27FC236}">
                  <a16:creationId xmlns:a16="http://schemas.microsoft.com/office/drawing/2014/main" id="{847FBB50-F0D8-49DB-9C60-C73FB9F4A52D}"/>
                </a:ext>
              </a:extLst>
            </p:cNvPr>
            <p:cNvSpPr/>
            <p:nvPr/>
          </p:nvSpPr>
          <p:spPr>
            <a:xfrm rot="5400013">
              <a:off x="8441145" y="1114397"/>
              <a:ext cx="9802" cy="71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"/>
                <a:gd name="f4" fmla="val 321"/>
                <a:gd name="f5" fmla="val 1"/>
                <a:gd name="f6" fmla="val 43"/>
                <a:gd name="f7" fmla="val 320"/>
                <a:gd name="f8" fmla="*/ f0 1 44"/>
                <a:gd name="f9" fmla="*/ f1 1 32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4"/>
                <a:gd name="f16" fmla="*/ f13 1 32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4" h="321" fill="none">
                  <a:moveTo>
                    <a:pt x="f2" y="f5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085;p32">
              <a:extLst>
                <a:ext uri="{FF2B5EF4-FFF2-40B4-BE49-F238E27FC236}">
                  <a16:creationId xmlns:a16="http://schemas.microsoft.com/office/drawing/2014/main" id="{BEEE76D8-E8D4-468E-B2A4-4774FF5AC449}"/>
                </a:ext>
              </a:extLst>
            </p:cNvPr>
            <p:cNvSpPr/>
            <p:nvPr/>
          </p:nvSpPr>
          <p:spPr>
            <a:xfrm rot="5400013">
              <a:off x="8443478" y="1031443"/>
              <a:ext cx="28730" cy="66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"/>
                <a:gd name="f4" fmla="val 299"/>
                <a:gd name="f5" fmla="val 128"/>
                <a:gd name="f6" fmla="val 1"/>
                <a:gd name="f7" fmla="val 298"/>
                <a:gd name="f8" fmla="*/ f0 1 129"/>
                <a:gd name="f9" fmla="*/ f1 1 29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29"/>
                <a:gd name="f16" fmla="*/ f13 1 29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9" h="299" fill="none">
                  <a:moveTo>
                    <a:pt x="f5" y="f2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86;p32">
              <a:extLst>
                <a:ext uri="{FF2B5EF4-FFF2-40B4-BE49-F238E27FC236}">
                  <a16:creationId xmlns:a16="http://schemas.microsoft.com/office/drawing/2014/main" id="{D057B459-3ECA-49B0-942A-AC4C6DDC469E}"/>
                </a:ext>
              </a:extLst>
            </p:cNvPr>
            <p:cNvSpPr/>
            <p:nvPr/>
          </p:nvSpPr>
          <p:spPr>
            <a:xfrm rot="5400013">
              <a:off x="8476886" y="969753"/>
              <a:ext cx="57012" cy="47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"/>
                <a:gd name="f4" fmla="val 214"/>
                <a:gd name="f5" fmla="val 1"/>
                <a:gd name="f6" fmla="*/ f0 1 256"/>
                <a:gd name="f7" fmla="*/ f1 1 21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6"/>
                <a:gd name="f14" fmla="*/ f11 1 21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6" h="214" fill="none">
                  <a:moveTo>
                    <a:pt x="f3" y="f5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87;p32">
              <a:extLst>
                <a:ext uri="{FF2B5EF4-FFF2-40B4-BE49-F238E27FC236}">
                  <a16:creationId xmlns:a16="http://schemas.microsoft.com/office/drawing/2014/main" id="{1D99643A-20E3-48BC-825C-614FEF978A06}"/>
                </a:ext>
              </a:extLst>
            </p:cNvPr>
            <p:cNvSpPr/>
            <p:nvPr/>
          </p:nvSpPr>
          <p:spPr>
            <a:xfrm rot="5400013">
              <a:off x="8547924" y="941242"/>
              <a:ext cx="76169" cy="191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"/>
                <a:gd name="f4" fmla="val 86"/>
                <a:gd name="f5" fmla="val 1"/>
                <a:gd name="f6" fmla="*/ f0 1 342"/>
                <a:gd name="f7" fmla="*/ f1 1 8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42"/>
                <a:gd name="f14" fmla="*/ f11 1 8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42" h="86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88;p32">
              <a:extLst>
                <a:ext uri="{FF2B5EF4-FFF2-40B4-BE49-F238E27FC236}">
                  <a16:creationId xmlns:a16="http://schemas.microsoft.com/office/drawing/2014/main" id="{8643296F-5377-4288-8B58-F6B481DC18B6}"/>
                </a:ext>
              </a:extLst>
            </p:cNvPr>
            <p:cNvSpPr/>
            <p:nvPr/>
          </p:nvSpPr>
          <p:spPr>
            <a:xfrm rot="5400013">
              <a:off x="8638126" y="941247"/>
              <a:ext cx="71268" cy="24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108"/>
                <a:gd name="f5" fmla="val 1"/>
                <a:gd name="f6" fmla="val 107"/>
                <a:gd name="f7" fmla="*/ f0 1 320"/>
                <a:gd name="f8" fmla="*/ f1 1 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20"/>
                <a:gd name="f15" fmla="*/ f12 1 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0" h="108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89;p32">
              <a:extLst>
                <a:ext uri="{FF2B5EF4-FFF2-40B4-BE49-F238E27FC236}">
                  <a16:creationId xmlns:a16="http://schemas.microsoft.com/office/drawing/2014/main" id="{B39EEA75-4E64-4170-BCC4-1446A695F766}"/>
                </a:ext>
              </a:extLst>
            </p:cNvPr>
            <p:cNvSpPr/>
            <p:nvPr/>
          </p:nvSpPr>
          <p:spPr>
            <a:xfrm rot="5400013">
              <a:off x="8723421" y="969748"/>
              <a:ext cx="52340" cy="52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"/>
                <a:gd name="f4" fmla="*/ f0 1 235"/>
                <a:gd name="f5" fmla="*/ f1 1 235"/>
                <a:gd name="f6" fmla="val f2"/>
                <a:gd name="f7" fmla="val f3"/>
                <a:gd name="f8" fmla="+- f7 0 f6"/>
                <a:gd name="f9" fmla="*/ f8 1 235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35" h="235" fill="none">
                  <a:moveTo>
                    <a:pt x="f2" y="f2"/>
                  </a:moveTo>
                  <a:lnTo>
                    <a:pt x="f3" y="f3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90;p32">
              <a:extLst>
                <a:ext uri="{FF2B5EF4-FFF2-40B4-BE49-F238E27FC236}">
                  <a16:creationId xmlns:a16="http://schemas.microsoft.com/office/drawing/2014/main" id="{AD25ED65-D7A3-4FA8-9CDC-6FFFB245354B}"/>
                </a:ext>
              </a:extLst>
            </p:cNvPr>
            <p:cNvSpPr/>
            <p:nvPr/>
          </p:nvSpPr>
          <p:spPr>
            <a:xfrm rot="5400013">
              <a:off x="8789789" y="1031434"/>
              <a:ext cx="24048" cy="71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"/>
                <a:gd name="f4" fmla="val 320"/>
                <a:gd name="f5" fmla="val 1"/>
                <a:gd name="f6" fmla="val 107"/>
                <a:gd name="f7" fmla="*/ f0 1 108"/>
                <a:gd name="f8" fmla="*/ f1 1 3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08"/>
                <a:gd name="f15" fmla="*/ f12 1 3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08" h="320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91;p32">
              <a:extLst>
                <a:ext uri="{FF2B5EF4-FFF2-40B4-BE49-F238E27FC236}">
                  <a16:creationId xmlns:a16="http://schemas.microsoft.com/office/drawing/2014/main" id="{02B7B907-1304-4E95-90E0-73C58F280007}"/>
                </a:ext>
              </a:extLst>
            </p:cNvPr>
            <p:cNvSpPr/>
            <p:nvPr/>
          </p:nvSpPr>
          <p:spPr>
            <a:xfrm rot="5400013">
              <a:off x="8799257" y="1121515"/>
              <a:ext cx="14474" cy="71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"/>
                <a:gd name="f4" fmla="val 320"/>
                <a:gd name="f5" fmla="val 1"/>
                <a:gd name="f6" fmla="*/ f0 1 65"/>
                <a:gd name="f7" fmla="*/ f1 1 32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5"/>
                <a:gd name="f14" fmla="*/ f11 1 32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5" h="320" fill="none">
                  <a:moveTo>
                    <a:pt x="f3" y="f2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92;p32">
              <a:extLst>
                <a:ext uri="{FF2B5EF4-FFF2-40B4-BE49-F238E27FC236}">
                  <a16:creationId xmlns:a16="http://schemas.microsoft.com/office/drawing/2014/main" id="{E988190F-313A-48FF-81A1-B529F011BF8C}"/>
                </a:ext>
              </a:extLst>
            </p:cNvPr>
            <p:cNvSpPr/>
            <p:nvPr/>
          </p:nvSpPr>
          <p:spPr>
            <a:xfrm rot="5400013">
              <a:off x="8754163" y="1209165"/>
              <a:ext cx="42985" cy="572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3"/>
                <a:gd name="f4" fmla="val 257"/>
                <a:gd name="f5" fmla="val 1"/>
                <a:gd name="f6" fmla="val 256"/>
                <a:gd name="f7" fmla="*/ f0 1 193"/>
                <a:gd name="f8" fmla="*/ f1 1 25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93"/>
                <a:gd name="f15" fmla="*/ f12 1 25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93" h="257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093;p32">
              <a:extLst>
                <a:ext uri="{FF2B5EF4-FFF2-40B4-BE49-F238E27FC236}">
                  <a16:creationId xmlns:a16="http://schemas.microsoft.com/office/drawing/2014/main" id="{C85467E3-B4DC-4616-B1D4-68392A5517C4}"/>
                </a:ext>
              </a:extLst>
            </p:cNvPr>
            <p:cNvSpPr/>
            <p:nvPr/>
          </p:nvSpPr>
          <p:spPr>
            <a:xfrm rot="5400013">
              <a:off x="8671310" y="1277974"/>
              <a:ext cx="66586" cy="28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29"/>
                <a:gd name="f5" fmla="val 1"/>
                <a:gd name="f6" fmla="*/ f0 1 299"/>
                <a:gd name="f7" fmla="*/ f1 1 12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99"/>
                <a:gd name="f14" fmla="*/ f11 1 12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99" h="129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6" name="Google Shape;1094;p32">
            <a:extLst>
              <a:ext uri="{FF2B5EF4-FFF2-40B4-BE49-F238E27FC236}">
                <a16:creationId xmlns:a16="http://schemas.microsoft.com/office/drawing/2014/main" id="{37411440-98E2-4E7F-8B2A-CEAA49766C74}"/>
              </a:ext>
            </a:extLst>
          </p:cNvPr>
          <p:cNvGrpSpPr/>
          <p:nvPr/>
        </p:nvGrpSpPr>
        <p:grpSpPr>
          <a:xfrm>
            <a:off x="1392723" y="300673"/>
            <a:ext cx="273003" cy="273606"/>
            <a:chOff x="1392723" y="300673"/>
            <a:chExt cx="273003" cy="273606"/>
          </a:xfrm>
        </p:grpSpPr>
        <p:cxnSp>
          <p:nvCxnSpPr>
            <p:cNvPr id="57" name="Google Shape;1095;p32">
              <a:extLst>
                <a:ext uri="{FF2B5EF4-FFF2-40B4-BE49-F238E27FC236}">
                  <a16:creationId xmlns:a16="http://schemas.microsoft.com/office/drawing/2014/main" id="{012CBE11-3F46-4BBA-A905-2F6607F0F320}"/>
                </a:ext>
              </a:extLst>
            </p:cNvPr>
            <p:cNvCxnSpPr/>
            <p:nvPr/>
          </p:nvCxnSpPr>
          <p:spPr>
            <a:xfrm>
              <a:off x="1529205" y="300983"/>
              <a:ext cx="0" cy="2732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58" name="Google Shape;1096;p32">
              <a:extLst>
                <a:ext uri="{FF2B5EF4-FFF2-40B4-BE49-F238E27FC236}">
                  <a16:creationId xmlns:a16="http://schemas.microsoft.com/office/drawing/2014/main" id="{FEB9FE69-7DD4-4ACE-AF7A-40F49682A9B6}"/>
                </a:ext>
              </a:extLst>
            </p:cNvPr>
            <p:cNvCxnSpPr/>
            <p:nvPr/>
          </p:nvCxnSpPr>
          <p:spPr>
            <a:xfrm rot="10799991">
              <a:off x="1392723" y="437494"/>
              <a:ext cx="273003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59" name="Google Shape;1097;p32">
              <a:extLst>
                <a:ext uri="{FF2B5EF4-FFF2-40B4-BE49-F238E27FC236}">
                  <a16:creationId xmlns:a16="http://schemas.microsoft.com/office/drawing/2014/main" id="{ECAA7AD5-ACB1-46DF-B45C-11A1887AF305}"/>
                </a:ext>
              </a:extLst>
            </p:cNvPr>
            <p:cNvCxnSpPr/>
            <p:nvPr/>
          </p:nvCxnSpPr>
          <p:spPr>
            <a:xfrm>
              <a:off x="1529242" y="300673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60" name="Google Shape;1098;p32">
              <a:extLst>
                <a:ext uri="{FF2B5EF4-FFF2-40B4-BE49-F238E27FC236}">
                  <a16:creationId xmlns:a16="http://schemas.microsoft.com/office/drawing/2014/main" id="{4B808D97-5CDF-4A68-8743-4A9A1EA6029C}"/>
                </a:ext>
              </a:extLst>
            </p:cNvPr>
            <p:cNvCxnSpPr/>
            <p:nvPr/>
          </p:nvCxnSpPr>
          <p:spPr>
            <a:xfrm>
              <a:off x="1529160" y="300673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61" name="Google Shape;1099;p32">
            <a:extLst>
              <a:ext uri="{FF2B5EF4-FFF2-40B4-BE49-F238E27FC236}">
                <a16:creationId xmlns:a16="http://schemas.microsoft.com/office/drawing/2014/main" id="{31CF878C-FCC8-42E7-88DC-B37CB6137203}"/>
              </a:ext>
            </a:extLst>
          </p:cNvPr>
          <p:cNvGrpSpPr/>
          <p:nvPr/>
        </p:nvGrpSpPr>
        <p:grpSpPr>
          <a:xfrm>
            <a:off x="576711" y="1844994"/>
            <a:ext cx="273003" cy="273615"/>
            <a:chOff x="576711" y="1844994"/>
            <a:chExt cx="273003" cy="273615"/>
          </a:xfrm>
        </p:grpSpPr>
        <p:cxnSp>
          <p:nvCxnSpPr>
            <p:cNvPr id="62" name="Google Shape;1100;p32">
              <a:extLst>
                <a:ext uri="{FF2B5EF4-FFF2-40B4-BE49-F238E27FC236}">
                  <a16:creationId xmlns:a16="http://schemas.microsoft.com/office/drawing/2014/main" id="{D7EFA0D5-CC61-4221-A837-4A8867C85D88}"/>
                </a:ext>
              </a:extLst>
            </p:cNvPr>
            <p:cNvCxnSpPr/>
            <p:nvPr/>
          </p:nvCxnSpPr>
          <p:spPr>
            <a:xfrm>
              <a:off x="713195" y="1845304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63" name="Google Shape;1101;p32">
              <a:extLst>
                <a:ext uri="{FF2B5EF4-FFF2-40B4-BE49-F238E27FC236}">
                  <a16:creationId xmlns:a16="http://schemas.microsoft.com/office/drawing/2014/main" id="{FFF513D0-F554-42FD-BE85-789D0C3FEFBB}"/>
                </a:ext>
              </a:extLst>
            </p:cNvPr>
            <p:cNvCxnSpPr/>
            <p:nvPr/>
          </p:nvCxnSpPr>
          <p:spPr>
            <a:xfrm rot="10799991">
              <a:off x="576711" y="1981824"/>
              <a:ext cx="273003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64" name="Google Shape;1102;p32">
              <a:extLst>
                <a:ext uri="{FF2B5EF4-FFF2-40B4-BE49-F238E27FC236}">
                  <a16:creationId xmlns:a16="http://schemas.microsoft.com/office/drawing/2014/main" id="{4D6FC277-48B2-4A95-BFD6-84BD0041D699}"/>
                </a:ext>
              </a:extLst>
            </p:cNvPr>
            <p:cNvCxnSpPr/>
            <p:nvPr/>
          </p:nvCxnSpPr>
          <p:spPr>
            <a:xfrm>
              <a:off x="713222" y="1844994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65" name="Google Shape;1103;p32">
              <a:extLst>
                <a:ext uri="{FF2B5EF4-FFF2-40B4-BE49-F238E27FC236}">
                  <a16:creationId xmlns:a16="http://schemas.microsoft.com/office/drawing/2014/main" id="{AC2DD6AD-C134-4B51-8BD9-0F71CF5E810A}"/>
                </a:ext>
              </a:extLst>
            </p:cNvPr>
            <p:cNvCxnSpPr/>
            <p:nvPr/>
          </p:nvCxnSpPr>
          <p:spPr>
            <a:xfrm>
              <a:off x="713149" y="1844994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66" name="Google Shape;1104;p32">
            <a:extLst>
              <a:ext uri="{FF2B5EF4-FFF2-40B4-BE49-F238E27FC236}">
                <a16:creationId xmlns:a16="http://schemas.microsoft.com/office/drawing/2014/main" id="{BCA40FD8-256A-47A3-9C57-7E598A19F941}"/>
              </a:ext>
            </a:extLst>
          </p:cNvPr>
          <p:cNvGrpSpPr/>
          <p:nvPr/>
        </p:nvGrpSpPr>
        <p:grpSpPr>
          <a:xfrm>
            <a:off x="1307143" y="4302782"/>
            <a:ext cx="186894" cy="187424"/>
            <a:chOff x="1307143" y="4302782"/>
            <a:chExt cx="186894" cy="187424"/>
          </a:xfrm>
        </p:grpSpPr>
        <p:cxnSp>
          <p:nvCxnSpPr>
            <p:cNvPr id="67" name="Google Shape;1105;p32">
              <a:extLst>
                <a:ext uri="{FF2B5EF4-FFF2-40B4-BE49-F238E27FC236}">
                  <a16:creationId xmlns:a16="http://schemas.microsoft.com/office/drawing/2014/main" id="{D775E7F0-E951-41FC-84DC-0EF0D95DB94C}"/>
                </a:ext>
              </a:extLst>
            </p:cNvPr>
            <p:cNvCxnSpPr/>
            <p:nvPr/>
          </p:nvCxnSpPr>
          <p:spPr>
            <a:xfrm>
              <a:off x="1400604" y="4303001"/>
              <a:ext cx="0" cy="1872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68" name="Google Shape;1106;p32">
              <a:extLst>
                <a:ext uri="{FF2B5EF4-FFF2-40B4-BE49-F238E27FC236}">
                  <a16:creationId xmlns:a16="http://schemas.microsoft.com/office/drawing/2014/main" id="{10DA1E13-9FE7-42B3-8633-3D5B8D97EDE6}"/>
                </a:ext>
              </a:extLst>
            </p:cNvPr>
            <p:cNvCxnSpPr/>
            <p:nvPr/>
          </p:nvCxnSpPr>
          <p:spPr>
            <a:xfrm rot="10799991">
              <a:off x="1307143" y="4396453"/>
              <a:ext cx="186894" cy="0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69" name="Google Shape;1107;p32">
              <a:extLst>
                <a:ext uri="{FF2B5EF4-FFF2-40B4-BE49-F238E27FC236}">
                  <a16:creationId xmlns:a16="http://schemas.microsoft.com/office/drawing/2014/main" id="{A1B1E6D1-C78C-46D8-81BD-EF710DCF9206}"/>
                </a:ext>
              </a:extLst>
            </p:cNvPr>
            <p:cNvCxnSpPr/>
            <p:nvPr/>
          </p:nvCxnSpPr>
          <p:spPr>
            <a:xfrm>
              <a:off x="1400595" y="4302782"/>
              <a:ext cx="0" cy="18709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70" name="Google Shape;1108;p32">
              <a:extLst>
                <a:ext uri="{FF2B5EF4-FFF2-40B4-BE49-F238E27FC236}">
                  <a16:creationId xmlns:a16="http://schemas.microsoft.com/office/drawing/2014/main" id="{24263FD2-5850-427E-839C-82B75FB16A0F}"/>
                </a:ext>
              </a:extLst>
            </p:cNvPr>
            <p:cNvCxnSpPr/>
            <p:nvPr/>
          </p:nvCxnSpPr>
          <p:spPr>
            <a:xfrm>
              <a:off x="1400595" y="4302782"/>
              <a:ext cx="0" cy="18709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417523866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">
    <p:bg>
      <p:bgPr>
        <a:solidFill>
          <a:srgbClr val="B2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0;p33">
            <a:extLst>
              <a:ext uri="{FF2B5EF4-FFF2-40B4-BE49-F238E27FC236}">
                <a16:creationId xmlns:a16="http://schemas.microsoft.com/office/drawing/2014/main" id="{5F44A1E8-594D-420B-87F3-6ECAA724F248}"/>
              </a:ext>
            </a:extLst>
          </p:cNvPr>
          <p:cNvSpPr/>
          <p:nvPr/>
        </p:nvSpPr>
        <p:spPr>
          <a:xfrm>
            <a:off x="-409230" y="164143"/>
            <a:ext cx="1168045" cy="490877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8"/>
              <a:gd name="f5" fmla="val 3259"/>
              <a:gd name="f6" fmla="val 107"/>
              <a:gd name="f7" fmla="val 5027"/>
              <a:gd name="f8" fmla="val 6454"/>
              <a:gd name="f9" fmla="val 660"/>
              <a:gd name="f10" fmla="val 1385"/>
              <a:gd name="f11" fmla="val 2087"/>
              <a:gd name="f12" fmla="val 2641"/>
              <a:gd name="f13" fmla="val 1513"/>
              <a:gd name="f14" fmla="val 86"/>
              <a:gd name="f15" fmla="val 2066"/>
              <a:gd name="f16" fmla="val 1428"/>
              <a:gd name="f17" fmla="val 1"/>
              <a:gd name="f18" fmla="val 618"/>
              <a:gd name="f19" fmla="val 2151"/>
              <a:gd name="f20" fmla="val 5112"/>
              <a:gd name="f21" fmla="*/ f0 1 6539"/>
              <a:gd name="f22" fmla="*/ f1 1 2748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6539"/>
              <a:gd name="f29" fmla="*/ f26 1 2748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6539" h="2748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5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6" y="f2"/>
                  <a:pt x="f17" y="f18"/>
                  <a:pt x="f17" y="f10"/>
                </a:cubicBezTo>
                <a:cubicBezTo>
                  <a:pt x="f17" y="f19"/>
                  <a:pt x="f16" y="f4"/>
                  <a:pt x="f5" y="f4"/>
                </a:cubicBezTo>
                <a:cubicBezTo>
                  <a:pt x="f20" y="f4"/>
                  <a:pt x="f3" y="f19"/>
                  <a:pt x="f3" y="f10"/>
                </a:cubicBezTo>
                <a:cubicBezTo>
                  <a:pt x="f3" y="f18"/>
                  <a:pt x="f20" y="f2"/>
                  <a:pt x="f5" y="f2"/>
                </a:cubicBezTo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111;p33">
            <a:extLst>
              <a:ext uri="{FF2B5EF4-FFF2-40B4-BE49-F238E27FC236}">
                <a16:creationId xmlns:a16="http://schemas.microsoft.com/office/drawing/2014/main" id="{F27669D4-989B-46A9-A081-0323E9EA6863}"/>
              </a:ext>
            </a:extLst>
          </p:cNvPr>
          <p:cNvSpPr/>
          <p:nvPr/>
        </p:nvSpPr>
        <p:spPr>
          <a:xfrm>
            <a:off x="-409230" y="410062"/>
            <a:ext cx="1168045" cy="491051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9"/>
              <a:gd name="f5" fmla="val 3259"/>
              <a:gd name="f6" fmla="val 107"/>
              <a:gd name="f7" fmla="val 5027"/>
              <a:gd name="f8" fmla="val 6454"/>
              <a:gd name="f9" fmla="val 682"/>
              <a:gd name="f10" fmla="val 1385"/>
              <a:gd name="f11" fmla="val 2088"/>
              <a:gd name="f12" fmla="val 2642"/>
              <a:gd name="f13" fmla="val 1513"/>
              <a:gd name="f14" fmla="val 86"/>
              <a:gd name="f15" fmla="val 1"/>
              <a:gd name="f16" fmla="val 1428"/>
              <a:gd name="f17" fmla="val 618"/>
              <a:gd name="f18" fmla="val 2152"/>
              <a:gd name="f19" fmla="val 2748"/>
              <a:gd name="f20" fmla="val 5112"/>
              <a:gd name="f21" fmla="*/ f0 1 6539"/>
              <a:gd name="f22" fmla="*/ f1 1 2749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6539"/>
              <a:gd name="f29" fmla="*/ f26 1 2749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6539" h="274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15"/>
                </a:moveTo>
                <a:cubicBezTo>
                  <a:pt x="f16" y="f15"/>
                  <a:pt x="f15" y="f17"/>
                  <a:pt x="f15" y="f10"/>
                </a:cubicBezTo>
                <a:cubicBezTo>
                  <a:pt x="f15" y="f18"/>
                  <a:pt x="f16" y="f19"/>
                  <a:pt x="f5" y="f19"/>
                </a:cubicBezTo>
                <a:cubicBezTo>
                  <a:pt x="f20" y="f19"/>
                  <a:pt x="f3" y="f18"/>
                  <a:pt x="f3" y="f10"/>
                </a:cubicBezTo>
                <a:cubicBezTo>
                  <a:pt x="f3" y="f17"/>
                  <a:pt x="f20" y="f15"/>
                  <a:pt x="f5" y="f15"/>
                </a:cubicBezTo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112;p33">
            <a:extLst>
              <a:ext uri="{FF2B5EF4-FFF2-40B4-BE49-F238E27FC236}">
                <a16:creationId xmlns:a16="http://schemas.microsoft.com/office/drawing/2014/main" id="{522D620C-5629-4ECD-896E-BB4E81A6E67E}"/>
              </a:ext>
            </a:extLst>
          </p:cNvPr>
          <p:cNvSpPr/>
          <p:nvPr/>
        </p:nvSpPr>
        <p:spPr>
          <a:xfrm>
            <a:off x="-409230" y="656155"/>
            <a:ext cx="1168045" cy="490877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8"/>
              <a:gd name="f5" fmla="val 3259"/>
              <a:gd name="f6" fmla="val 86"/>
              <a:gd name="f7" fmla="val 5027"/>
              <a:gd name="f8" fmla="val 6454"/>
              <a:gd name="f9" fmla="val 661"/>
              <a:gd name="f10" fmla="val 1364"/>
              <a:gd name="f11" fmla="val 2066"/>
              <a:gd name="f12" fmla="val 2641"/>
              <a:gd name="f13" fmla="val 1513"/>
              <a:gd name="f14" fmla="val 1"/>
              <a:gd name="f15" fmla="val 1428"/>
              <a:gd name="f16" fmla="val 597"/>
              <a:gd name="f17" fmla="val 2130"/>
              <a:gd name="f18" fmla="val 5112"/>
              <a:gd name="f19" fmla="*/ f0 1 6539"/>
              <a:gd name="f20" fmla="*/ f1 1 2748"/>
              <a:gd name="f21" fmla="val f2"/>
              <a:gd name="f22" fmla="val f3"/>
              <a:gd name="f23" fmla="val f4"/>
              <a:gd name="f24" fmla="+- f23 0 f21"/>
              <a:gd name="f25" fmla="+- f22 0 f21"/>
              <a:gd name="f26" fmla="*/ f25 1 6539"/>
              <a:gd name="f27" fmla="*/ f24 1 2748"/>
              <a:gd name="f28" fmla="*/ f21 1 f26"/>
              <a:gd name="f29" fmla="*/ f22 1 f26"/>
              <a:gd name="f30" fmla="*/ f21 1 f27"/>
              <a:gd name="f31" fmla="*/ f23 1 f27"/>
              <a:gd name="f32" fmla="*/ f28 f19 1"/>
              <a:gd name="f33" fmla="*/ f29 f19 1"/>
              <a:gd name="f34" fmla="*/ f31 f20 1"/>
              <a:gd name="f35" fmla="*/ f3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2" t="f35" r="f33" b="f34"/>
            <a:pathLst>
              <a:path w="6539" h="2748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6" y="f11"/>
                  <a:pt x="f6" y="f10"/>
                </a:cubicBezTo>
                <a:cubicBezTo>
                  <a:pt x="f6" y="f9"/>
                  <a:pt x="f13" y="f6"/>
                  <a:pt x="f5" y="f6"/>
                </a:cubicBezTo>
                <a:close/>
                <a:moveTo>
                  <a:pt x="f5" y="f14"/>
                </a:moveTo>
                <a:cubicBezTo>
                  <a:pt x="f15" y="f14"/>
                  <a:pt x="f14" y="f16"/>
                  <a:pt x="f14" y="f10"/>
                </a:cubicBezTo>
                <a:cubicBezTo>
                  <a:pt x="f14" y="f17"/>
                  <a:pt x="f15" y="f4"/>
                  <a:pt x="f5" y="f4"/>
                </a:cubicBezTo>
                <a:cubicBezTo>
                  <a:pt x="f18" y="f4"/>
                  <a:pt x="f3" y="f17"/>
                  <a:pt x="f3" y="f10"/>
                </a:cubicBezTo>
                <a:cubicBezTo>
                  <a:pt x="f3" y="f16"/>
                  <a:pt x="f18" y="f14"/>
                  <a:pt x="f5" y="f14"/>
                </a:cubicBezTo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113;p33">
            <a:extLst>
              <a:ext uri="{FF2B5EF4-FFF2-40B4-BE49-F238E27FC236}">
                <a16:creationId xmlns:a16="http://schemas.microsoft.com/office/drawing/2014/main" id="{0FF60A6E-E697-46C3-8B93-6AAC0F517DE9}"/>
              </a:ext>
            </a:extLst>
          </p:cNvPr>
          <p:cNvSpPr/>
          <p:nvPr/>
        </p:nvSpPr>
        <p:spPr>
          <a:xfrm>
            <a:off x="-409230" y="902064"/>
            <a:ext cx="1168045" cy="491051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9"/>
              <a:gd name="f5" fmla="val 3259"/>
              <a:gd name="f6" fmla="val 107"/>
              <a:gd name="f7" fmla="val 5027"/>
              <a:gd name="f8" fmla="val 6454"/>
              <a:gd name="f9" fmla="val 661"/>
              <a:gd name="f10" fmla="val 1364"/>
              <a:gd name="f11" fmla="val 2067"/>
              <a:gd name="f12" fmla="val 2642"/>
              <a:gd name="f13" fmla="val 1513"/>
              <a:gd name="f14" fmla="val 86"/>
              <a:gd name="f15" fmla="val 1"/>
              <a:gd name="f16" fmla="val 1428"/>
              <a:gd name="f17" fmla="val 597"/>
              <a:gd name="f18" fmla="val 2131"/>
              <a:gd name="f19" fmla="val 2748"/>
              <a:gd name="f20" fmla="val 5112"/>
              <a:gd name="f21" fmla="*/ f0 1 6539"/>
              <a:gd name="f22" fmla="*/ f1 1 2749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6539"/>
              <a:gd name="f29" fmla="*/ f26 1 2749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6539" h="274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15"/>
                </a:moveTo>
                <a:cubicBezTo>
                  <a:pt x="f16" y="f15"/>
                  <a:pt x="f15" y="f17"/>
                  <a:pt x="f15" y="f10"/>
                </a:cubicBezTo>
                <a:cubicBezTo>
                  <a:pt x="f15" y="f18"/>
                  <a:pt x="f16" y="f19"/>
                  <a:pt x="f5" y="f19"/>
                </a:cubicBezTo>
                <a:cubicBezTo>
                  <a:pt x="f20" y="f19"/>
                  <a:pt x="f3" y="f18"/>
                  <a:pt x="f3" y="f10"/>
                </a:cubicBezTo>
                <a:cubicBezTo>
                  <a:pt x="f3" y="f17"/>
                  <a:pt x="f20" y="f15"/>
                  <a:pt x="f5" y="f15"/>
                </a:cubicBezTo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114;p33">
            <a:extLst>
              <a:ext uri="{FF2B5EF4-FFF2-40B4-BE49-F238E27FC236}">
                <a16:creationId xmlns:a16="http://schemas.microsoft.com/office/drawing/2014/main" id="{90981D8A-854E-4A19-92A8-9232023465B9}"/>
              </a:ext>
            </a:extLst>
          </p:cNvPr>
          <p:cNvSpPr/>
          <p:nvPr/>
        </p:nvSpPr>
        <p:spPr>
          <a:xfrm>
            <a:off x="8167027" y="4409172"/>
            <a:ext cx="1433696" cy="14336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115;p33">
            <a:extLst>
              <a:ext uri="{FF2B5EF4-FFF2-40B4-BE49-F238E27FC236}">
                <a16:creationId xmlns:a16="http://schemas.microsoft.com/office/drawing/2014/main" id="{022CAC48-82BA-44E4-83EE-E1F28925A1FE}"/>
              </a:ext>
            </a:extLst>
          </p:cNvPr>
          <p:cNvSpPr/>
          <p:nvPr/>
        </p:nvSpPr>
        <p:spPr>
          <a:xfrm rot="5399996" flipH="1">
            <a:off x="390453" y="3722381"/>
            <a:ext cx="2010902" cy="3686403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116;p33">
            <a:extLst>
              <a:ext uri="{FF2B5EF4-FFF2-40B4-BE49-F238E27FC236}">
                <a16:creationId xmlns:a16="http://schemas.microsoft.com/office/drawing/2014/main" id="{7008179C-3FC7-4F5C-9901-9ACA56CDE67D}"/>
              </a:ext>
            </a:extLst>
          </p:cNvPr>
          <p:cNvSpPr/>
          <p:nvPr/>
        </p:nvSpPr>
        <p:spPr>
          <a:xfrm rot="5399996" flipH="1">
            <a:off x="545997" y="4398072"/>
            <a:ext cx="334460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117;p33">
            <a:extLst>
              <a:ext uri="{FF2B5EF4-FFF2-40B4-BE49-F238E27FC236}">
                <a16:creationId xmlns:a16="http://schemas.microsoft.com/office/drawing/2014/main" id="{2626871B-D539-467F-AEBB-D930B27391BD}"/>
              </a:ext>
            </a:extLst>
          </p:cNvPr>
          <p:cNvSpPr/>
          <p:nvPr/>
        </p:nvSpPr>
        <p:spPr>
          <a:xfrm>
            <a:off x="297115" y="3900172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118;p33">
            <a:extLst>
              <a:ext uri="{FF2B5EF4-FFF2-40B4-BE49-F238E27FC236}">
                <a16:creationId xmlns:a16="http://schemas.microsoft.com/office/drawing/2014/main" id="{B0271721-4E7E-47AA-B1C8-FCCC56275A3F}"/>
              </a:ext>
            </a:extLst>
          </p:cNvPr>
          <p:cNvSpPr/>
          <p:nvPr/>
        </p:nvSpPr>
        <p:spPr>
          <a:xfrm>
            <a:off x="3199842" y="4658849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119;p33">
            <a:extLst>
              <a:ext uri="{FF2B5EF4-FFF2-40B4-BE49-F238E27FC236}">
                <a16:creationId xmlns:a16="http://schemas.microsoft.com/office/drawing/2014/main" id="{7C3E4624-B7F9-4484-B3BD-A3D034E05321}"/>
              </a:ext>
            </a:extLst>
          </p:cNvPr>
          <p:cNvSpPr/>
          <p:nvPr/>
        </p:nvSpPr>
        <p:spPr>
          <a:xfrm>
            <a:off x="546033" y="1586127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2" name="Google Shape;1120;p33">
            <a:extLst>
              <a:ext uri="{FF2B5EF4-FFF2-40B4-BE49-F238E27FC236}">
                <a16:creationId xmlns:a16="http://schemas.microsoft.com/office/drawing/2014/main" id="{BC32805B-3982-453C-BED2-A07714EA0BC1}"/>
              </a:ext>
            </a:extLst>
          </p:cNvPr>
          <p:cNvGrpSpPr/>
          <p:nvPr/>
        </p:nvGrpSpPr>
        <p:grpSpPr>
          <a:xfrm>
            <a:off x="8523981" y="641652"/>
            <a:ext cx="272994" cy="273616"/>
            <a:chOff x="8523981" y="641652"/>
            <a:chExt cx="272994" cy="273616"/>
          </a:xfrm>
        </p:grpSpPr>
        <p:cxnSp>
          <p:nvCxnSpPr>
            <p:cNvPr id="13" name="Google Shape;1121;p33">
              <a:extLst>
                <a:ext uri="{FF2B5EF4-FFF2-40B4-BE49-F238E27FC236}">
                  <a16:creationId xmlns:a16="http://schemas.microsoft.com/office/drawing/2014/main" id="{FC819275-C29A-435A-A53F-3669C3DCB347}"/>
                </a:ext>
              </a:extLst>
            </p:cNvPr>
            <p:cNvCxnSpPr/>
            <p:nvPr/>
          </p:nvCxnSpPr>
          <p:spPr>
            <a:xfrm>
              <a:off x="8660474" y="641972"/>
              <a:ext cx="0" cy="2732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4" name="Google Shape;1122;p33">
              <a:extLst>
                <a:ext uri="{FF2B5EF4-FFF2-40B4-BE49-F238E27FC236}">
                  <a16:creationId xmlns:a16="http://schemas.microsoft.com/office/drawing/2014/main" id="{C1C2430A-D6F1-475D-A099-D7338F6FCD7D}"/>
                </a:ext>
              </a:extLst>
            </p:cNvPr>
            <p:cNvCxnSpPr/>
            <p:nvPr/>
          </p:nvCxnSpPr>
          <p:spPr>
            <a:xfrm rot="10799991">
              <a:off x="8523981" y="778483"/>
              <a:ext cx="27299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5" name="Google Shape;1123;p33">
              <a:extLst>
                <a:ext uri="{FF2B5EF4-FFF2-40B4-BE49-F238E27FC236}">
                  <a16:creationId xmlns:a16="http://schemas.microsoft.com/office/drawing/2014/main" id="{3D555DA7-2A66-437D-93A8-B7B3F2D6B0B6}"/>
                </a:ext>
              </a:extLst>
            </p:cNvPr>
            <p:cNvCxnSpPr/>
            <p:nvPr/>
          </p:nvCxnSpPr>
          <p:spPr>
            <a:xfrm>
              <a:off x="8660501" y="641652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6" name="Google Shape;1124;p33">
              <a:extLst>
                <a:ext uri="{FF2B5EF4-FFF2-40B4-BE49-F238E27FC236}">
                  <a16:creationId xmlns:a16="http://schemas.microsoft.com/office/drawing/2014/main" id="{185CE9C8-2FE4-4FAA-87CE-18DBE70C5060}"/>
                </a:ext>
              </a:extLst>
            </p:cNvPr>
            <p:cNvCxnSpPr/>
            <p:nvPr/>
          </p:nvCxnSpPr>
          <p:spPr>
            <a:xfrm>
              <a:off x="8660419" y="641652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1748459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6;p34">
            <a:extLst>
              <a:ext uri="{FF2B5EF4-FFF2-40B4-BE49-F238E27FC236}">
                <a16:creationId xmlns:a16="http://schemas.microsoft.com/office/drawing/2014/main" id="{DDAB6BF0-EC20-411B-A6F7-079FE146190D}"/>
              </a:ext>
            </a:extLst>
          </p:cNvPr>
          <p:cNvSpPr/>
          <p:nvPr/>
        </p:nvSpPr>
        <p:spPr>
          <a:xfrm rot="10799991">
            <a:off x="-1228276" y="-734968"/>
            <a:ext cx="2010902" cy="3686403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127;p34">
            <a:extLst>
              <a:ext uri="{FF2B5EF4-FFF2-40B4-BE49-F238E27FC236}">
                <a16:creationId xmlns:a16="http://schemas.microsoft.com/office/drawing/2014/main" id="{33BF0D1D-1F16-40E2-8914-93776B56D151}"/>
              </a:ext>
            </a:extLst>
          </p:cNvPr>
          <p:cNvSpPr/>
          <p:nvPr/>
        </p:nvSpPr>
        <p:spPr>
          <a:xfrm rot="10799991">
            <a:off x="236445" y="2557759"/>
            <a:ext cx="334460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128;p34">
            <a:extLst>
              <a:ext uri="{FF2B5EF4-FFF2-40B4-BE49-F238E27FC236}">
                <a16:creationId xmlns:a16="http://schemas.microsoft.com/office/drawing/2014/main" id="{7FAC0B9D-5A8E-44F4-91DE-45D5620910FC}"/>
              </a:ext>
            </a:extLst>
          </p:cNvPr>
          <p:cNvSpPr/>
          <p:nvPr/>
        </p:nvSpPr>
        <p:spPr>
          <a:xfrm>
            <a:off x="765453" y="3675275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1129;p34">
            <a:extLst>
              <a:ext uri="{FF2B5EF4-FFF2-40B4-BE49-F238E27FC236}">
                <a16:creationId xmlns:a16="http://schemas.microsoft.com/office/drawing/2014/main" id="{0E227B6B-DAF2-4A8A-BFE9-C302B4228A85}"/>
              </a:ext>
            </a:extLst>
          </p:cNvPr>
          <p:cNvGrpSpPr/>
          <p:nvPr/>
        </p:nvGrpSpPr>
        <p:grpSpPr>
          <a:xfrm>
            <a:off x="7673452" y="3675266"/>
            <a:ext cx="2222001" cy="2224204"/>
            <a:chOff x="7673452" y="3675266"/>
            <a:chExt cx="2222001" cy="2224204"/>
          </a:xfrm>
        </p:grpSpPr>
        <p:sp>
          <p:nvSpPr>
            <p:cNvPr id="6" name="Google Shape;1130;p34">
              <a:extLst>
                <a:ext uri="{FF2B5EF4-FFF2-40B4-BE49-F238E27FC236}">
                  <a16:creationId xmlns:a16="http://schemas.microsoft.com/office/drawing/2014/main" id="{F6425531-5A87-465A-AA1C-EA4EDB676C9D}"/>
                </a:ext>
              </a:extLst>
            </p:cNvPr>
            <p:cNvSpPr/>
            <p:nvPr/>
          </p:nvSpPr>
          <p:spPr>
            <a:xfrm flipH="1">
              <a:off x="7872453" y="3876425"/>
              <a:ext cx="1823990" cy="1824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63"/>
                <a:gd name="f4" fmla="val 17764"/>
                <a:gd name="f5" fmla="val 22"/>
                <a:gd name="f6" fmla="val 1"/>
                <a:gd name="f7" fmla="val 17741"/>
                <a:gd name="f8" fmla="val 17720"/>
                <a:gd name="f9" fmla="*/ f0 1 17763"/>
                <a:gd name="f10" fmla="*/ f1 1 17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7763"/>
                <a:gd name="f17" fmla="*/ f14 1 17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7763" h="17764">
                  <a:moveTo>
                    <a:pt x="f5" y="f6"/>
                  </a:moveTo>
                  <a:lnTo>
                    <a:pt x="f2" y="f5"/>
                  </a:lnTo>
                  <a:lnTo>
                    <a:pt x="f7" y="f3"/>
                  </a:lnTo>
                  <a:lnTo>
                    <a:pt x="f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131;p34">
              <a:extLst>
                <a:ext uri="{FF2B5EF4-FFF2-40B4-BE49-F238E27FC236}">
                  <a16:creationId xmlns:a16="http://schemas.microsoft.com/office/drawing/2014/main" id="{2BE7D744-0452-4850-AF9A-2C288DD140C8}"/>
                </a:ext>
              </a:extLst>
            </p:cNvPr>
            <p:cNvSpPr/>
            <p:nvPr/>
          </p:nvSpPr>
          <p:spPr>
            <a:xfrm flipH="1">
              <a:off x="7721504" y="4117012"/>
              <a:ext cx="2128046" cy="1342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24"/>
                <a:gd name="f4" fmla="val 13078"/>
                <a:gd name="f5" fmla="val 22"/>
                <a:gd name="f6" fmla="val 1"/>
                <a:gd name="f7" fmla="val 43"/>
                <a:gd name="f8" fmla="val 20702"/>
                <a:gd name="f9" fmla="val 13077"/>
                <a:gd name="f10" fmla="val 20723"/>
                <a:gd name="f11" fmla="val 13035"/>
                <a:gd name="f12" fmla="*/ f0 1 20724"/>
                <a:gd name="f13" fmla="*/ f1 1 130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0724"/>
                <a:gd name="f20" fmla="*/ f17 1 130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724" h="130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132;p34">
              <a:extLst>
                <a:ext uri="{FF2B5EF4-FFF2-40B4-BE49-F238E27FC236}">
                  <a16:creationId xmlns:a16="http://schemas.microsoft.com/office/drawing/2014/main" id="{9BDAEBB3-CDD9-40ED-8D99-5E9ECA1E738B}"/>
                </a:ext>
              </a:extLst>
            </p:cNvPr>
            <p:cNvSpPr/>
            <p:nvPr/>
          </p:nvSpPr>
          <p:spPr>
            <a:xfrm flipH="1">
              <a:off x="7673452" y="4423208"/>
              <a:ext cx="2222001" cy="72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39"/>
                <a:gd name="f4" fmla="val 7093"/>
                <a:gd name="f5" fmla="val 43"/>
                <a:gd name="f6" fmla="val 7092"/>
                <a:gd name="f7" fmla="val 7071"/>
                <a:gd name="f8" fmla="*/ f0 1 21639"/>
                <a:gd name="f9" fmla="*/ f1 1 709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1639"/>
                <a:gd name="f16" fmla="*/ f13 1 709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1639" h="7093">
                  <a:moveTo>
                    <a:pt x="f2" y="f2"/>
                  </a:moveTo>
                  <a:lnTo>
                    <a:pt x="f2" y="f5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133;p34">
              <a:extLst>
                <a:ext uri="{FF2B5EF4-FFF2-40B4-BE49-F238E27FC236}">
                  <a16:creationId xmlns:a16="http://schemas.microsoft.com/office/drawing/2014/main" id="{1EBE5AEF-F693-4C52-8A2F-82E930A27867}"/>
                </a:ext>
              </a:extLst>
            </p:cNvPr>
            <p:cNvSpPr/>
            <p:nvPr/>
          </p:nvSpPr>
          <p:spPr>
            <a:xfrm flipH="1">
              <a:off x="7734653" y="4766483"/>
              <a:ext cx="2099599" cy="438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7"/>
                <a:gd name="f4" fmla="val 427"/>
                <a:gd name="f5" fmla="val 1"/>
                <a:gd name="f6" fmla="val 44"/>
                <a:gd name="f7" fmla="val 20446"/>
                <a:gd name="f8" fmla="val 384"/>
                <a:gd name="f9" fmla="*/ f0 1 20447"/>
                <a:gd name="f10" fmla="*/ f1 1 42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447"/>
                <a:gd name="f17" fmla="*/ f14 1 42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447" h="427">
                  <a:moveTo>
                    <a:pt x="f5" y="f5"/>
                  </a:moveTo>
                  <a:lnTo>
                    <a:pt x="f5" y="f6"/>
                  </a:lnTo>
                  <a:lnTo>
                    <a:pt x="f7" y="f4"/>
                  </a:lnTo>
                  <a:lnTo>
                    <a:pt x="f7" y="f8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134;p34">
              <a:extLst>
                <a:ext uri="{FF2B5EF4-FFF2-40B4-BE49-F238E27FC236}">
                  <a16:creationId xmlns:a16="http://schemas.microsoft.com/office/drawing/2014/main" id="{C82C5799-C8EB-4198-BB11-769CAF592675}"/>
                </a:ext>
              </a:extLst>
            </p:cNvPr>
            <p:cNvSpPr/>
            <p:nvPr/>
          </p:nvSpPr>
          <p:spPr>
            <a:xfrm flipH="1">
              <a:off x="7896484" y="4462537"/>
              <a:ext cx="1775938" cy="651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95"/>
                <a:gd name="f4" fmla="val 6348"/>
                <a:gd name="f5" fmla="val 17273"/>
                <a:gd name="f6" fmla="val 1"/>
                <a:gd name="f7" fmla="val 6305"/>
                <a:gd name="f8" fmla="val 22"/>
                <a:gd name="f9" fmla="val 6347"/>
                <a:gd name="f10" fmla="val 17294"/>
                <a:gd name="f11" fmla="val 43"/>
                <a:gd name="f12" fmla="*/ f0 1 17295"/>
                <a:gd name="f13" fmla="*/ f1 1 634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7295"/>
                <a:gd name="f20" fmla="*/ f17 1 634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7295" h="634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135;p34">
              <a:extLst>
                <a:ext uri="{FF2B5EF4-FFF2-40B4-BE49-F238E27FC236}">
                  <a16:creationId xmlns:a16="http://schemas.microsoft.com/office/drawing/2014/main" id="{AF0A0DC7-2670-480B-AAAB-31831ED0F442}"/>
                </a:ext>
              </a:extLst>
            </p:cNvPr>
            <p:cNvSpPr/>
            <p:nvPr/>
          </p:nvSpPr>
          <p:spPr>
            <a:xfrm flipH="1">
              <a:off x="8145813" y="4149867"/>
              <a:ext cx="1277297" cy="127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39"/>
                <a:gd name="f4" fmla="val 12438"/>
                <a:gd name="f5" fmla="val 12396"/>
                <a:gd name="f6" fmla="val 1"/>
                <a:gd name="f7" fmla="val 12395"/>
                <a:gd name="f8" fmla="val 43"/>
                <a:gd name="f9" fmla="val 21"/>
                <a:gd name="f10" fmla="*/ f0 1 12439"/>
                <a:gd name="f11" fmla="*/ f1 1 1243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439"/>
                <a:gd name="f18" fmla="*/ f15 1 1243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439" h="12438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4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136;p34">
              <a:extLst>
                <a:ext uri="{FF2B5EF4-FFF2-40B4-BE49-F238E27FC236}">
                  <a16:creationId xmlns:a16="http://schemas.microsoft.com/office/drawing/2014/main" id="{316EE6B4-EE80-4156-8F1B-CD2DDF8831D4}"/>
                </a:ext>
              </a:extLst>
            </p:cNvPr>
            <p:cNvSpPr/>
            <p:nvPr/>
          </p:nvSpPr>
          <p:spPr>
            <a:xfrm flipH="1">
              <a:off x="8458602" y="3900556"/>
              <a:ext cx="651738" cy="17757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47"/>
                <a:gd name="f4" fmla="val 17294"/>
                <a:gd name="f5" fmla="val 6304"/>
                <a:gd name="f6" fmla="val 17272"/>
                <a:gd name="f7" fmla="val 43"/>
                <a:gd name="f8" fmla="val 21"/>
                <a:gd name="f9" fmla="*/ f0 1 6347"/>
                <a:gd name="f10" fmla="*/ f1 1 1729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47"/>
                <a:gd name="f17" fmla="*/ f14 1 1729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47" h="17294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137;p34">
              <a:extLst>
                <a:ext uri="{FF2B5EF4-FFF2-40B4-BE49-F238E27FC236}">
                  <a16:creationId xmlns:a16="http://schemas.microsoft.com/office/drawing/2014/main" id="{73BDF713-78E6-4E1A-A1E6-C715E729E9E0}"/>
                </a:ext>
              </a:extLst>
            </p:cNvPr>
            <p:cNvSpPr/>
            <p:nvPr/>
          </p:nvSpPr>
          <p:spPr>
            <a:xfrm flipH="1">
              <a:off x="8762548" y="3738725"/>
              <a:ext cx="43845" cy="2099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20446"/>
                <a:gd name="f5" fmla="val 384"/>
                <a:gd name="f6" fmla="val 426"/>
                <a:gd name="f7" fmla="val 43"/>
                <a:gd name="f8" fmla="*/ f0 1 427"/>
                <a:gd name="f9" fmla="*/ f1 1 204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7"/>
                <a:gd name="f16" fmla="*/ f13 1 204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7" h="20446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138;p34">
              <a:extLst>
                <a:ext uri="{FF2B5EF4-FFF2-40B4-BE49-F238E27FC236}">
                  <a16:creationId xmlns:a16="http://schemas.microsoft.com/office/drawing/2014/main" id="{5ADC038D-921E-43FE-998C-AAA553FDEFC9}"/>
                </a:ext>
              </a:extLst>
            </p:cNvPr>
            <p:cNvSpPr/>
            <p:nvPr/>
          </p:nvSpPr>
          <p:spPr>
            <a:xfrm flipH="1">
              <a:off x="8419164" y="3675266"/>
              <a:ext cx="730605" cy="2224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15"/>
                <a:gd name="f4" fmla="val 21661"/>
                <a:gd name="f5" fmla="val 43"/>
                <a:gd name="f6" fmla="val 1"/>
                <a:gd name="f7" fmla="val 22"/>
                <a:gd name="f8" fmla="val 7072"/>
                <a:gd name="f9" fmla="val 21660"/>
                <a:gd name="f10" fmla="val 7114"/>
                <a:gd name="f11" fmla="*/ f0 1 7115"/>
                <a:gd name="f12" fmla="*/ f1 1 2166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115"/>
                <a:gd name="f19" fmla="*/ f16 1 2166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5" h="21661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139;p34">
              <a:extLst>
                <a:ext uri="{FF2B5EF4-FFF2-40B4-BE49-F238E27FC236}">
                  <a16:creationId xmlns:a16="http://schemas.microsoft.com/office/drawing/2014/main" id="{C8221972-ECED-4D7E-889F-B8C26D75B5D0}"/>
                </a:ext>
              </a:extLst>
            </p:cNvPr>
            <p:cNvSpPr/>
            <p:nvPr/>
          </p:nvSpPr>
          <p:spPr>
            <a:xfrm flipH="1">
              <a:off x="8113050" y="3723427"/>
              <a:ext cx="1342814" cy="21278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20723"/>
                <a:gd name="f5" fmla="val 43"/>
                <a:gd name="f6" fmla="val 21"/>
                <a:gd name="f7" fmla="val 13034"/>
                <a:gd name="f8" fmla="val 20701"/>
                <a:gd name="f9" fmla="*/ f0 1 13077"/>
                <a:gd name="f10" fmla="*/ f1 1 2072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077"/>
                <a:gd name="f17" fmla="*/ f14 1 2072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077" h="20723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2772A"/>
            </a:solidFill>
            <a:ln w="9528" cap="flat">
              <a:solidFill>
                <a:srgbClr val="B2772A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oogle Shape;1140;p34">
            <a:extLst>
              <a:ext uri="{FF2B5EF4-FFF2-40B4-BE49-F238E27FC236}">
                <a16:creationId xmlns:a16="http://schemas.microsoft.com/office/drawing/2014/main" id="{4AE82305-A10D-4C27-AD10-B90885DE8C34}"/>
              </a:ext>
            </a:extLst>
          </p:cNvPr>
          <p:cNvGrpSpPr/>
          <p:nvPr/>
        </p:nvGrpSpPr>
        <p:grpSpPr>
          <a:xfrm>
            <a:off x="353625" y="4431932"/>
            <a:ext cx="273004" cy="273616"/>
            <a:chOff x="353625" y="4431932"/>
            <a:chExt cx="273004" cy="273616"/>
          </a:xfrm>
        </p:grpSpPr>
        <p:cxnSp>
          <p:nvCxnSpPr>
            <p:cNvPr id="17" name="Google Shape;1141;p34">
              <a:extLst>
                <a:ext uri="{FF2B5EF4-FFF2-40B4-BE49-F238E27FC236}">
                  <a16:creationId xmlns:a16="http://schemas.microsoft.com/office/drawing/2014/main" id="{A472E0AE-B668-482F-9F0A-3857FD4C66C3}"/>
                </a:ext>
              </a:extLst>
            </p:cNvPr>
            <p:cNvCxnSpPr/>
            <p:nvPr/>
          </p:nvCxnSpPr>
          <p:spPr>
            <a:xfrm>
              <a:off x="490109" y="4432243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8" name="Google Shape;1142;p34">
              <a:extLst>
                <a:ext uri="{FF2B5EF4-FFF2-40B4-BE49-F238E27FC236}">
                  <a16:creationId xmlns:a16="http://schemas.microsoft.com/office/drawing/2014/main" id="{891A6501-ADD1-4BA6-8B29-2CC3EDD9ACCF}"/>
                </a:ext>
              </a:extLst>
            </p:cNvPr>
            <p:cNvCxnSpPr/>
            <p:nvPr/>
          </p:nvCxnSpPr>
          <p:spPr>
            <a:xfrm rot="10799991">
              <a:off x="353625" y="4568763"/>
              <a:ext cx="27300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9" name="Google Shape;1143;p34">
              <a:extLst>
                <a:ext uri="{FF2B5EF4-FFF2-40B4-BE49-F238E27FC236}">
                  <a16:creationId xmlns:a16="http://schemas.microsoft.com/office/drawing/2014/main" id="{C7D7ECBE-7E30-4ECE-988A-841F67814F76}"/>
                </a:ext>
              </a:extLst>
            </p:cNvPr>
            <p:cNvCxnSpPr/>
            <p:nvPr/>
          </p:nvCxnSpPr>
          <p:spPr>
            <a:xfrm>
              <a:off x="490136" y="4431932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0" name="Google Shape;1144;p34">
              <a:extLst>
                <a:ext uri="{FF2B5EF4-FFF2-40B4-BE49-F238E27FC236}">
                  <a16:creationId xmlns:a16="http://schemas.microsoft.com/office/drawing/2014/main" id="{19B73857-47C8-4D50-B16A-FC3F76943313}"/>
                </a:ext>
              </a:extLst>
            </p:cNvPr>
            <p:cNvCxnSpPr/>
            <p:nvPr/>
          </p:nvCxnSpPr>
          <p:spPr>
            <a:xfrm>
              <a:off x="490063" y="4431932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21" name="Google Shape;1145;p34">
            <a:extLst>
              <a:ext uri="{FF2B5EF4-FFF2-40B4-BE49-F238E27FC236}">
                <a16:creationId xmlns:a16="http://schemas.microsoft.com/office/drawing/2014/main" id="{F2DEC050-9AAA-4D1F-AFE9-BE0A3BA89D09}"/>
              </a:ext>
            </a:extLst>
          </p:cNvPr>
          <p:cNvGrpSpPr/>
          <p:nvPr/>
        </p:nvGrpSpPr>
        <p:grpSpPr>
          <a:xfrm>
            <a:off x="8430785" y="1408331"/>
            <a:ext cx="272994" cy="273616"/>
            <a:chOff x="8430785" y="1408331"/>
            <a:chExt cx="272994" cy="273616"/>
          </a:xfrm>
        </p:grpSpPr>
        <p:cxnSp>
          <p:nvCxnSpPr>
            <p:cNvPr id="22" name="Google Shape;1146;p34">
              <a:extLst>
                <a:ext uri="{FF2B5EF4-FFF2-40B4-BE49-F238E27FC236}">
                  <a16:creationId xmlns:a16="http://schemas.microsoft.com/office/drawing/2014/main" id="{5EB7BD90-9E12-404F-8B3A-CD2153C78875}"/>
                </a:ext>
              </a:extLst>
            </p:cNvPr>
            <p:cNvCxnSpPr/>
            <p:nvPr/>
          </p:nvCxnSpPr>
          <p:spPr>
            <a:xfrm>
              <a:off x="8567260" y="1408642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3" name="Google Shape;1147;p34">
              <a:extLst>
                <a:ext uri="{FF2B5EF4-FFF2-40B4-BE49-F238E27FC236}">
                  <a16:creationId xmlns:a16="http://schemas.microsoft.com/office/drawing/2014/main" id="{CF2CF688-174E-4CDF-9D6A-68C493D5976A}"/>
                </a:ext>
              </a:extLst>
            </p:cNvPr>
            <p:cNvCxnSpPr/>
            <p:nvPr/>
          </p:nvCxnSpPr>
          <p:spPr>
            <a:xfrm rot="10799991">
              <a:off x="8430785" y="1545162"/>
              <a:ext cx="27299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4" name="Google Shape;1148;p34">
              <a:extLst>
                <a:ext uri="{FF2B5EF4-FFF2-40B4-BE49-F238E27FC236}">
                  <a16:creationId xmlns:a16="http://schemas.microsoft.com/office/drawing/2014/main" id="{1692CD3C-9DC0-4FBF-9BBA-E36E268A205C}"/>
                </a:ext>
              </a:extLst>
            </p:cNvPr>
            <p:cNvCxnSpPr/>
            <p:nvPr/>
          </p:nvCxnSpPr>
          <p:spPr>
            <a:xfrm>
              <a:off x="8567287" y="1408331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5" name="Google Shape;1149;p34">
              <a:extLst>
                <a:ext uri="{FF2B5EF4-FFF2-40B4-BE49-F238E27FC236}">
                  <a16:creationId xmlns:a16="http://schemas.microsoft.com/office/drawing/2014/main" id="{2E62AF05-A41A-4BEB-9733-C55D45455C70}"/>
                </a:ext>
              </a:extLst>
            </p:cNvPr>
            <p:cNvCxnSpPr/>
            <p:nvPr/>
          </p:nvCxnSpPr>
          <p:spPr>
            <a:xfrm>
              <a:off x="8567205" y="1408331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26" name="Google Shape;1150;p34">
            <a:extLst>
              <a:ext uri="{FF2B5EF4-FFF2-40B4-BE49-F238E27FC236}">
                <a16:creationId xmlns:a16="http://schemas.microsoft.com/office/drawing/2014/main" id="{EAAFF5D1-7025-4946-A5A5-B560748B98DB}"/>
              </a:ext>
            </a:extLst>
          </p:cNvPr>
          <p:cNvGrpSpPr/>
          <p:nvPr/>
        </p:nvGrpSpPr>
        <p:grpSpPr>
          <a:xfrm>
            <a:off x="353625" y="262377"/>
            <a:ext cx="186904" cy="187425"/>
            <a:chOff x="353625" y="262377"/>
            <a:chExt cx="186904" cy="187425"/>
          </a:xfrm>
        </p:grpSpPr>
        <p:cxnSp>
          <p:nvCxnSpPr>
            <p:cNvPr id="27" name="Google Shape;1151;p34">
              <a:extLst>
                <a:ext uri="{FF2B5EF4-FFF2-40B4-BE49-F238E27FC236}">
                  <a16:creationId xmlns:a16="http://schemas.microsoft.com/office/drawing/2014/main" id="{69080689-3EE6-4A62-AD24-432580A86400}"/>
                </a:ext>
              </a:extLst>
            </p:cNvPr>
            <p:cNvCxnSpPr/>
            <p:nvPr/>
          </p:nvCxnSpPr>
          <p:spPr>
            <a:xfrm>
              <a:off x="447077" y="262606"/>
              <a:ext cx="0" cy="187196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28" name="Google Shape;1152;p34">
              <a:extLst>
                <a:ext uri="{FF2B5EF4-FFF2-40B4-BE49-F238E27FC236}">
                  <a16:creationId xmlns:a16="http://schemas.microsoft.com/office/drawing/2014/main" id="{BC637097-7BB6-4FF7-8A09-8B2A51F9C671}"/>
                </a:ext>
              </a:extLst>
            </p:cNvPr>
            <p:cNvCxnSpPr/>
            <p:nvPr/>
          </p:nvCxnSpPr>
          <p:spPr>
            <a:xfrm rot="10799991">
              <a:off x="353625" y="356058"/>
              <a:ext cx="186904" cy="0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29" name="Google Shape;1153;p34">
              <a:extLst>
                <a:ext uri="{FF2B5EF4-FFF2-40B4-BE49-F238E27FC236}">
                  <a16:creationId xmlns:a16="http://schemas.microsoft.com/office/drawing/2014/main" id="{252EA9AF-1B0B-49A5-9BBB-C291CF9EF7E4}"/>
                </a:ext>
              </a:extLst>
            </p:cNvPr>
            <p:cNvCxnSpPr/>
            <p:nvPr/>
          </p:nvCxnSpPr>
          <p:spPr>
            <a:xfrm>
              <a:off x="447068" y="262377"/>
              <a:ext cx="0" cy="1871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30" name="Google Shape;1154;p34">
              <a:extLst>
                <a:ext uri="{FF2B5EF4-FFF2-40B4-BE49-F238E27FC236}">
                  <a16:creationId xmlns:a16="http://schemas.microsoft.com/office/drawing/2014/main" id="{AEB830FE-0B6A-4534-922A-7F08B7D637E0}"/>
                </a:ext>
              </a:extLst>
            </p:cNvPr>
            <p:cNvCxnSpPr/>
            <p:nvPr/>
          </p:nvCxnSpPr>
          <p:spPr>
            <a:xfrm>
              <a:off x="447068" y="262377"/>
              <a:ext cx="0" cy="1871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96340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bg>
      <p:bgPr>
        <a:solidFill>
          <a:srgbClr val="B2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E9BB3F93-DB8D-4500-BBAF-CCDACD2201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625" y="2626001"/>
            <a:ext cx="4526700" cy="743398"/>
          </a:xfrm>
        </p:spPr>
        <p:txBody>
          <a:bodyPr anchor="ctr"/>
          <a:lstStyle>
            <a:lvl1pPr>
              <a:defRPr sz="4700">
                <a:solidFill>
                  <a:srgbClr val="FFEED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30;p3">
            <a:extLst>
              <a:ext uri="{FF2B5EF4-FFF2-40B4-BE49-F238E27FC236}">
                <a16:creationId xmlns:a16="http://schemas.microsoft.com/office/drawing/2014/main" id="{3362D397-9D2E-4581-995D-E98F985790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55423" y="3506001"/>
            <a:ext cx="3347097" cy="6546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700"/>
            </a:lvl1pPr>
          </a:lstStyle>
          <a:p>
            <a:pPr lvl="0"/>
            <a:endParaRPr lang="es-PE"/>
          </a:p>
        </p:txBody>
      </p:sp>
      <p:sp>
        <p:nvSpPr>
          <p:cNvPr id="4" name="Google Shape;31;p3">
            <a:extLst>
              <a:ext uri="{FF2B5EF4-FFF2-40B4-BE49-F238E27FC236}">
                <a16:creationId xmlns:a16="http://schemas.microsoft.com/office/drawing/2014/main" id="{059FA7CD-6D37-41B8-8089-6F1C5EC773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625" y="1466560"/>
            <a:ext cx="4526700" cy="741304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32;p3">
            <a:extLst>
              <a:ext uri="{FF2B5EF4-FFF2-40B4-BE49-F238E27FC236}">
                <a16:creationId xmlns:a16="http://schemas.microsoft.com/office/drawing/2014/main" id="{314C1593-2C84-46C7-A0B5-2EB0FA9B6CCE}"/>
              </a:ext>
            </a:extLst>
          </p:cNvPr>
          <p:cNvSpPr/>
          <p:nvPr/>
        </p:nvSpPr>
        <p:spPr>
          <a:xfrm rot="10799991">
            <a:off x="6411242" y="920498"/>
            <a:ext cx="2010902" cy="3686403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33;p3">
            <a:extLst>
              <a:ext uri="{FF2B5EF4-FFF2-40B4-BE49-F238E27FC236}">
                <a16:creationId xmlns:a16="http://schemas.microsoft.com/office/drawing/2014/main" id="{5B477288-AD72-476F-9C48-29FC40E83541}"/>
              </a:ext>
            </a:extLst>
          </p:cNvPr>
          <p:cNvSpPr/>
          <p:nvPr/>
        </p:nvSpPr>
        <p:spPr>
          <a:xfrm rot="10799991">
            <a:off x="332228" y="568134"/>
            <a:ext cx="1445364" cy="1444962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36;p3">
            <a:extLst>
              <a:ext uri="{FF2B5EF4-FFF2-40B4-BE49-F238E27FC236}">
                <a16:creationId xmlns:a16="http://schemas.microsoft.com/office/drawing/2014/main" id="{57ABDBF5-EFB8-4B03-878F-24A8F0778982}"/>
              </a:ext>
            </a:extLst>
          </p:cNvPr>
          <p:cNvSpPr/>
          <p:nvPr/>
        </p:nvSpPr>
        <p:spPr>
          <a:xfrm>
            <a:off x="1745946" y="50784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37;p3">
            <a:extLst>
              <a:ext uri="{FF2B5EF4-FFF2-40B4-BE49-F238E27FC236}">
                <a16:creationId xmlns:a16="http://schemas.microsoft.com/office/drawing/2014/main" id="{344C1D6B-335F-44C4-B130-F0208F0AB782}"/>
              </a:ext>
            </a:extLst>
          </p:cNvPr>
          <p:cNvSpPr/>
          <p:nvPr/>
        </p:nvSpPr>
        <p:spPr>
          <a:xfrm>
            <a:off x="4849922" y="455782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39;p3">
            <a:extLst>
              <a:ext uri="{FF2B5EF4-FFF2-40B4-BE49-F238E27FC236}">
                <a16:creationId xmlns:a16="http://schemas.microsoft.com/office/drawing/2014/main" id="{998D8C38-FABA-4FAE-81E6-B5E667A9B72C}"/>
              </a:ext>
            </a:extLst>
          </p:cNvPr>
          <p:cNvSpPr/>
          <p:nvPr/>
        </p:nvSpPr>
        <p:spPr>
          <a:xfrm>
            <a:off x="5783525" y="4534024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0;p3">
            <a:extLst>
              <a:ext uri="{FF2B5EF4-FFF2-40B4-BE49-F238E27FC236}">
                <a16:creationId xmlns:a16="http://schemas.microsoft.com/office/drawing/2014/main" id="{1C5F6D09-5304-41FC-B26A-5164C5DEB369}"/>
              </a:ext>
            </a:extLst>
          </p:cNvPr>
          <p:cNvSpPr/>
          <p:nvPr/>
        </p:nvSpPr>
        <p:spPr>
          <a:xfrm>
            <a:off x="2832728" y="468567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1;p3">
            <a:extLst>
              <a:ext uri="{FF2B5EF4-FFF2-40B4-BE49-F238E27FC236}">
                <a16:creationId xmlns:a16="http://schemas.microsoft.com/office/drawing/2014/main" id="{D3CFADD6-2838-4AE9-BD6D-3F0AC35EB34F}"/>
              </a:ext>
            </a:extLst>
          </p:cNvPr>
          <p:cNvSpPr/>
          <p:nvPr/>
        </p:nvSpPr>
        <p:spPr>
          <a:xfrm>
            <a:off x="4329034" y="4606902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27087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0B0798B-81A0-49E8-A61D-A435201FC5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lIns="0" tIns="0" rIns="0" bIns="0" anchor="ctr"/>
          <a:lstStyle>
            <a:lvl1pPr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555772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CE6AAE3-5616-4B1B-8159-045E66D082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1D1F21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592BE6B-B01E-4E5E-A98B-AB0238FDE10A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CB9A5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98FDC25-F157-4B81-8A95-08FB6B3942A5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A6D42A70-7490-49E9-ABAD-E2AFF24E6447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272D8B74-F2F3-410C-938D-6DEB88235C70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35394ABC-F2CA-47E1-A739-B4F08C252129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3B7FFACC-0271-4C1E-89AC-511C2026AB52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FDAEF315-1DAB-4292-9806-F939904CA086}"/>
              </a:ext>
            </a:extLst>
          </p:cNvPr>
          <p:cNvSpPr txBox="1"/>
          <p:nvPr/>
        </p:nvSpPr>
        <p:spPr>
          <a:xfrm>
            <a:off x="683248" y="301643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77FC1136-129D-439D-B68B-4DBA7BEBB6AA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D8D4D079-28B8-447E-AE77-5260454C7BD1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0323FE33-E816-40F6-8387-AEC9F2A4704B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9C3BE1E8-BB22-400C-8A20-E8F7CF8BE5B5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81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ADA4A035-E3A7-48F5-A2C2-79C3BBE1BFD6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81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2D1E234C-7354-400C-83A8-601EFE64BA80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81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FB9EE4F-FF37-4230-B277-168D28B9328E}"/>
              </a:ext>
            </a:extLst>
          </p:cNvPr>
          <p:cNvSpPr/>
          <p:nvPr/>
        </p:nvSpPr>
        <p:spPr>
          <a:xfrm rot="5400013">
            <a:off x="1948929" y="3912557"/>
            <a:ext cx="76233" cy="1668469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843AA13B-8FD7-435F-B98A-0CE2C912A76F}"/>
              </a:ext>
            </a:extLst>
          </p:cNvPr>
          <p:cNvGrpSpPr/>
          <p:nvPr/>
        </p:nvGrpSpPr>
        <p:grpSpPr>
          <a:xfrm>
            <a:off x="2141936" y="972510"/>
            <a:ext cx="679343" cy="682773"/>
            <a:chOff x="2141936" y="972510"/>
            <a:chExt cx="679343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0344DBEF-6A13-406E-A569-A18CC881DED9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02B21CB8-CEA1-497D-8713-0E6EB4241402}"/>
                </a:ext>
              </a:extLst>
            </p:cNvPr>
            <p:cNvSpPr/>
            <p:nvPr/>
          </p:nvSpPr>
          <p:spPr>
            <a:xfrm rot="5400013">
              <a:off x="2433104" y="681342"/>
              <a:ext cx="96999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82CE1255-7AA4-43A4-81C8-62D11AE7712C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35853ABA-00AD-400F-B781-AC89CE21E477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B9A5E"/>
            </a:solidFill>
            <a:ln w="228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915AF040-3D68-47C1-A391-725A832266B0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5516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p27">
            <a:extLst>
              <a:ext uri="{FF2B5EF4-FFF2-40B4-BE49-F238E27FC236}">
                <a16:creationId xmlns:a16="http://schemas.microsoft.com/office/drawing/2014/main" id="{C885C5B8-DD83-47D7-9DEA-A0FF7FC7930F}"/>
              </a:ext>
            </a:extLst>
          </p:cNvPr>
          <p:cNvSpPr/>
          <p:nvPr/>
        </p:nvSpPr>
        <p:spPr>
          <a:xfrm>
            <a:off x="-7077" y="3399053"/>
            <a:ext cx="3084600" cy="17657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E6E6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72;p27">
            <a:extLst>
              <a:ext uri="{FF2B5EF4-FFF2-40B4-BE49-F238E27FC236}">
                <a16:creationId xmlns:a16="http://schemas.microsoft.com/office/drawing/2014/main" id="{AC403D2F-5B54-44DA-99A0-29375D9B29D5}"/>
              </a:ext>
            </a:extLst>
          </p:cNvPr>
          <p:cNvSpPr/>
          <p:nvPr/>
        </p:nvSpPr>
        <p:spPr>
          <a:xfrm flipH="1">
            <a:off x="1371600" y="715316"/>
            <a:ext cx="7772400" cy="4449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CFB8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73;p27">
            <a:extLst>
              <a:ext uri="{FF2B5EF4-FFF2-40B4-BE49-F238E27FC236}">
                <a16:creationId xmlns:a16="http://schemas.microsoft.com/office/drawing/2014/main" id="{D73CF8D5-8CB3-4D60-BAB6-9BD2318F0A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195" y="719998"/>
            <a:ext cx="5261704" cy="2490304"/>
          </a:xfrm>
        </p:spPr>
        <p:txBody>
          <a:bodyPr anchor="ctr" anchorCtr="0"/>
          <a:lstStyle>
            <a:lvl1pPr algn="l">
              <a:defRPr sz="8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631635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E45D5C6-B980-4CFF-B3ED-921FF91B55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2056" y="254632"/>
            <a:ext cx="8679896" cy="543181"/>
          </a:xfrm>
        </p:spPr>
        <p:txBody>
          <a:bodyPr lIns="91440" tIns="45720" rIns="91440" bIns="45720" anchor="ctr" anchorCtr="1"/>
          <a:lstStyle>
            <a:lvl1pPr marL="0" indent="0" algn="ctr">
              <a:buNone/>
              <a:defRPr lang="en-US" sz="4050"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833964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bg>
      <p:bgPr>
        <a:solidFill>
          <a:srgbClr val="CB9A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5">
            <a:extLst>
              <a:ext uri="{FF2B5EF4-FFF2-40B4-BE49-F238E27FC236}">
                <a16:creationId xmlns:a16="http://schemas.microsoft.com/office/drawing/2014/main" id="{445EBD4B-83B5-4908-91B8-57A6E32B39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539523"/>
            <a:ext cx="3858896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62;p5">
            <a:extLst>
              <a:ext uri="{FF2B5EF4-FFF2-40B4-BE49-F238E27FC236}">
                <a16:creationId xmlns:a16="http://schemas.microsoft.com/office/drawing/2014/main" id="{0B8E8842-1BA9-4BFE-85FC-FC9FB840BC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22797" y="1843018"/>
            <a:ext cx="2211302" cy="743398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63;p5">
            <a:extLst>
              <a:ext uri="{FF2B5EF4-FFF2-40B4-BE49-F238E27FC236}">
                <a16:creationId xmlns:a16="http://schemas.microsoft.com/office/drawing/2014/main" id="{9E81BB80-DF30-40A6-9865-B238B076DF3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23897" y="1482224"/>
            <a:ext cx="2410202" cy="300599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2400">
                <a:solidFill>
                  <a:srgbClr val="FFEED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64;p5">
            <a:extLst>
              <a:ext uri="{FF2B5EF4-FFF2-40B4-BE49-F238E27FC236}">
                <a16:creationId xmlns:a16="http://schemas.microsoft.com/office/drawing/2014/main" id="{C193742C-3729-4A67-8FBD-22C983ECA55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22797" y="3247866"/>
            <a:ext cx="2211302" cy="743398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65;p5">
            <a:extLst>
              <a:ext uri="{FF2B5EF4-FFF2-40B4-BE49-F238E27FC236}">
                <a16:creationId xmlns:a16="http://schemas.microsoft.com/office/drawing/2014/main" id="{0CBE2D1A-4BF8-4EDF-9F97-D5703E0B590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23897" y="2887071"/>
            <a:ext cx="2410202" cy="300599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2400">
                <a:solidFill>
                  <a:srgbClr val="FFEED9"/>
                </a:solidFill>
                <a:latin typeface="Vidaloka"/>
                <a:ea typeface="Vidaloka"/>
                <a:cs typeface="Vidaloka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66;p5">
            <a:extLst>
              <a:ext uri="{FF2B5EF4-FFF2-40B4-BE49-F238E27FC236}">
                <a16:creationId xmlns:a16="http://schemas.microsoft.com/office/drawing/2014/main" id="{C7727D7B-D808-4304-843B-B78004AE61EF}"/>
              </a:ext>
            </a:extLst>
          </p:cNvPr>
          <p:cNvSpPr/>
          <p:nvPr/>
        </p:nvSpPr>
        <p:spPr>
          <a:xfrm rot="5400013">
            <a:off x="6081743" y="2097657"/>
            <a:ext cx="2010902" cy="3686403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67;p5">
            <a:extLst>
              <a:ext uri="{FF2B5EF4-FFF2-40B4-BE49-F238E27FC236}">
                <a16:creationId xmlns:a16="http://schemas.microsoft.com/office/drawing/2014/main" id="{DDC1AFA9-095E-42B4-9E90-6347B31A2195}"/>
              </a:ext>
            </a:extLst>
          </p:cNvPr>
          <p:cNvSpPr/>
          <p:nvPr/>
        </p:nvSpPr>
        <p:spPr>
          <a:xfrm rot="5400013">
            <a:off x="8547011" y="4440039"/>
            <a:ext cx="703557" cy="703365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72;p5">
            <a:extLst>
              <a:ext uri="{FF2B5EF4-FFF2-40B4-BE49-F238E27FC236}">
                <a16:creationId xmlns:a16="http://schemas.microsoft.com/office/drawing/2014/main" id="{625DA701-210F-426D-9A7E-4EB1569FAB85}"/>
              </a:ext>
            </a:extLst>
          </p:cNvPr>
          <p:cNvSpPr/>
          <p:nvPr/>
        </p:nvSpPr>
        <p:spPr>
          <a:xfrm>
            <a:off x="207029" y="229861"/>
            <a:ext cx="1433696" cy="14336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73;p5">
            <a:extLst>
              <a:ext uri="{FF2B5EF4-FFF2-40B4-BE49-F238E27FC236}">
                <a16:creationId xmlns:a16="http://schemas.microsoft.com/office/drawing/2014/main" id="{75F1FAB8-8705-48ED-8844-6362A977DEFC}"/>
              </a:ext>
            </a:extLst>
          </p:cNvPr>
          <p:cNvSpPr/>
          <p:nvPr/>
        </p:nvSpPr>
        <p:spPr>
          <a:xfrm>
            <a:off x="4348877" y="2935397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75;p5">
            <a:extLst>
              <a:ext uri="{FF2B5EF4-FFF2-40B4-BE49-F238E27FC236}">
                <a16:creationId xmlns:a16="http://schemas.microsoft.com/office/drawing/2014/main" id="{624DC0DC-8FCC-4CE2-A791-8162F47D1599}"/>
              </a:ext>
            </a:extLst>
          </p:cNvPr>
          <p:cNvSpPr/>
          <p:nvPr/>
        </p:nvSpPr>
        <p:spPr>
          <a:xfrm>
            <a:off x="245726" y="2440524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2" name="Google Shape;76;p5">
            <a:extLst>
              <a:ext uri="{FF2B5EF4-FFF2-40B4-BE49-F238E27FC236}">
                <a16:creationId xmlns:a16="http://schemas.microsoft.com/office/drawing/2014/main" id="{6524D742-8002-4EDA-8B1D-E00E325F85DC}"/>
              </a:ext>
            </a:extLst>
          </p:cNvPr>
          <p:cNvGrpSpPr/>
          <p:nvPr/>
        </p:nvGrpSpPr>
        <p:grpSpPr>
          <a:xfrm>
            <a:off x="435820" y="658422"/>
            <a:ext cx="273003" cy="273607"/>
            <a:chOff x="435820" y="658422"/>
            <a:chExt cx="273003" cy="273607"/>
          </a:xfrm>
        </p:grpSpPr>
        <p:cxnSp>
          <p:nvCxnSpPr>
            <p:cNvPr id="13" name="Google Shape;77;p5">
              <a:extLst>
                <a:ext uri="{FF2B5EF4-FFF2-40B4-BE49-F238E27FC236}">
                  <a16:creationId xmlns:a16="http://schemas.microsoft.com/office/drawing/2014/main" id="{AA1B99F6-3BF6-45AC-BB31-FCA8EAB2AACE}"/>
                </a:ext>
              </a:extLst>
            </p:cNvPr>
            <p:cNvCxnSpPr/>
            <p:nvPr/>
          </p:nvCxnSpPr>
          <p:spPr>
            <a:xfrm>
              <a:off x="572304" y="658733"/>
              <a:ext cx="0" cy="2732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4" name="Google Shape;78;p5">
              <a:extLst>
                <a:ext uri="{FF2B5EF4-FFF2-40B4-BE49-F238E27FC236}">
                  <a16:creationId xmlns:a16="http://schemas.microsoft.com/office/drawing/2014/main" id="{086BA6A7-4699-402E-9DA0-64BC2402B7A7}"/>
                </a:ext>
              </a:extLst>
            </p:cNvPr>
            <p:cNvCxnSpPr/>
            <p:nvPr/>
          </p:nvCxnSpPr>
          <p:spPr>
            <a:xfrm rot="10799991">
              <a:off x="435820" y="795244"/>
              <a:ext cx="273003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5" name="Google Shape;79;p5">
              <a:extLst>
                <a:ext uri="{FF2B5EF4-FFF2-40B4-BE49-F238E27FC236}">
                  <a16:creationId xmlns:a16="http://schemas.microsoft.com/office/drawing/2014/main" id="{3ADDDB60-31FC-485E-BAFD-3CC74D2459B6}"/>
                </a:ext>
              </a:extLst>
            </p:cNvPr>
            <p:cNvCxnSpPr/>
            <p:nvPr/>
          </p:nvCxnSpPr>
          <p:spPr>
            <a:xfrm>
              <a:off x="572341" y="658422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6" name="Google Shape;80;p5">
              <a:extLst>
                <a:ext uri="{FF2B5EF4-FFF2-40B4-BE49-F238E27FC236}">
                  <a16:creationId xmlns:a16="http://schemas.microsoft.com/office/drawing/2014/main" id="{5A40BEF9-C75F-4A5E-B7B2-54CAFE404323}"/>
                </a:ext>
              </a:extLst>
            </p:cNvPr>
            <p:cNvCxnSpPr/>
            <p:nvPr/>
          </p:nvCxnSpPr>
          <p:spPr>
            <a:xfrm>
              <a:off x="572258" y="658422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40076162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;p6">
            <a:extLst>
              <a:ext uri="{FF2B5EF4-FFF2-40B4-BE49-F238E27FC236}">
                <a16:creationId xmlns:a16="http://schemas.microsoft.com/office/drawing/2014/main" id="{E465DAFF-77C0-4FF1-9A1F-7153117B8C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3" name="Google Shape;83;p6">
            <a:extLst>
              <a:ext uri="{FF2B5EF4-FFF2-40B4-BE49-F238E27FC236}">
                <a16:creationId xmlns:a16="http://schemas.microsoft.com/office/drawing/2014/main" id="{DD0D5B1C-1353-448D-9310-CA57CCF3B254}"/>
              </a:ext>
            </a:extLst>
          </p:cNvPr>
          <p:cNvGrpSpPr/>
          <p:nvPr/>
        </p:nvGrpSpPr>
        <p:grpSpPr>
          <a:xfrm>
            <a:off x="484887" y="641652"/>
            <a:ext cx="273003" cy="273616"/>
            <a:chOff x="484887" y="641652"/>
            <a:chExt cx="273003" cy="273616"/>
          </a:xfrm>
        </p:grpSpPr>
        <p:cxnSp>
          <p:nvCxnSpPr>
            <p:cNvPr id="4" name="Google Shape;84;p6">
              <a:extLst>
                <a:ext uri="{FF2B5EF4-FFF2-40B4-BE49-F238E27FC236}">
                  <a16:creationId xmlns:a16="http://schemas.microsoft.com/office/drawing/2014/main" id="{98183C97-CD15-42EB-A93A-A8D33B7D9C2B}"/>
                </a:ext>
              </a:extLst>
            </p:cNvPr>
            <p:cNvCxnSpPr/>
            <p:nvPr/>
          </p:nvCxnSpPr>
          <p:spPr>
            <a:xfrm>
              <a:off x="621371" y="641972"/>
              <a:ext cx="0" cy="2732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5" name="Google Shape;85;p6">
              <a:extLst>
                <a:ext uri="{FF2B5EF4-FFF2-40B4-BE49-F238E27FC236}">
                  <a16:creationId xmlns:a16="http://schemas.microsoft.com/office/drawing/2014/main" id="{1F49CB17-E746-443D-B3F6-95AAF2DBF302}"/>
                </a:ext>
              </a:extLst>
            </p:cNvPr>
            <p:cNvCxnSpPr/>
            <p:nvPr/>
          </p:nvCxnSpPr>
          <p:spPr>
            <a:xfrm rot="10799991">
              <a:off x="484887" y="778483"/>
              <a:ext cx="273003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6" name="Google Shape;86;p6">
              <a:extLst>
                <a:ext uri="{FF2B5EF4-FFF2-40B4-BE49-F238E27FC236}">
                  <a16:creationId xmlns:a16="http://schemas.microsoft.com/office/drawing/2014/main" id="{4E1CBFFF-5539-4FC5-A0F1-A01DA8990919}"/>
                </a:ext>
              </a:extLst>
            </p:cNvPr>
            <p:cNvCxnSpPr/>
            <p:nvPr/>
          </p:nvCxnSpPr>
          <p:spPr>
            <a:xfrm>
              <a:off x="621398" y="641652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7" name="Google Shape;87;p6">
              <a:extLst>
                <a:ext uri="{FF2B5EF4-FFF2-40B4-BE49-F238E27FC236}">
                  <a16:creationId xmlns:a16="http://schemas.microsoft.com/office/drawing/2014/main" id="{E9E7E0AC-BC6D-4510-AC2B-F243254813A4}"/>
                </a:ext>
              </a:extLst>
            </p:cNvPr>
            <p:cNvCxnSpPr/>
            <p:nvPr/>
          </p:nvCxnSpPr>
          <p:spPr>
            <a:xfrm>
              <a:off x="621325" y="641652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sp>
        <p:nvSpPr>
          <p:cNvPr id="8" name="Google Shape;88;p6">
            <a:extLst>
              <a:ext uri="{FF2B5EF4-FFF2-40B4-BE49-F238E27FC236}">
                <a16:creationId xmlns:a16="http://schemas.microsoft.com/office/drawing/2014/main" id="{3B8B4589-1C5E-4009-844E-D8990D57557B}"/>
              </a:ext>
            </a:extLst>
          </p:cNvPr>
          <p:cNvSpPr/>
          <p:nvPr/>
        </p:nvSpPr>
        <p:spPr>
          <a:xfrm flipH="1">
            <a:off x="8733772" y="185577"/>
            <a:ext cx="2010902" cy="3686403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19046" cap="flat">
            <a:solidFill>
              <a:srgbClr val="B2772A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89;p6">
            <a:extLst>
              <a:ext uri="{FF2B5EF4-FFF2-40B4-BE49-F238E27FC236}">
                <a16:creationId xmlns:a16="http://schemas.microsoft.com/office/drawing/2014/main" id="{68551D2A-229C-4450-BD5B-3762E70A8545}"/>
              </a:ext>
            </a:extLst>
          </p:cNvPr>
          <p:cNvSpPr/>
          <p:nvPr/>
        </p:nvSpPr>
        <p:spPr>
          <a:xfrm flipH="1">
            <a:off x="8689241" y="557290"/>
            <a:ext cx="334460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90;p6">
            <a:extLst>
              <a:ext uri="{FF2B5EF4-FFF2-40B4-BE49-F238E27FC236}">
                <a16:creationId xmlns:a16="http://schemas.microsoft.com/office/drawing/2014/main" id="{C7669AB4-0BBE-4510-94C3-58CBB4059CE4}"/>
              </a:ext>
            </a:extLst>
          </p:cNvPr>
          <p:cNvSpPr/>
          <p:nvPr/>
        </p:nvSpPr>
        <p:spPr>
          <a:xfrm>
            <a:off x="-298149" y="4415820"/>
            <a:ext cx="1334996" cy="1334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91;p6">
            <a:extLst>
              <a:ext uri="{FF2B5EF4-FFF2-40B4-BE49-F238E27FC236}">
                <a16:creationId xmlns:a16="http://schemas.microsoft.com/office/drawing/2014/main" id="{B9F49FFA-B23A-41A2-BFC2-3D16DB94C828}"/>
              </a:ext>
            </a:extLst>
          </p:cNvPr>
          <p:cNvSpPr/>
          <p:nvPr/>
        </p:nvSpPr>
        <p:spPr>
          <a:xfrm>
            <a:off x="297115" y="3900172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9438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bg>
      <p:bgPr>
        <a:solidFill>
          <a:srgbClr val="B2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7">
            <a:extLst>
              <a:ext uri="{FF2B5EF4-FFF2-40B4-BE49-F238E27FC236}">
                <a16:creationId xmlns:a16="http://schemas.microsoft.com/office/drawing/2014/main" id="{DC44D0DF-2F43-455F-8F9C-13917D1A8D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9523"/>
            <a:ext cx="4564200" cy="478203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94;p7">
            <a:extLst>
              <a:ext uri="{FF2B5EF4-FFF2-40B4-BE49-F238E27FC236}">
                <a16:creationId xmlns:a16="http://schemas.microsoft.com/office/drawing/2014/main" id="{0AD2F250-7764-4C2B-8FE5-C677C63433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222" y="1482379"/>
            <a:ext cx="4564200" cy="2705398"/>
          </a:xfrm>
        </p:spPr>
        <p:txBody>
          <a:bodyPr/>
          <a:lstStyle>
            <a:lvl1pPr indent="-336554">
              <a:buSzPts val="1700"/>
              <a:defRPr sz="1700"/>
            </a:lvl1pPr>
          </a:lstStyle>
          <a:p>
            <a:pPr lvl="0"/>
            <a:endParaRPr lang="es-PE"/>
          </a:p>
        </p:txBody>
      </p:sp>
      <p:sp>
        <p:nvSpPr>
          <p:cNvPr id="4" name="Google Shape;95;p7">
            <a:extLst>
              <a:ext uri="{FF2B5EF4-FFF2-40B4-BE49-F238E27FC236}">
                <a16:creationId xmlns:a16="http://schemas.microsoft.com/office/drawing/2014/main" id="{8E226008-8BF4-4D2A-938C-1C5B48A261F2}"/>
              </a:ext>
            </a:extLst>
          </p:cNvPr>
          <p:cNvSpPr/>
          <p:nvPr/>
        </p:nvSpPr>
        <p:spPr>
          <a:xfrm>
            <a:off x="8430767" y="281424"/>
            <a:ext cx="1168045" cy="490877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8"/>
              <a:gd name="f5" fmla="val 3259"/>
              <a:gd name="f6" fmla="val 86"/>
              <a:gd name="f7" fmla="val 5027"/>
              <a:gd name="f8" fmla="val 6454"/>
              <a:gd name="f9" fmla="val 661"/>
              <a:gd name="f10" fmla="val 1364"/>
              <a:gd name="f11" fmla="val 2066"/>
              <a:gd name="f12" fmla="val 2641"/>
              <a:gd name="f13" fmla="val 1513"/>
              <a:gd name="f14" fmla="val 1"/>
              <a:gd name="f15" fmla="val 1428"/>
              <a:gd name="f16" fmla="val 597"/>
              <a:gd name="f17" fmla="val 2130"/>
              <a:gd name="f18" fmla="val 5112"/>
              <a:gd name="f19" fmla="*/ f0 1 6539"/>
              <a:gd name="f20" fmla="*/ f1 1 2748"/>
              <a:gd name="f21" fmla="val f2"/>
              <a:gd name="f22" fmla="val f3"/>
              <a:gd name="f23" fmla="val f4"/>
              <a:gd name="f24" fmla="+- f23 0 f21"/>
              <a:gd name="f25" fmla="+- f22 0 f21"/>
              <a:gd name="f26" fmla="*/ f25 1 6539"/>
              <a:gd name="f27" fmla="*/ f24 1 2748"/>
              <a:gd name="f28" fmla="*/ f21 1 f26"/>
              <a:gd name="f29" fmla="*/ f22 1 f26"/>
              <a:gd name="f30" fmla="*/ f21 1 f27"/>
              <a:gd name="f31" fmla="*/ f23 1 f27"/>
              <a:gd name="f32" fmla="*/ f28 f19 1"/>
              <a:gd name="f33" fmla="*/ f29 f19 1"/>
              <a:gd name="f34" fmla="*/ f31 f20 1"/>
              <a:gd name="f35" fmla="*/ f3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2" t="f35" r="f33" b="f34"/>
            <a:pathLst>
              <a:path w="6539" h="2748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6" y="f11"/>
                  <a:pt x="f6" y="f10"/>
                </a:cubicBezTo>
                <a:cubicBezTo>
                  <a:pt x="f6" y="f9"/>
                  <a:pt x="f13" y="f6"/>
                  <a:pt x="f5" y="f6"/>
                </a:cubicBezTo>
                <a:close/>
                <a:moveTo>
                  <a:pt x="f5" y="f14"/>
                </a:moveTo>
                <a:cubicBezTo>
                  <a:pt x="f15" y="f14"/>
                  <a:pt x="f14" y="f16"/>
                  <a:pt x="f14" y="f10"/>
                </a:cubicBezTo>
                <a:cubicBezTo>
                  <a:pt x="f14" y="f17"/>
                  <a:pt x="f15" y="f4"/>
                  <a:pt x="f5" y="f4"/>
                </a:cubicBezTo>
                <a:cubicBezTo>
                  <a:pt x="f18" y="f4"/>
                  <a:pt x="f3" y="f17"/>
                  <a:pt x="f3" y="f10"/>
                </a:cubicBezTo>
                <a:cubicBezTo>
                  <a:pt x="f3" y="f16"/>
                  <a:pt x="f18" y="f14"/>
                  <a:pt x="f5" y="f14"/>
                </a:cubicBezTo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96;p7">
            <a:extLst>
              <a:ext uri="{FF2B5EF4-FFF2-40B4-BE49-F238E27FC236}">
                <a16:creationId xmlns:a16="http://schemas.microsoft.com/office/drawing/2014/main" id="{CB74C0E7-E72A-47F3-A40D-07ACD4648DE7}"/>
              </a:ext>
            </a:extLst>
          </p:cNvPr>
          <p:cNvSpPr/>
          <p:nvPr/>
        </p:nvSpPr>
        <p:spPr>
          <a:xfrm>
            <a:off x="8430767" y="517221"/>
            <a:ext cx="1168045" cy="491051"/>
          </a:xfrm>
          <a:custGeom>
            <a:avLst/>
            <a:gdLst>
              <a:gd name="f0" fmla="val w"/>
              <a:gd name="f1" fmla="val h"/>
              <a:gd name="f2" fmla="val 0"/>
              <a:gd name="f3" fmla="val 6539"/>
              <a:gd name="f4" fmla="val 2749"/>
              <a:gd name="f5" fmla="val 3259"/>
              <a:gd name="f6" fmla="val 107"/>
              <a:gd name="f7" fmla="val 5027"/>
              <a:gd name="f8" fmla="val 6454"/>
              <a:gd name="f9" fmla="val 661"/>
              <a:gd name="f10" fmla="val 1364"/>
              <a:gd name="f11" fmla="val 2067"/>
              <a:gd name="f12" fmla="val 2642"/>
              <a:gd name="f13" fmla="val 1513"/>
              <a:gd name="f14" fmla="val 86"/>
              <a:gd name="f15" fmla="val 1"/>
              <a:gd name="f16" fmla="val 1428"/>
              <a:gd name="f17" fmla="val 597"/>
              <a:gd name="f18" fmla="val 2131"/>
              <a:gd name="f19" fmla="val 2748"/>
              <a:gd name="f20" fmla="val 5112"/>
              <a:gd name="f21" fmla="*/ f0 1 6539"/>
              <a:gd name="f22" fmla="*/ f1 1 2749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6539"/>
              <a:gd name="f29" fmla="*/ f26 1 2749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6539" h="274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15"/>
                </a:moveTo>
                <a:cubicBezTo>
                  <a:pt x="f16" y="f15"/>
                  <a:pt x="f15" y="f17"/>
                  <a:pt x="f15" y="f10"/>
                </a:cubicBezTo>
                <a:cubicBezTo>
                  <a:pt x="f15" y="f18"/>
                  <a:pt x="f16" y="f19"/>
                  <a:pt x="f5" y="f19"/>
                </a:cubicBezTo>
                <a:cubicBezTo>
                  <a:pt x="f20" y="f19"/>
                  <a:pt x="f3" y="f18"/>
                  <a:pt x="f3" y="f10"/>
                </a:cubicBezTo>
                <a:cubicBezTo>
                  <a:pt x="f3" y="f17"/>
                  <a:pt x="f20" y="f15"/>
                  <a:pt x="f5" y="f15"/>
                </a:cubicBezTo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97;p7">
            <a:extLst>
              <a:ext uri="{FF2B5EF4-FFF2-40B4-BE49-F238E27FC236}">
                <a16:creationId xmlns:a16="http://schemas.microsoft.com/office/drawing/2014/main" id="{2518F005-3935-405C-B2AA-4138010E427D}"/>
              </a:ext>
            </a:extLst>
          </p:cNvPr>
          <p:cNvSpPr/>
          <p:nvPr/>
        </p:nvSpPr>
        <p:spPr>
          <a:xfrm>
            <a:off x="7937248" y="3198022"/>
            <a:ext cx="2314474" cy="1706206"/>
          </a:xfrm>
          <a:custGeom>
            <a:avLst/>
            <a:gdLst>
              <a:gd name="f0" fmla="val w"/>
              <a:gd name="f1" fmla="val h"/>
              <a:gd name="f2" fmla="val 0"/>
              <a:gd name="f3" fmla="val 24919"/>
              <a:gd name="f4" fmla="val 18370"/>
              <a:gd name="f5" fmla="val 20893"/>
              <a:gd name="f6" fmla="val 117"/>
              <a:gd name="f7" fmla="val 21937"/>
              <a:gd name="f8" fmla="val 22746"/>
              <a:gd name="f9" fmla="val 415"/>
              <a:gd name="f10" fmla="val 23194"/>
              <a:gd name="f11" fmla="val 1012"/>
              <a:gd name="f12" fmla="val 24770"/>
              <a:gd name="f13" fmla="val 3163"/>
              <a:gd name="f14" fmla="val 21064"/>
              <a:gd name="f15" fmla="val 8572"/>
              <a:gd name="f16" fmla="val 14909"/>
              <a:gd name="f17" fmla="val 13087"/>
              <a:gd name="f18" fmla="val 11927"/>
              <a:gd name="f19" fmla="val 15281"/>
              <a:gd name="f20" fmla="val 8818"/>
              <a:gd name="f21" fmla="val 16921"/>
              <a:gd name="f22" fmla="val 6155"/>
              <a:gd name="f23" fmla="val 17730"/>
              <a:gd name="f24" fmla="val 5014"/>
              <a:gd name="f25" fmla="val 18071"/>
              <a:gd name="f26" fmla="val 4019"/>
              <a:gd name="f27" fmla="val 18240"/>
              <a:gd name="f28" fmla="val 3196"/>
              <a:gd name="f29" fmla="val 2115"/>
              <a:gd name="f30" fmla="val 1330"/>
              <a:gd name="f31" fmla="val 17948"/>
              <a:gd name="f32" fmla="val 895"/>
              <a:gd name="f33" fmla="val 17368"/>
              <a:gd name="f34" fmla="val 150"/>
              <a:gd name="f35" fmla="val 16324"/>
              <a:gd name="f36" fmla="val 575"/>
              <a:gd name="f37" fmla="val 14514"/>
              <a:gd name="f38" fmla="val 2130"/>
              <a:gd name="f39" fmla="val 12235"/>
              <a:gd name="f40" fmla="val 3685"/>
              <a:gd name="f41" fmla="val 9935"/>
              <a:gd name="f42" fmla="val 6198"/>
              <a:gd name="f43" fmla="val 7486"/>
              <a:gd name="f44" fmla="val 9180"/>
              <a:gd name="f45" fmla="val 5292"/>
              <a:gd name="f46" fmla="val 13610"/>
              <a:gd name="f47" fmla="val 2034"/>
              <a:gd name="f48" fmla="val 18125"/>
              <a:gd name="f49" fmla="val 20889"/>
              <a:gd name="f50" fmla="val 1"/>
              <a:gd name="f51" fmla="val 18081"/>
              <a:gd name="f52" fmla="val 13550"/>
              <a:gd name="f53" fmla="val 1899"/>
              <a:gd name="f54" fmla="val 9095"/>
              <a:gd name="f55" fmla="val 5165"/>
              <a:gd name="f56" fmla="val 6092"/>
              <a:gd name="f57" fmla="val 7379"/>
              <a:gd name="f58" fmla="val 3578"/>
              <a:gd name="f59" fmla="val 9850"/>
              <a:gd name="f60" fmla="val 2002"/>
              <a:gd name="f61" fmla="val 12150"/>
              <a:gd name="f62" fmla="val 426"/>
              <a:gd name="f63" fmla="val 14472"/>
              <a:gd name="f64" fmla="val 16367"/>
              <a:gd name="f65" fmla="val 788"/>
              <a:gd name="f66" fmla="val 17453"/>
              <a:gd name="f67" fmla="val 1236"/>
              <a:gd name="f68" fmla="val 2066"/>
              <a:gd name="f69" fmla="val 18369"/>
              <a:gd name="f70" fmla="val 3195"/>
              <a:gd name="f71" fmla="val 4047"/>
              <a:gd name="f72" fmla="val 5048"/>
              <a:gd name="f73" fmla="val 18199"/>
              <a:gd name="f74" fmla="val 17858"/>
              <a:gd name="f75" fmla="val 8860"/>
              <a:gd name="f76" fmla="val 17049"/>
              <a:gd name="f77" fmla="val 11991"/>
              <a:gd name="f78" fmla="val 15387"/>
              <a:gd name="f79" fmla="val 14994"/>
              <a:gd name="f80" fmla="val 13194"/>
              <a:gd name="f81" fmla="val 21192"/>
              <a:gd name="f82" fmla="val 8636"/>
              <a:gd name="f83" fmla="val 3141"/>
              <a:gd name="f84" fmla="val 23300"/>
              <a:gd name="f85" fmla="val 926"/>
              <a:gd name="f86" fmla="val 22841"/>
              <a:gd name="f87" fmla="val 298"/>
              <a:gd name="f88" fmla="val 22000"/>
              <a:gd name="f89" fmla="*/ f0 1 24919"/>
              <a:gd name="f90" fmla="*/ f1 1 18370"/>
              <a:gd name="f91" fmla="val f2"/>
              <a:gd name="f92" fmla="val f3"/>
              <a:gd name="f93" fmla="val f4"/>
              <a:gd name="f94" fmla="+- f93 0 f91"/>
              <a:gd name="f95" fmla="+- f92 0 f91"/>
              <a:gd name="f96" fmla="*/ f95 1 24919"/>
              <a:gd name="f97" fmla="*/ f94 1 18370"/>
              <a:gd name="f98" fmla="*/ f91 1 f96"/>
              <a:gd name="f99" fmla="*/ f92 1 f96"/>
              <a:gd name="f100" fmla="*/ f91 1 f97"/>
              <a:gd name="f101" fmla="*/ f93 1 f97"/>
              <a:gd name="f102" fmla="*/ f98 f89 1"/>
              <a:gd name="f103" fmla="*/ f99 f89 1"/>
              <a:gd name="f104" fmla="*/ f101 f90 1"/>
              <a:gd name="f105" fmla="*/ f100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2" t="f105" r="f103" b="f104"/>
            <a:pathLst>
              <a:path w="24919" h="1837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27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  <a:moveTo>
                  <a:pt x="f49" y="f50"/>
                </a:moveTo>
                <a:cubicBezTo>
                  <a:pt x="f51" y="f50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2" y="f64"/>
                  <a:pt x="f65" y="f66"/>
                </a:cubicBezTo>
                <a:cubicBezTo>
                  <a:pt x="f67" y="f25"/>
                  <a:pt x="f68" y="f69"/>
                  <a:pt x="f70" y="f69"/>
                </a:cubicBezTo>
                <a:cubicBezTo>
                  <a:pt x="f71" y="f69"/>
                  <a:pt x="f72" y="f73"/>
                  <a:pt x="f42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3" y="f83"/>
                  <a:pt x="f84" y="f85"/>
                </a:cubicBezTo>
                <a:cubicBezTo>
                  <a:pt x="f86" y="f87"/>
                  <a:pt x="f88" y="f50"/>
                  <a:pt x="f49" y="f50"/>
                </a:cubicBezTo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98;p7">
            <a:extLst>
              <a:ext uri="{FF2B5EF4-FFF2-40B4-BE49-F238E27FC236}">
                <a16:creationId xmlns:a16="http://schemas.microsoft.com/office/drawing/2014/main" id="{214BAE8E-8637-4033-99D1-6BCBE94C082A}"/>
              </a:ext>
            </a:extLst>
          </p:cNvPr>
          <p:cNvSpPr/>
          <p:nvPr/>
        </p:nvSpPr>
        <p:spPr>
          <a:xfrm>
            <a:off x="7970870" y="4112907"/>
            <a:ext cx="334368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0"/>
              <a:gd name="f4" fmla="val 1811"/>
              <a:gd name="f5" fmla="val 1789"/>
              <a:gd name="f6" fmla="val 128"/>
              <a:gd name="f7" fmla="val 277"/>
              <a:gd name="f8" fmla="val 1768"/>
              <a:gd name="f9" fmla="val 405"/>
              <a:gd name="f10" fmla="val 1726"/>
              <a:gd name="f11" fmla="val 1129"/>
              <a:gd name="f12" fmla="val 1725"/>
              <a:gd name="f13" fmla="val 1810"/>
              <a:gd name="f14" fmla="val 1832"/>
              <a:gd name="f15" fmla="val 1895"/>
              <a:gd name="f16" fmla="val 2471"/>
              <a:gd name="f17" fmla="val 3216"/>
              <a:gd name="f18" fmla="val 3344"/>
              <a:gd name="f19" fmla="val 3472"/>
              <a:gd name="f20" fmla="val 3599"/>
              <a:gd name="f21" fmla="val 1896"/>
              <a:gd name="f22" fmla="*/ f0 1 3600"/>
              <a:gd name="f23" fmla="*/ f1 1 3600"/>
              <a:gd name="f24" fmla="val f2"/>
              <a:gd name="f25" fmla="val f3"/>
              <a:gd name="f26" fmla="+- f25 0 f24"/>
              <a:gd name="f27" fmla="*/ f26 1 3600"/>
              <a:gd name="f28" fmla="*/ f24 1 f27"/>
              <a:gd name="f29" fmla="*/ f25 1 f27"/>
              <a:gd name="f30" fmla="*/ f28 f22 1"/>
              <a:gd name="f31" fmla="*/ f29 f22 1"/>
              <a:gd name="f32" fmla="*/ f29 f23 1"/>
              <a:gd name="f33" fmla="*/ f2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3600" h="3600">
                <a:moveTo>
                  <a:pt x="f4" y="f2"/>
                </a:moveTo>
                <a:cubicBezTo>
                  <a:pt x="f5" y="f6"/>
                  <a:pt x="f5" y="f7"/>
                  <a:pt x="f8" y="f9"/>
                </a:cubicBezTo>
                <a:cubicBezTo>
                  <a:pt x="f10" y="f11"/>
                  <a:pt x="f11" y="f12"/>
                  <a:pt x="f9" y="f8"/>
                </a:cubicBezTo>
                <a:cubicBezTo>
                  <a:pt x="f7" y="f5"/>
                  <a:pt x="f6" y="f5"/>
                  <a:pt x="f2" y="f13"/>
                </a:cubicBezTo>
                <a:cubicBezTo>
                  <a:pt x="f6" y="f13"/>
                  <a:pt x="f7" y="f14"/>
                  <a:pt x="f9" y="f14"/>
                </a:cubicBezTo>
                <a:cubicBezTo>
                  <a:pt x="f11" y="f15"/>
                  <a:pt x="f10" y="f16"/>
                  <a:pt x="f8" y="f17"/>
                </a:cubicBezTo>
                <a:cubicBezTo>
                  <a:pt x="f5" y="f18"/>
                  <a:pt x="f5" y="f19"/>
                  <a:pt x="f4" y="f20"/>
                </a:cubicBezTo>
                <a:cubicBezTo>
                  <a:pt x="f4" y="f19"/>
                  <a:pt x="f14" y="f18"/>
                  <a:pt x="f14" y="f17"/>
                </a:cubicBezTo>
                <a:cubicBezTo>
                  <a:pt x="f21" y="f16"/>
                  <a:pt x="f16" y="f15"/>
                  <a:pt x="f17" y="f14"/>
                </a:cubicBezTo>
                <a:cubicBezTo>
                  <a:pt x="f18" y="f14"/>
                  <a:pt x="f19" y="f13"/>
                  <a:pt x="f3" y="f13"/>
                </a:cubicBezTo>
                <a:cubicBezTo>
                  <a:pt x="f19" y="f5"/>
                  <a:pt x="f18" y="f5"/>
                  <a:pt x="f17" y="f8"/>
                </a:cubicBezTo>
                <a:cubicBezTo>
                  <a:pt x="f16" y="f12"/>
                  <a:pt x="f21" y="f11"/>
                  <a:pt x="f14" y="f9"/>
                </a:cubicBezTo>
                <a:cubicBezTo>
                  <a:pt x="f14" y="f7"/>
                  <a:pt x="f4" y="f6"/>
                  <a:pt x="f4" y="f2"/>
                </a:cubicBezTo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99;p7">
            <a:extLst>
              <a:ext uri="{FF2B5EF4-FFF2-40B4-BE49-F238E27FC236}">
                <a16:creationId xmlns:a16="http://schemas.microsoft.com/office/drawing/2014/main" id="{DD82A83D-119D-4270-94D1-E30CF3E07B9A}"/>
              </a:ext>
            </a:extLst>
          </p:cNvPr>
          <p:cNvSpPr/>
          <p:nvPr/>
        </p:nvSpPr>
        <p:spPr>
          <a:xfrm>
            <a:off x="-452902" y="4394825"/>
            <a:ext cx="1321801" cy="13218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00;p7">
            <a:extLst>
              <a:ext uri="{FF2B5EF4-FFF2-40B4-BE49-F238E27FC236}">
                <a16:creationId xmlns:a16="http://schemas.microsoft.com/office/drawing/2014/main" id="{39543FB4-85C2-4112-B4A8-28FF3A47E3B3}"/>
              </a:ext>
            </a:extLst>
          </p:cNvPr>
          <p:cNvSpPr/>
          <p:nvPr/>
        </p:nvSpPr>
        <p:spPr>
          <a:xfrm>
            <a:off x="349602" y="1884523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01;p7">
            <a:extLst>
              <a:ext uri="{FF2B5EF4-FFF2-40B4-BE49-F238E27FC236}">
                <a16:creationId xmlns:a16="http://schemas.microsoft.com/office/drawing/2014/main" id="{F266555E-5AEE-4C87-9CE5-74785020B19B}"/>
              </a:ext>
            </a:extLst>
          </p:cNvPr>
          <p:cNvSpPr/>
          <p:nvPr/>
        </p:nvSpPr>
        <p:spPr>
          <a:xfrm>
            <a:off x="8262628" y="1778974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02;p7">
            <a:extLst>
              <a:ext uri="{FF2B5EF4-FFF2-40B4-BE49-F238E27FC236}">
                <a16:creationId xmlns:a16="http://schemas.microsoft.com/office/drawing/2014/main" id="{F797610C-09BA-4458-8C9A-E0674A29DED6}"/>
              </a:ext>
            </a:extLst>
          </p:cNvPr>
          <p:cNvSpPr/>
          <p:nvPr/>
        </p:nvSpPr>
        <p:spPr>
          <a:xfrm>
            <a:off x="7475649" y="3783677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6616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bg>
      <p:bgPr>
        <a:solidFill>
          <a:srgbClr val="B2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;p8">
            <a:extLst>
              <a:ext uri="{FF2B5EF4-FFF2-40B4-BE49-F238E27FC236}">
                <a16:creationId xmlns:a16="http://schemas.microsoft.com/office/drawing/2014/main" id="{CB6B3C7D-7B67-46E7-B81D-F015652F81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1627577"/>
            <a:ext cx="7717499" cy="1845597"/>
          </a:xfrm>
        </p:spPr>
        <p:txBody>
          <a:bodyPr anchor="ctr"/>
          <a:lstStyle>
            <a:lvl1pPr>
              <a:defRPr sz="9400"/>
            </a:lvl1pPr>
          </a:lstStyle>
          <a:p>
            <a:pPr lvl="0"/>
            <a:endParaRPr lang="es-PE"/>
          </a:p>
        </p:txBody>
      </p:sp>
      <p:sp>
        <p:nvSpPr>
          <p:cNvPr id="3" name="Google Shape;105;p8">
            <a:extLst>
              <a:ext uri="{FF2B5EF4-FFF2-40B4-BE49-F238E27FC236}">
                <a16:creationId xmlns:a16="http://schemas.microsoft.com/office/drawing/2014/main" id="{3F7B9C5A-B48B-4960-ADCF-064B9EA25AF8}"/>
              </a:ext>
            </a:extLst>
          </p:cNvPr>
          <p:cNvSpPr/>
          <p:nvPr/>
        </p:nvSpPr>
        <p:spPr>
          <a:xfrm>
            <a:off x="7733702" y="4036646"/>
            <a:ext cx="2314474" cy="1706206"/>
          </a:xfrm>
          <a:custGeom>
            <a:avLst/>
            <a:gdLst>
              <a:gd name="f0" fmla="val w"/>
              <a:gd name="f1" fmla="val h"/>
              <a:gd name="f2" fmla="val 0"/>
              <a:gd name="f3" fmla="val 24919"/>
              <a:gd name="f4" fmla="val 18370"/>
              <a:gd name="f5" fmla="val 20893"/>
              <a:gd name="f6" fmla="val 117"/>
              <a:gd name="f7" fmla="val 21937"/>
              <a:gd name="f8" fmla="val 22746"/>
              <a:gd name="f9" fmla="val 415"/>
              <a:gd name="f10" fmla="val 23194"/>
              <a:gd name="f11" fmla="val 1012"/>
              <a:gd name="f12" fmla="val 24770"/>
              <a:gd name="f13" fmla="val 3163"/>
              <a:gd name="f14" fmla="val 21064"/>
              <a:gd name="f15" fmla="val 8572"/>
              <a:gd name="f16" fmla="val 14909"/>
              <a:gd name="f17" fmla="val 13087"/>
              <a:gd name="f18" fmla="val 11927"/>
              <a:gd name="f19" fmla="val 15281"/>
              <a:gd name="f20" fmla="val 8818"/>
              <a:gd name="f21" fmla="val 16921"/>
              <a:gd name="f22" fmla="val 6155"/>
              <a:gd name="f23" fmla="val 17730"/>
              <a:gd name="f24" fmla="val 5014"/>
              <a:gd name="f25" fmla="val 18071"/>
              <a:gd name="f26" fmla="val 4019"/>
              <a:gd name="f27" fmla="val 18240"/>
              <a:gd name="f28" fmla="val 3196"/>
              <a:gd name="f29" fmla="val 2115"/>
              <a:gd name="f30" fmla="val 1330"/>
              <a:gd name="f31" fmla="val 17948"/>
              <a:gd name="f32" fmla="val 895"/>
              <a:gd name="f33" fmla="val 17368"/>
              <a:gd name="f34" fmla="val 150"/>
              <a:gd name="f35" fmla="val 16324"/>
              <a:gd name="f36" fmla="val 575"/>
              <a:gd name="f37" fmla="val 14514"/>
              <a:gd name="f38" fmla="val 2130"/>
              <a:gd name="f39" fmla="val 12235"/>
              <a:gd name="f40" fmla="val 3685"/>
              <a:gd name="f41" fmla="val 9935"/>
              <a:gd name="f42" fmla="val 6198"/>
              <a:gd name="f43" fmla="val 7486"/>
              <a:gd name="f44" fmla="val 9180"/>
              <a:gd name="f45" fmla="val 5292"/>
              <a:gd name="f46" fmla="val 13610"/>
              <a:gd name="f47" fmla="val 2034"/>
              <a:gd name="f48" fmla="val 18125"/>
              <a:gd name="f49" fmla="val 20889"/>
              <a:gd name="f50" fmla="val 1"/>
              <a:gd name="f51" fmla="val 18081"/>
              <a:gd name="f52" fmla="val 13550"/>
              <a:gd name="f53" fmla="val 1899"/>
              <a:gd name="f54" fmla="val 9095"/>
              <a:gd name="f55" fmla="val 5165"/>
              <a:gd name="f56" fmla="val 6092"/>
              <a:gd name="f57" fmla="val 7379"/>
              <a:gd name="f58" fmla="val 3578"/>
              <a:gd name="f59" fmla="val 9850"/>
              <a:gd name="f60" fmla="val 2002"/>
              <a:gd name="f61" fmla="val 12150"/>
              <a:gd name="f62" fmla="val 426"/>
              <a:gd name="f63" fmla="val 14472"/>
              <a:gd name="f64" fmla="val 16367"/>
              <a:gd name="f65" fmla="val 788"/>
              <a:gd name="f66" fmla="val 17453"/>
              <a:gd name="f67" fmla="val 1236"/>
              <a:gd name="f68" fmla="val 2066"/>
              <a:gd name="f69" fmla="val 18369"/>
              <a:gd name="f70" fmla="val 3195"/>
              <a:gd name="f71" fmla="val 4047"/>
              <a:gd name="f72" fmla="val 5048"/>
              <a:gd name="f73" fmla="val 18199"/>
              <a:gd name="f74" fmla="val 17858"/>
              <a:gd name="f75" fmla="val 8860"/>
              <a:gd name="f76" fmla="val 17049"/>
              <a:gd name="f77" fmla="val 11991"/>
              <a:gd name="f78" fmla="val 15387"/>
              <a:gd name="f79" fmla="val 14994"/>
              <a:gd name="f80" fmla="val 13194"/>
              <a:gd name="f81" fmla="val 21192"/>
              <a:gd name="f82" fmla="val 8636"/>
              <a:gd name="f83" fmla="val 3141"/>
              <a:gd name="f84" fmla="val 23300"/>
              <a:gd name="f85" fmla="val 926"/>
              <a:gd name="f86" fmla="val 22841"/>
              <a:gd name="f87" fmla="val 298"/>
              <a:gd name="f88" fmla="val 22000"/>
              <a:gd name="f89" fmla="*/ f0 1 24919"/>
              <a:gd name="f90" fmla="*/ f1 1 18370"/>
              <a:gd name="f91" fmla="val f2"/>
              <a:gd name="f92" fmla="val f3"/>
              <a:gd name="f93" fmla="val f4"/>
              <a:gd name="f94" fmla="+- f93 0 f91"/>
              <a:gd name="f95" fmla="+- f92 0 f91"/>
              <a:gd name="f96" fmla="*/ f95 1 24919"/>
              <a:gd name="f97" fmla="*/ f94 1 18370"/>
              <a:gd name="f98" fmla="*/ f91 1 f96"/>
              <a:gd name="f99" fmla="*/ f92 1 f96"/>
              <a:gd name="f100" fmla="*/ f91 1 f97"/>
              <a:gd name="f101" fmla="*/ f93 1 f97"/>
              <a:gd name="f102" fmla="*/ f98 f89 1"/>
              <a:gd name="f103" fmla="*/ f99 f89 1"/>
              <a:gd name="f104" fmla="*/ f101 f90 1"/>
              <a:gd name="f105" fmla="*/ f100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2" t="f105" r="f103" b="f104"/>
            <a:pathLst>
              <a:path w="24919" h="1837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27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  <a:moveTo>
                  <a:pt x="f49" y="f50"/>
                </a:moveTo>
                <a:cubicBezTo>
                  <a:pt x="f51" y="f50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2" y="f64"/>
                  <a:pt x="f65" y="f66"/>
                </a:cubicBezTo>
                <a:cubicBezTo>
                  <a:pt x="f67" y="f25"/>
                  <a:pt x="f68" y="f69"/>
                  <a:pt x="f70" y="f69"/>
                </a:cubicBezTo>
                <a:cubicBezTo>
                  <a:pt x="f71" y="f69"/>
                  <a:pt x="f72" y="f73"/>
                  <a:pt x="f42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3" y="f83"/>
                  <a:pt x="f84" y="f85"/>
                </a:cubicBezTo>
                <a:cubicBezTo>
                  <a:pt x="f86" y="f87"/>
                  <a:pt x="f88" y="f50"/>
                  <a:pt x="f49" y="f50"/>
                </a:cubicBezTo>
                <a:close/>
              </a:path>
            </a:pathLst>
          </a:custGeom>
          <a:solidFill>
            <a:srgbClr val="393E42"/>
          </a:solidFill>
          <a:ln w="9528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06;p8">
            <a:extLst>
              <a:ext uri="{FF2B5EF4-FFF2-40B4-BE49-F238E27FC236}">
                <a16:creationId xmlns:a16="http://schemas.microsoft.com/office/drawing/2014/main" id="{79287841-DFF4-4B3C-BDB4-65A5E0C1D78A}"/>
              </a:ext>
            </a:extLst>
          </p:cNvPr>
          <p:cNvSpPr/>
          <p:nvPr/>
        </p:nvSpPr>
        <p:spPr>
          <a:xfrm>
            <a:off x="8324011" y="4431813"/>
            <a:ext cx="334368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0"/>
              <a:gd name="f4" fmla="val 1811"/>
              <a:gd name="f5" fmla="val 1789"/>
              <a:gd name="f6" fmla="val 128"/>
              <a:gd name="f7" fmla="val 277"/>
              <a:gd name="f8" fmla="val 1768"/>
              <a:gd name="f9" fmla="val 405"/>
              <a:gd name="f10" fmla="val 1726"/>
              <a:gd name="f11" fmla="val 1129"/>
              <a:gd name="f12" fmla="val 1725"/>
              <a:gd name="f13" fmla="val 1810"/>
              <a:gd name="f14" fmla="val 1832"/>
              <a:gd name="f15" fmla="val 1895"/>
              <a:gd name="f16" fmla="val 2471"/>
              <a:gd name="f17" fmla="val 3216"/>
              <a:gd name="f18" fmla="val 3344"/>
              <a:gd name="f19" fmla="val 3472"/>
              <a:gd name="f20" fmla="val 3599"/>
              <a:gd name="f21" fmla="val 1896"/>
              <a:gd name="f22" fmla="*/ f0 1 3600"/>
              <a:gd name="f23" fmla="*/ f1 1 3600"/>
              <a:gd name="f24" fmla="val f2"/>
              <a:gd name="f25" fmla="val f3"/>
              <a:gd name="f26" fmla="+- f25 0 f24"/>
              <a:gd name="f27" fmla="*/ f26 1 3600"/>
              <a:gd name="f28" fmla="*/ f24 1 f27"/>
              <a:gd name="f29" fmla="*/ f25 1 f27"/>
              <a:gd name="f30" fmla="*/ f28 f22 1"/>
              <a:gd name="f31" fmla="*/ f29 f22 1"/>
              <a:gd name="f32" fmla="*/ f29 f23 1"/>
              <a:gd name="f33" fmla="*/ f2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3600" h="3600">
                <a:moveTo>
                  <a:pt x="f4" y="f2"/>
                </a:moveTo>
                <a:cubicBezTo>
                  <a:pt x="f5" y="f6"/>
                  <a:pt x="f5" y="f7"/>
                  <a:pt x="f8" y="f9"/>
                </a:cubicBezTo>
                <a:cubicBezTo>
                  <a:pt x="f10" y="f11"/>
                  <a:pt x="f11" y="f12"/>
                  <a:pt x="f9" y="f8"/>
                </a:cubicBezTo>
                <a:cubicBezTo>
                  <a:pt x="f7" y="f5"/>
                  <a:pt x="f6" y="f5"/>
                  <a:pt x="f2" y="f13"/>
                </a:cubicBezTo>
                <a:cubicBezTo>
                  <a:pt x="f6" y="f13"/>
                  <a:pt x="f7" y="f14"/>
                  <a:pt x="f9" y="f14"/>
                </a:cubicBezTo>
                <a:cubicBezTo>
                  <a:pt x="f11" y="f15"/>
                  <a:pt x="f10" y="f16"/>
                  <a:pt x="f8" y="f17"/>
                </a:cubicBezTo>
                <a:cubicBezTo>
                  <a:pt x="f5" y="f18"/>
                  <a:pt x="f5" y="f19"/>
                  <a:pt x="f4" y="f20"/>
                </a:cubicBezTo>
                <a:cubicBezTo>
                  <a:pt x="f4" y="f19"/>
                  <a:pt x="f14" y="f18"/>
                  <a:pt x="f14" y="f17"/>
                </a:cubicBezTo>
                <a:cubicBezTo>
                  <a:pt x="f21" y="f16"/>
                  <a:pt x="f16" y="f15"/>
                  <a:pt x="f17" y="f14"/>
                </a:cubicBezTo>
                <a:cubicBezTo>
                  <a:pt x="f18" y="f14"/>
                  <a:pt x="f19" y="f13"/>
                  <a:pt x="f3" y="f13"/>
                </a:cubicBezTo>
                <a:cubicBezTo>
                  <a:pt x="f19" y="f5"/>
                  <a:pt x="f18" y="f5"/>
                  <a:pt x="f17" y="f8"/>
                </a:cubicBezTo>
                <a:cubicBezTo>
                  <a:pt x="f16" y="f12"/>
                  <a:pt x="f21" y="f11"/>
                  <a:pt x="f14" y="f9"/>
                </a:cubicBezTo>
                <a:cubicBezTo>
                  <a:pt x="f14" y="f7"/>
                  <a:pt x="f4" y="f6"/>
                  <a:pt x="f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07;p8">
            <a:extLst>
              <a:ext uri="{FF2B5EF4-FFF2-40B4-BE49-F238E27FC236}">
                <a16:creationId xmlns:a16="http://schemas.microsoft.com/office/drawing/2014/main" id="{95E3A2AC-5E79-46ED-BC66-769D76D3D2E0}"/>
              </a:ext>
            </a:extLst>
          </p:cNvPr>
          <p:cNvSpPr/>
          <p:nvPr/>
        </p:nvSpPr>
        <p:spPr>
          <a:xfrm rot="5400013">
            <a:off x="355788" y="3409062"/>
            <a:ext cx="2010902" cy="3686403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08;p8">
            <a:extLst>
              <a:ext uri="{FF2B5EF4-FFF2-40B4-BE49-F238E27FC236}">
                <a16:creationId xmlns:a16="http://schemas.microsoft.com/office/drawing/2014/main" id="{9BBDB8A3-CB20-4A11-9933-3345418A24FF}"/>
              </a:ext>
            </a:extLst>
          </p:cNvPr>
          <p:cNvSpPr/>
          <p:nvPr/>
        </p:nvSpPr>
        <p:spPr>
          <a:xfrm rot="5400013">
            <a:off x="545997" y="4078160"/>
            <a:ext cx="334460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09;p8">
            <a:extLst>
              <a:ext uri="{FF2B5EF4-FFF2-40B4-BE49-F238E27FC236}">
                <a16:creationId xmlns:a16="http://schemas.microsoft.com/office/drawing/2014/main" id="{1DE5DF30-9557-405A-928C-5B1BBAB245A6}"/>
              </a:ext>
            </a:extLst>
          </p:cNvPr>
          <p:cNvSpPr/>
          <p:nvPr/>
        </p:nvSpPr>
        <p:spPr>
          <a:xfrm>
            <a:off x="7594229" y="4220989"/>
            <a:ext cx="91202" cy="912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10;p8">
            <a:extLst>
              <a:ext uri="{FF2B5EF4-FFF2-40B4-BE49-F238E27FC236}">
                <a16:creationId xmlns:a16="http://schemas.microsoft.com/office/drawing/2014/main" id="{A0C5AEE2-1164-4B03-B466-FBBCEEC2C1E7}"/>
              </a:ext>
            </a:extLst>
          </p:cNvPr>
          <p:cNvSpPr/>
          <p:nvPr/>
        </p:nvSpPr>
        <p:spPr>
          <a:xfrm>
            <a:off x="2360679" y="493913"/>
            <a:ext cx="91202" cy="912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11;p8">
            <a:extLst>
              <a:ext uri="{FF2B5EF4-FFF2-40B4-BE49-F238E27FC236}">
                <a16:creationId xmlns:a16="http://schemas.microsoft.com/office/drawing/2014/main" id="{94C360EB-BF75-4FA6-A316-8DC2FE6490D5}"/>
              </a:ext>
            </a:extLst>
          </p:cNvPr>
          <p:cNvSpPr/>
          <p:nvPr/>
        </p:nvSpPr>
        <p:spPr>
          <a:xfrm>
            <a:off x="8567178" y="2352458"/>
            <a:ext cx="91202" cy="912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12;p8">
            <a:extLst>
              <a:ext uri="{FF2B5EF4-FFF2-40B4-BE49-F238E27FC236}">
                <a16:creationId xmlns:a16="http://schemas.microsoft.com/office/drawing/2014/main" id="{EA218914-C1DC-449C-9CB3-A4AB1BC2AC65}"/>
              </a:ext>
            </a:extLst>
          </p:cNvPr>
          <p:cNvSpPr/>
          <p:nvPr/>
        </p:nvSpPr>
        <p:spPr>
          <a:xfrm>
            <a:off x="8727728" y="3706922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13;p8">
            <a:extLst>
              <a:ext uri="{FF2B5EF4-FFF2-40B4-BE49-F238E27FC236}">
                <a16:creationId xmlns:a16="http://schemas.microsoft.com/office/drawing/2014/main" id="{90811106-CB03-41E7-9496-2911E8344574}"/>
              </a:ext>
            </a:extLst>
          </p:cNvPr>
          <p:cNvSpPr/>
          <p:nvPr/>
        </p:nvSpPr>
        <p:spPr>
          <a:xfrm>
            <a:off x="3394645" y="4567345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2" name="Google Shape;114;p8">
            <a:extLst>
              <a:ext uri="{FF2B5EF4-FFF2-40B4-BE49-F238E27FC236}">
                <a16:creationId xmlns:a16="http://schemas.microsoft.com/office/drawing/2014/main" id="{C793424E-ECBE-4286-92B2-625BA38E7248}"/>
              </a:ext>
            </a:extLst>
          </p:cNvPr>
          <p:cNvGrpSpPr/>
          <p:nvPr/>
        </p:nvGrpSpPr>
        <p:grpSpPr>
          <a:xfrm>
            <a:off x="-397773" y="-572606"/>
            <a:ext cx="2222001" cy="2224204"/>
            <a:chOff x="-397773" y="-572606"/>
            <a:chExt cx="2222001" cy="2224204"/>
          </a:xfrm>
        </p:grpSpPr>
        <p:sp>
          <p:nvSpPr>
            <p:cNvPr id="13" name="Google Shape;115;p8">
              <a:extLst>
                <a:ext uri="{FF2B5EF4-FFF2-40B4-BE49-F238E27FC236}">
                  <a16:creationId xmlns:a16="http://schemas.microsoft.com/office/drawing/2014/main" id="{3064689C-5EAA-49C4-9305-1DA41213ACA2}"/>
                </a:ext>
              </a:extLst>
            </p:cNvPr>
            <p:cNvSpPr/>
            <p:nvPr/>
          </p:nvSpPr>
          <p:spPr>
            <a:xfrm>
              <a:off x="-198781" y="-371447"/>
              <a:ext cx="1823990" cy="1824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63"/>
                <a:gd name="f4" fmla="val 17764"/>
                <a:gd name="f5" fmla="val 22"/>
                <a:gd name="f6" fmla="val 1"/>
                <a:gd name="f7" fmla="val 17741"/>
                <a:gd name="f8" fmla="val 17720"/>
                <a:gd name="f9" fmla="*/ f0 1 17763"/>
                <a:gd name="f10" fmla="*/ f1 1 17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7763"/>
                <a:gd name="f17" fmla="*/ f14 1 17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7763" h="17764">
                  <a:moveTo>
                    <a:pt x="f5" y="f6"/>
                  </a:moveTo>
                  <a:lnTo>
                    <a:pt x="f2" y="f5"/>
                  </a:lnTo>
                  <a:lnTo>
                    <a:pt x="f7" y="f3"/>
                  </a:lnTo>
                  <a:lnTo>
                    <a:pt x="f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16;p8">
              <a:extLst>
                <a:ext uri="{FF2B5EF4-FFF2-40B4-BE49-F238E27FC236}">
                  <a16:creationId xmlns:a16="http://schemas.microsoft.com/office/drawing/2014/main" id="{5F24A811-7764-4350-BC4D-58ED2193FAD0}"/>
                </a:ext>
              </a:extLst>
            </p:cNvPr>
            <p:cNvSpPr/>
            <p:nvPr/>
          </p:nvSpPr>
          <p:spPr>
            <a:xfrm>
              <a:off x="-351879" y="-130859"/>
              <a:ext cx="2128046" cy="1342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24"/>
                <a:gd name="f4" fmla="val 13078"/>
                <a:gd name="f5" fmla="val 22"/>
                <a:gd name="f6" fmla="val 1"/>
                <a:gd name="f7" fmla="val 43"/>
                <a:gd name="f8" fmla="val 20702"/>
                <a:gd name="f9" fmla="val 13077"/>
                <a:gd name="f10" fmla="val 20723"/>
                <a:gd name="f11" fmla="val 13035"/>
                <a:gd name="f12" fmla="*/ f0 1 20724"/>
                <a:gd name="f13" fmla="*/ f1 1 130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0724"/>
                <a:gd name="f20" fmla="*/ f17 1 130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724" h="130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17;p8">
              <a:extLst>
                <a:ext uri="{FF2B5EF4-FFF2-40B4-BE49-F238E27FC236}">
                  <a16:creationId xmlns:a16="http://schemas.microsoft.com/office/drawing/2014/main" id="{D5A3B1A3-0F65-4FCA-BFF0-47E61ABC9865}"/>
                </a:ext>
              </a:extLst>
            </p:cNvPr>
            <p:cNvSpPr/>
            <p:nvPr/>
          </p:nvSpPr>
          <p:spPr>
            <a:xfrm>
              <a:off x="-397773" y="175336"/>
              <a:ext cx="2222001" cy="72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39"/>
                <a:gd name="f4" fmla="val 7093"/>
                <a:gd name="f5" fmla="val 43"/>
                <a:gd name="f6" fmla="val 7092"/>
                <a:gd name="f7" fmla="val 7071"/>
                <a:gd name="f8" fmla="*/ f0 1 21639"/>
                <a:gd name="f9" fmla="*/ f1 1 709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1639"/>
                <a:gd name="f16" fmla="*/ f13 1 709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1639" h="7093">
                  <a:moveTo>
                    <a:pt x="f2" y="f2"/>
                  </a:moveTo>
                  <a:lnTo>
                    <a:pt x="f2" y="f5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18;p8">
              <a:extLst>
                <a:ext uri="{FF2B5EF4-FFF2-40B4-BE49-F238E27FC236}">
                  <a16:creationId xmlns:a16="http://schemas.microsoft.com/office/drawing/2014/main" id="{1730801D-27ED-4167-82C8-91407F0874E1}"/>
                </a:ext>
              </a:extLst>
            </p:cNvPr>
            <p:cNvSpPr/>
            <p:nvPr/>
          </p:nvSpPr>
          <p:spPr>
            <a:xfrm>
              <a:off x="-336581" y="518601"/>
              <a:ext cx="2099599" cy="438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7"/>
                <a:gd name="f4" fmla="val 427"/>
                <a:gd name="f5" fmla="val 1"/>
                <a:gd name="f6" fmla="val 44"/>
                <a:gd name="f7" fmla="val 20446"/>
                <a:gd name="f8" fmla="val 384"/>
                <a:gd name="f9" fmla="*/ f0 1 20447"/>
                <a:gd name="f10" fmla="*/ f1 1 42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447"/>
                <a:gd name="f17" fmla="*/ f14 1 42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447" h="427">
                  <a:moveTo>
                    <a:pt x="f5" y="f5"/>
                  </a:moveTo>
                  <a:lnTo>
                    <a:pt x="f5" y="f6"/>
                  </a:lnTo>
                  <a:lnTo>
                    <a:pt x="f7" y="f4"/>
                  </a:lnTo>
                  <a:lnTo>
                    <a:pt x="f7" y="f8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19;p8">
              <a:extLst>
                <a:ext uri="{FF2B5EF4-FFF2-40B4-BE49-F238E27FC236}">
                  <a16:creationId xmlns:a16="http://schemas.microsoft.com/office/drawing/2014/main" id="{8B6DDA0E-504D-4972-AFC3-EDB42E57E057}"/>
                </a:ext>
              </a:extLst>
            </p:cNvPr>
            <p:cNvSpPr/>
            <p:nvPr/>
          </p:nvSpPr>
          <p:spPr>
            <a:xfrm>
              <a:off x="-174750" y="214664"/>
              <a:ext cx="1775938" cy="651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95"/>
                <a:gd name="f4" fmla="val 6348"/>
                <a:gd name="f5" fmla="val 17273"/>
                <a:gd name="f6" fmla="val 1"/>
                <a:gd name="f7" fmla="val 6305"/>
                <a:gd name="f8" fmla="val 22"/>
                <a:gd name="f9" fmla="val 6347"/>
                <a:gd name="f10" fmla="val 17294"/>
                <a:gd name="f11" fmla="val 43"/>
                <a:gd name="f12" fmla="*/ f0 1 17295"/>
                <a:gd name="f13" fmla="*/ f1 1 634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7295"/>
                <a:gd name="f20" fmla="*/ f17 1 634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7295" h="634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20;p8">
              <a:extLst>
                <a:ext uri="{FF2B5EF4-FFF2-40B4-BE49-F238E27FC236}">
                  <a16:creationId xmlns:a16="http://schemas.microsoft.com/office/drawing/2014/main" id="{844C097C-F2C9-4B6C-9523-35DC15994AE7}"/>
                </a:ext>
              </a:extLst>
            </p:cNvPr>
            <p:cNvSpPr/>
            <p:nvPr/>
          </p:nvSpPr>
          <p:spPr>
            <a:xfrm>
              <a:off x="74560" y="-98005"/>
              <a:ext cx="1277297" cy="127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39"/>
                <a:gd name="f4" fmla="val 12438"/>
                <a:gd name="f5" fmla="val 12396"/>
                <a:gd name="f6" fmla="val 1"/>
                <a:gd name="f7" fmla="val 12395"/>
                <a:gd name="f8" fmla="val 43"/>
                <a:gd name="f9" fmla="val 21"/>
                <a:gd name="f10" fmla="*/ f0 1 12439"/>
                <a:gd name="f11" fmla="*/ f1 1 1243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439"/>
                <a:gd name="f18" fmla="*/ f15 1 1243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439" h="12438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4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21;p8">
              <a:extLst>
                <a:ext uri="{FF2B5EF4-FFF2-40B4-BE49-F238E27FC236}">
                  <a16:creationId xmlns:a16="http://schemas.microsoft.com/office/drawing/2014/main" id="{7A9E7150-1017-4EFF-A616-5AB055E77FD7}"/>
                </a:ext>
              </a:extLst>
            </p:cNvPr>
            <p:cNvSpPr/>
            <p:nvPr/>
          </p:nvSpPr>
          <p:spPr>
            <a:xfrm>
              <a:off x="387330" y="-347316"/>
              <a:ext cx="651738" cy="17757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47"/>
                <a:gd name="f4" fmla="val 17294"/>
                <a:gd name="f5" fmla="val 6304"/>
                <a:gd name="f6" fmla="val 17272"/>
                <a:gd name="f7" fmla="val 43"/>
                <a:gd name="f8" fmla="val 21"/>
                <a:gd name="f9" fmla="*/ f0 1 6347"/>
                <a:gd name="f10" fmla="*/ f1 1 1729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47"/>
                <a:gd name="f17" fmla="*/ f14 1 1729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47" h="17294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22;p8">
              <a:extLst>
                <a:ext uri="{FF2B5EF4-FFF2-40B4-BE49-F238E27FC236}">
                  <a16:creationId xmlns:a16="http://schemas.microsoft.com/office/drawing/2014/main" id="{B4EF951E-D679-4164-997F-978C945D6554}"/>
                </a:ext>
              </a:extLst>
            </p:cNvPr>
            <p:cNvSpPr/>
            <p:nvPr/>
          </p:nvSpPr>
          <p:spPr>
            <a:xfrm>
              <a:off x="691277" y="-509147"/>
              <a:ext cx="43845" cy="2099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20446"/>
                <a:gd name="f5" fmla="val 384"/>
                <a:gd name="f6" fmla="val 426"/>
                <a:gd name="f7" fmla="val 43"/>
                <a:gd name="f8" fmla="*/ f0 1 427"/>
                <a:gd name="f9" fmla="*/ f1 1 204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7"/>
                <a:gd name="f16" fmla="*/ f13 1 204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7" h="20446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23;p8">
              <a:extLst>
                <a:ext uri="{FF2B5EF4-FFF2-40B4-BE49-F238E27FC236}">
                  <a16:creationId xmlns:a16="http://schemas.microsoft.com/office/drawing/2014/main" id="{FF9156DA-0D9E-489D-B22D-55FA5B3A36CD}"/>
                </a:ext>
              </a:extLst>
            </p:cNvPr>
            <p:cNvSpPr/>
            <p:nvPr/>
          </p:nvSpPr>
          <p:spPr>
            <a:xfrm>
              <a:off x="347901" y="-572606"/>
              <a:ext cx="730605" cy="2224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15"/>
                <a:gd name="f4" fmla="val 21661"/>
                <a:gd name="f5" fmla="val 43"/>
                <a:gd name="f6" fmla="val 1"/>
                <a:gd name="f7" fmla="val 22"/>
                <a:gd name="f8" fmla="val 7072"/>
                <a:gd name="f9" fmla="val 21660"/>
                <a:gd name="f10" fmla="val 7114"/>
                <a:gd name="f11" fmla="*/ f0 1 7115"/>
                <a:gd name="f12" fmla="*/ f1 1 2166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115"/>
                <a:gd name="f19" fmla="*/ f16 1 2166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5" h="21661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24;p8">
              <a:extLst>
                <a:ext uri="{FF2B5EF4-FFF2-40B4-BE49-F238E27FC236}">
                  <a16:creationId xmlns:a16="http://schemas.microsoft.com/office/drawing/2014/main" id="{303C3381-10A1-41E9-9B91-2F91D62A53A0}"/>
                </a:ext>
              </a:extLst>
            </p:cNvPr>
            <p:cNvSpPr/>
            <p:nvPr/>
          </p:nvSpPr>
          <p:spPr>
            <a:xfrm>
              <a:off x="41806" y="-524444"/>
              <a:ext cx="1342814" cy="21278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20723"/>
                <a:gd name="f5" fmla="val 43"/>
                <a:gd name="f6" fmla="val 21"/>
                <a:gd name="f7" fmla="val 13034"/>
                <a:gd name="f8" fmla="val 20701"/>
                <a:gd name="f9" fmla="*/ f0 1 13077"/>
                <a:gd name="f10" fmla="*/ f1 1 2072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077"/>
                <a:gd name="f17" fmla="*/ f14 1 2072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077" h="20723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393E4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3" name="Google Shape;125;p8">
            <a:extLst>
              <a:ext uri="{FF2B5EF4-FFF2-40B4-BE49-F238E27FC236}">
                <a16:creationId xmlns:a16="http://schemas.microsoft.com/office/drawing/2014/main" id="{AD9AA9B3-858B-4D2A-A5E2-6E622E83B5BE}"/>
              </a:ext>
            </a:extLst>
          </p:cNvPr>
          <p:cNvSpPr/>
          <p:nvPr/>
        </p:nvSpPr>
        <p:spPr>
          <a:xfrm>
            <a:off x="8430749" y="-588873"/>
            <a:ext cx="1433696" cy="14336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4" name="Google Shape;126;p8">
            <a:extLst>
              <a:ext uri="{FF2B5EF4-FFF2-40B4-BE49-F238E27FC236}">
                <a16:creationId xmlns:a16="http://schemas.microsoft.com/office/drawing/2014/main" id="{C554F378-CA4E-4756-8855-8CD4CAF2A5E5}"/>
              </a:ext>
            </a:extLst>
          </p:cNvPr>
          <p:cNvGrpSpPr/>
          <p:nvPr/>
        </p:nvGrpSpPr>
        <p:grpSpPr>
          <a:xfrm>
            <a:off x="273048" y="2591007"/>
            <a:ext cx="273004" cy="273616"/>
            <a:chOff x="273048" y="2591007"/>
            <a:chExt cx="273004" cy="273616"/>
          </a:xfrm>
        </p:grpSpPr>
        <p:cxnSp>
          <p:nvCxnSpPr>
            <p:cNvPr id="25" name="Google Shape;127;p8">
              <a:extLst>
                <a:ext uri="{FF2B5EF4-FFF2-40B4-BE49-F238E27FC236}">
                  <a16:creationId xmlns:a16="http://schemas.microsoft.com/office/drawing/2014/main" id="{B79579CA-4D0B-485E-A29B-BB47911488BD}"/>
                </a:ext>
              </a:extLst>
            </p:cNvPr>
            <p:cNvCxnSpPr/>
            <p:nvPr/>
          </p:nvCxnSpPr>
          <p:spPr>
            <a:xfrm>
              <a:off x="409532" y="2591318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6" name="Google Shape;128;p8">
              <a:extLst>
                <a:ext uri="{FF2B5EF4-FFF2-40B4-BE49-F238E27FC236}">
                  <a16:creationId xmlns:a16="http://schemas.microsoft.com/office/drawing/2014/main" id="{53013918-D350-4833-B2BD-BE7810BD0B37}"/>
                </a:ext>
              </a:extLst>
            </p:cNvPr>
            <p:cNvCxnSpPr/>
            <p:nvPr/>
          </p:nvCxnSpPr>
          <p:spPr>
            <a:xfrm rot="10799991">
              <a:off x="273048" y="2727838"/>
              <a:ext cx="27300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7" name="Google Shape;129;p8">
              <a:extLst>
                <a:ext uri="{FF2B5EF4-FFF2-40B4-BE49-F238E27FC236}">
                  <a16:creationId xmlns:a16="http://schemas.microsoft.com/office/drawing/2014/main" id="{F4B65275-9B7C-4C6F-BADB-C62241352A67}"/>
                </a:ext>
              </a:extLst>
            </p:cNvPr>
            <p:cNvCxnSpPr/>
            <p:nvPr/>
          </p:nvCxnSpPr>
          <p:spPr>
            <a:xfrm>
              <a:off x="409568" y="2591007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8" name="Google Shape;130;p8">
              <a:extLst>
                <a:ext uri="{FF2B5EF4-FFF2-40B4-BE49-F238E27FC236}">
                  <a16:creationId xmlns:a16="http://schemas.microsoft.com/office/drawing/2014/main" id="{5AC44D47-C7B3-4895-8287-25882D654C66}"/>
                </a:ext>
              </a:extLst>
            </p:cNvPr>
            <p:cNvCxnSpPr/>
            <p:nvPr/>
          </p:nvCxnSpPr>
          <p:spPr>
            <a:xfrm>
              <a:off x="409486" y="2591007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29" name="Google Shape;131;p8">
            <a:extLst>
              <a:ext uri="{FF2B5EF4-FFF2-40B4-BE49-F238E27FC236}">
                <a16:creationId xmlns:a16="http://schemas.microsoft.com/office/drawing/2014/main" id="{48A093DE-DAB3-423C-9333-7E22A64112FF}"/>
              </a:ext>
            </a:extLst>
          </p:cNvPr>
          <p:cNvGrpSpPr/>
          <p:nvPr/>
        </p:nvGrpSpPr>
        <p:grpSpPr>
          <a:xfrm>
            <a:off x="7873862" y="571207"/>
            <a:ext cx="272994" cy="273616"/>
            <a:chOff x="7873862" y="571207"/>
            <a:chExt cx="272994" cy="273616"/>
          </a:xfrm>
        </p:grpSpPr>
        <p:cxnSp>
          <p:nvCxnSpPr>
            <p:cNvPr id="30" name="Google Shape;132;p8">
              <a:extLst>
                <a:ext uri="{FF2B5EF4-FFF2-40B4-BE49-F238E27FC236}">
                  <a16:creationId xmlns:a16="http://schemas.microsoft.com/office/drawing/2014/main" id="{27F34C3E-B5DE-4DDA-92E8-8B4EE47391DB}"/>
                </a:ext>
              </a:extLst>
            </p:cNvPr>
            <p:cNvCxnSpPr/>
            <p:nvPr/>
          </p:nvCxnSpPr>
          <p:spPr>
            <a:xfrm>
              <a:off x="8010336" y="571518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1" name="Google Shape;133;p8">
              <a:extLst>
                <a:ext uri="{FF2B5EF4-FFF2-40B4-BE49-F238E27FC236}">
                  <a16:creationId xmlns:a16="http://schemas.microsoft.com/office/drawing/2014/main" id="{22000CC7-5E08-4270-B569-B64A16C2F5CF}"/>
                </a:ext>
              </a:extLst>
            </p:cNvPr>
            <p:cNvCxnSpPr/>
            <p:nvPr/>
          </p:nvCxnSpPr>
          <p:spPr>
            <a:xfrm rot="10799991">
              <a:off x="7873862" y="708038"/>
              <a:ext cx="27299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2" name="Google Shape;134;p8">
              <a:extLst>
                <a:ext uri="{FF2B5EF4-FFF2-40B4-BE49-F238E27FC236}">
                  <a16:creationId xmlns:a16="http://schemas.microsoft.com/office/drawing/2014/main" id="{A7A32CD7-F5DC-4CC8-AD26-DB0151F61B94}"/>
                </a:ext>
              </a:extLst>
            </p:cNvPr>
            <p:cNvCxnSpPr/>
            <p:nvPr/>
          </p:nvCxnSpPr>
          <p:spPr>
            <a:xfrm>
              <a:off x="8010363" y="571207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3" name="Google Shape;135;p8">
              <a:extLst>
                <a:ext uri="{FF2B5EF4-FFF2-40B4-BE49-F238E27FC236}">
                  <a16:creationId xmlns:a16="http://schemas.microsoft.com/office/drawing/2014/main" id="{79DEDB3F-3136-4906-990C-9EC253A2B1BC}"/>
                </a:ext>
              </a:extLst>
            </p:cNvPr>
            <p:cNvCxnSpPr/>
            <p:nvPr/>
          </p:nvCxnSpPr>
          <p:spPr>
            <a:xfrm>
              <a:off x="8010281" y="571207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38772814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;p9">
            <a:extLst>
              <a:ext uri="{FF2B5EF4-FFF2-40B4-BE49-F238E27FC236}">
                <a16:creationId xmlns:a16="http://schemas.microsoft.com/office/drawing/2014/main" id="{ACA6A584-38F8-41F7-BBA0-735DFF1950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7874" y="1132703"/>
            <a:ext cx="4332902" cy="996001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endParaRPr lang="es-PE"/>
          </a:p>
        </p:txBody>
      </p:sp>
      <p:sp>
        <p:nvSpPr>
          <p:cNvPr id="3" name="Google Shape;138;p9">
            <a:extLst>
              <a:ext uri="{FF2B5EF4-FFF2-40B4-BE49-F238E27FC236}">
                <a16:creationId xmlns:a16="http://schemas.microsoft.com/office/drawing/2014/main" id="{48B51AB0-8C65-46FE-8195-448C1E4F87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097874" y="2361922"/>
            <a:ext cx="4332902" cy="14435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700"/>
            </a:lvl1pPr>
          </a:lstStyle>
          <a:p>
            <a:pPr lvl="0"/>
            <a:endParaRPr lang="es-PE"/>
          </a:p>
        </p:txBody>
      </p:sp>
      <p:grpSp>
        <p:nvGrpSpPr>
          <p:cNvPr id="4" name="Google Shape;139;p9">
            <a:extLst>
              <a:ext uri="{FF2B5EF4-FFF2-40B4-BE49-F238E27FC236}">
                <a16:creationId xmlns:a16="http://schemas.microsoft.com/office/drawing/2014/main" id="{BB664DCB-6BD9-4BAA-9922-E91819ABE6CB}"/>
              </a:ext>
            </a:extLst>
          </p:cNvPr>
          <p:cNvGrpSpPr/>
          <p:nvPr/>
        </p:nvGrpSpPr>
        <p:grpSpPr>
          <a:xfrm>
            <a:off x="-756373" y="-648803"/>
            <a:ext cx="2222001" cy="2224204"/>
            <a:chOff x="-756373" y="-648803"/>
            <a:chExt cx="2222001" cy="2224204"/>
          </a:xfrm>
        </p:grpSpPr>
        <p:sp>
          <p:nvSpPr>
            <p:cNvPr id="5" name="Google Shape;140;p9">
              <a:extLst>
                <a:ext uri="{FF2B5EF4-FFF2-40B4-BE49-F238E27FC236}">
                  <a16:creationId xmlns:a16="http://schemas.microsoft.com/office/drawing/2014/main" id="{73626E43-D4D2-4F8C-826E-B7B2C34E0A08}"/>
                </a:ext>
              </a:extLst>
            </p:cNvPr>
            <p:cNvSpPr/>
            <p:nvPr/>
          </p:nvSpPr>
          <p:spPr>
            <a:xfrm flipH="1">
              <a:off x="-557363" y="-447653"/>
              <a:ext cx="1823990" cy="1824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63"/>
                <a:gd name="f4" fmla="val 17764"/>
                <a:gd name="f5" fmla="val 22"/>
                <a:gd name="f6" fmla="val 1"/>
                <a:gd name="f7" fmla="val 17741"/>
                <a:gd name="f8" fmla="val 17720"/>
                <a:gd name="f9" fmla="*/ f0 1 17763"/>
                <a:gd name="f10" fmla="*/ f1 1 17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7763"/>
                <a:gd name="f17" fmla="*/ f14 1 17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7763" h="17764">
                  <a:moveTo>
                    <a:pt x="f5" y="f6"/>
                  </a:moveTo>
                  <a:lnTo>
                    <a:pt x="f2" y="f5"/>
                  </a:lnTo>
                  <a:lnTo>
                    <a:pt x="f7" y="f3"/>
                  </a:lnTo>
                  <a:lnTo>
                    <a:pt x="f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41;p9">
              <a:extLst>
                <a:ext uri="{FF2B5EF4-FFF2-40B4-BE49-F238E27FC236}">
                  <a16:creationId xmlns:a16="http://schemas.microsoft.com/office/drawing/2014/main" id="{68584296-7217-476E-99F3-131A53085B1A}"/>
                </a:ext>
              </a:extLst>
            </p:cNvPr>
            <p:cNvSpPr/>
            <p:nvPr/>
          </p:nvSpPr>
          <p:spPr>
            <a:xfrm flipH="1">
              <a:off x="-708321" y="-207065"/>
              <a:ext cx="2128046" cy="1342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24"/>
                <a:gd name="f4" fmla="val 13078"/>
                <a:gd name="f5" fmla="val 22"/>
                <a:gd name="f6" fmla="val 1"/>
                <a:gd name="f7" fmla="val 43"/>
                <a:gd name="f8" fmla="val 20702"/>
                <a:gd name="f9" fmla="val 13077"/>
                <a:gd name="f10" fmla="val 20723"/>
                <a:gd name="f11" fmla="val 13035"/>
                <a:gd name="f12" fmla="*/ f0 1 20724"/>
                <a:gd name="f13" fmla="*/ f1 1 130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0724"/>
                <a:gd name="f20" fmla="*/ f17 1 130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724" h="130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42;p9">
              <a:extLst>
                <a:ext uri="{FF2B5EF4-FFF2-40B4-BE49-F238E27FC236}">
                  <a16:creationId xmlns:a16="http://schemas.microsoft.com/office/drawing/2014/main" id="{54D17F74-6C98-4E78-9364-9953A8A60CA3}"/>
                </a:ext>
              </a:extLst>
            </p:cNvPr>
            <p:cNvSpPr/>
            <p:nvPr/>
          </p:nvSpPr>
          <p:spPr>
            <a:xfrm flipH="1">
              <a:off x="-756373" y="99139"/>
              <a:ext cx="2222001" cy="72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39"/>
                <a:gd name="f4" fmla="val 7093"/>
                <a:gd name="f5" fmla="val 43"/>
                <a:gd name="f6" fmla="val 7092"/>
                <a:gd name="f7" fmla="val 7071"/>
                <a:gd name="f8" fmla="*/ f0 1 21639"/>
                <a:gd name="f9" fmla="*/ f1 1 709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1639"/>
                <a:gd name="f16" fmla="*/ f13 1 709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1639" h="7093">
                  <a:moveTo>
                    <a:pt x="f2" y="f2"/>
                  </a:moveTo>
                  <a:lnTo>
                    <a:pt x="f2" y="f5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43;p9">
              <a:extLst>
                <a:ext uri="{FF2B5EF4-FFF2-40B4-BE49-F238E27FC236}">
                  <a16:creationId xmlns:a16="http://schemas.microsoft.com/office/drawing/2014/main" id="{41215F47-C164-4230-9477-CD0E2547329A}"/>
                </a:ext>
              </a:extLst>
            </p:cNvPr>
            <p:cNvSpPr/>
            <p:nvPr/>
          </p:nvSpPr>
          <p:spPr>
            <a:xfrm flipH="1">
              <a:off x="-695172" y="442405"/>
              <a:ext cx="2099599" cy="438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7"/>
                <a:gd name="f4" fmla="val 427"/>
                <a:gd name="f5" fmla="val 1"/>
                <a:gd name="f6" fmla="val 44"/>
                <a:gd name="f7" fmla="val 20446"/>
                <a:gd name="f8" fmla="val 384"/>
                <a:gd name="f9" fmla="*/ f0 1 20447"/>
                <a:gd name="f10" fmla="*/ f1 1 42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447"/>
                <a:gd name="f17" fmla="*/ f14 1 42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447" h="427">
                  <a:moveTo>
                    <a:pt x="f5" y="f5"/>
                  </a:moveTo>
                  <a:lnTo>
                    <a:pt x="f5" y="f6"/>
                  </a:lnTo>
                  <a:lnTo>
                    <a:pt x="f7" y="f4"/>
                  </a:lnTo>
                  <a:lnTo>
                    <a:pt x="f7" y="f8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44;p9">
              <a:extLst>
                <a:ext uri="{FF2B5EF4-FFF2-40B4-BE49-F238E27FC236}">
                  <a16:creationId xmlns:a16="http://schemas.microsoft.com/office/drawing/2014/main" id="{7AC0416C-EEE5-48D8-99F1-470657CD3296}"/>
                </a:ext>
              </a:extLst>
            </p:cNvPr>
            <p:cNvSpPr/>
            <p:nvPr/>
          </p:nvSpPr>
          <p:spPr>
            <a:xfrm flipH="1">
              <a:off x="-533342" y="138467"/>
              <a:ext cx="1775938" cy="651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95"/>
                <a:gd name="f4" fmla="val 6348"/>
                <a:gd name="f5" fmla="val 17273"/>
                <a:gd name="f6" fmla="val 1"/>
                <a:gd name="f7" fmla="val 6305"/>
                <a:gd name="f8" fmla="val 22"/>
                <a:gd name="f9" fmla="val 6347"/>
                <a:gd name="f10" fmla="val 17294"/>
                <a:gd name="f11" fmla="val 43"/>
                <a:gd name="f12" fmla="*/ f0 1 17295"/>
                <a:gd name="f13" fmla="*/ f1 1 634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7295"/>
                <a:gd name="f20" fmla="*/ f17 1 634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7295" h="634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45;p9">
              <a:extLst>
                <a:ext uri="{FF2B5EF4-FFF2-40B4-BE49-F238E27FC236}">
                  <a16:creationId xmlns:a16="http://schemas.microsoft.com/office/drawing/2014/main" id="{96A68300-4CE7-4411-BC1C-34BDFF38274F}"/>
                </a:ext>
              </a:extLst>
            </p:cNvPr>
            <p:cNvSpPr/>
            <p:nvPr/>
          </p:nvSpPr>
          <p:spPr>
            <a:xfrm flipH="1">
              <a:off x="-284012" y="-174202"/>
              <a:ext cx="1277297" cy="127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39"/>
                <a:gd name="f4" fmla="val 12438"/>
                <a:gd name="f5" fmla="val 12396"/>
                <a:gd name="f6" fmla="val 1"/>
                <a:gd name="f7" fmla="val 12395"/>
                <a:gd name="f8" fmla="val 43"/>
                <a:gd name="f9" fmla="val 21"/>
                <a:gd name="f10" fmla="*/ f0 1 12439"/>
                <a:gd name="f11" fmla="*/ f1 1 1243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439"/>
                <a:gd name="f18" fmla="*/ f15 1 1243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439" h="12438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4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46;p9">
              <a:extLst>
                <a:ext uri="{FF2B5EF4-FFF2-40B4-BE49-F238E27FC236}">
                  <a16:creationId xmlns:a16="http://schemas.microsoft.com/office/drawing/2014/main" id="{D42E0C21-0B91-4312-8295-EAB71A39C8D1}"/>
                </a:ext>
              </a:extLst>
            </p:cNvPr>
            <p:cNvSpPr/>
            <p:nvPr/>
          </p:nvSpPr>
          <p:spPr>
            <a:xfrm flipH="1">
              <a:off x="28776" y="-423522"/>
              <a:ext cx="651738" cy="17757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47"/>
                <a:gd name="f4" fmla="val 17294"/>
                <a:gd name="f5" fmla="val 6304"/>
                <a:gd name="f6" fmla="val 17272"/>
                <a:gd name="f7" fmla="val 43"/>
                <a:gd name="f8" fmla="val 21"/>
                <a:gd name="f9" fmla="*/ f0 1 6347"/>
                <a:gd name="f10" fmla="*/ f1 1 1729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47"/>
                <a:gd name="f17" fmla="*/ f14 1 1729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47" h="17294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47;p9">
              <a:extLst>
                <a:ext uri="{FF2B5EF4-FFF2-40B4-BE49-F238E27FC236}">
                  <a16:creationId xmlns:a16="http://schemas.microsoft.com/office/drawing/2014/main" id="{787DC6FA-1E93-4B80-A694-7920114D6B9C}"/>
                </a:ext>
              </a:extLst>
            </p:cNvPr>
            <p:cNvSpPr/>
            <p:nvPr/>
          </p:nvSpPr>
          <p:spPr>
            <a:xfrm flipH="1">
              <a:off x="332731" y="-585344"/>
              <a:ext cx="43845" cy="2099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20446"/>
                <a:gd name="f5" fmla="val 384"/>
                <a:gd name="f6" fmla="val 426"/>
                <a:gd name="f7" fmla="val 43"/>
                <a:gd name="f8" fmla="*/ f0 1 427"/>
                <a:gd name="f9" fmla="*/ f1 1 204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7"/>
                <a:gd name="f16" fmla="*/ f13 1 204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7" h="20446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48;p9">
              <a:extLst>
                <a:ext uri="{FF2B5EF4-FFF2-40B4-BE49-F238E27FC236}">
                  <a16:creationId xmlns:a16="http://schemas.microsoft.com/office/drawing/2014/main" id="{3956685E-76A0-46DE-A1EA-61D6BB8FC763}"/>
                </a:ext>
              </a:extLst>
            </p:cNvPr>
            <p:cNvSpPr/>
            <p:nvPr/>
          </p:nvSpPr>
          <p:spPr>
            <a:xfrm flipH="1">
              <a:off x="-10661" y="-648803"/>
              <a:ext cx="730605" cy="2224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15"/>
                <a:gd name="f4" fmla="val 21661"/>
                <a:gd name="f5" fmla="val 43"/>
                <a:gd name="f6" fmla="val 1"/>
                <a:gd name="f7" fmla="val 22"/>
                <a:gd name="f8" fmla="val 7072"/>
                <a:gd name="f9" fmla="val 21660"/>
                <a:gd name="f10" fmla="val 7114"/>
                <a:gd name="f11" fmla="*/ f0 1 7115"/>
                <a:gd name="f12" fmla="*/ f1 1 2166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115"/>
                <a:gd name="f19" fmla="*/ f16 1 2166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5" h="21661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49;p9">
              <a:extLst>
                <a:ext uri="{FF2B5EF4-FFF2-40B4-BE49-F238E27FC236}">
                  <a16:creationId xmlns:a16="http://schemas.microsoft.com/office/drawing/2014/main" id="{45C3DF75-7E94-4B9E-AAA8-AE40D9411F29}"/>
                </a:ext>
              </a:extLst>
            </p:cNvPr>
            <p:cNvSpPr/>
            <p:nvPr/>
          </p:nvSpPr>
          <p:spPr>
            <a:xfrm flipH="1">
              <a:off x="-316766" y="-600651"/>
              <a:ext cx="1342814" cy="21278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20723"/>
                <a:gd name="f5" fmla="val 43"/>
                <a:gd name="f6" fmla="val 21"/>
                <a:gd name="f7" fmla="val 13034"/>
                <a:gd name="f8" fmla="val 20701"/>
                <a:gd name="f9" fmla="*/ f0 1 13077"/>
                <a:gd name="f10" fmla="*/ f1 1 2072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077"/>
                <a:gd name="f17" fmla="*/ f14 1 2072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077" h="20723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Google Shape;150;p9">
            <a:extLst>
              <a:ext uri="{FF2B5EF4-FFF2-40B4-BE49-F238E27FC236}">
                <a16:creationId xmlns:a16="http://schemas.microsoft.com/office/drawing/2014/main" id="{69108B8C-3A46-4600-A21F-281433AFF9F8}"/>
              </a:ext>
            </a:extLst>
          </p:cNvPr>
          <p:cNvSpPr/>
          <p:nvPr/>
        </p:nvSpPr>
        <p:spPr>
          <a:xfrm flipH="1">
            <a:off x="-946751" y="4078827"/>
            <a:ext cx="2314474" cy="1706206"/>
          </a:xfrm>
          <a:custGeom>
            <a:avLst/>
            <a:gdLst>
              <a:gd name="f0" fmla="val w"/>
              <a:gd name="f1" fmla="val h"/>
              <a:gd name="f2" fmla="val 0"/>
              <a:gd name="f3" fmla="val 24919"/>
              <a:gd name="f4" fmla="val 18370"/>
              <a:gd name="f5" fmla="val 20893"/>
              <a:gd name="f6" fmla="val 117"/>
              <a:gd name="f7" fmla="val 21937"/>
              <a:gd name="f8" fmla="val 22746"/>
              <a:gd name="f9" fmla="val 415"/>
              <a:gd name="f10" fmla="val 23194"/>
              <a:gd name="f11" fmla="val 1012"/>
              <a:gd name="f12" fmla="val 24770"/>
              <a:gd name="f13" fmla="val 3163"/>
              <a:gd name="f14" fmla="val 21064"/>
              <a:gd name="f15" fmla="val 8572"/>
              <a:gd name="f16" fmla="val 14909"/>
              <a:gd name="f17" fmla="val 13087"/>
              <a:gd name="f18" fmla="val 11927"/>
              <a:gd name="f19" fmla="val 15281"/>
              <a:gd name="f20" fmla="val 8818"/>
              <a:gd name="f21" fmla="val 16921"/>
              <a:gd name="f22" fmla="val 6155"/>
              <a:gd name="f23" fmla="val 17730"/>
              <a:gd name="f24" fmla="val 5014"/>
              <a:gd name="f25" fmla="val 18071"/>
              <a:gd name="f26" fmla="val 4019"/>
              <a:gd name="f27" fmla="val 18240"/>
              <a:gd name="f28" fmla="val 3196"/>
              <a:gd name="f29" fmla="val 2115"/>
              <a:gd name="f30" fmla="val 1330"/>
              <a:gd name="f31" fmla="val 17948"/>
              <a:gd name="f32" fmla="val 895"/>
              <a:gd name="f33" fmla="val 17368"/>
              <a:gd name="f34" fmla="val 150"/>
              <a:gd name="f35" fmla="val 16324"/>
              <a:gd name="f36" fmla="val 575"/>
              <a:gd name="f37" fmla="val 14514"/>
              <a:gd name="f38" fmla="val 2130"/>
              <a:gd name="f39" fmla="val 12235"/>
              <a:gd name="f40" fmla="val 3685"/>
              <a:gd name="f41" fmla="val 9935"/>
              <a:gd name="f42" fmla="val 6198"/>
              <a:gd name="f43" fmla="val 7486"/>
              <a:gd name="f44" fmla="val 9180"/>
              <a:gd name="f45" fmla="val 5292"/>
              <a:gd name="f46" fmla="val 13610"/>
              <a:gd name="f47" fmla="val 2034"/>
              <a:gd name="f48" fmla="val 18125"/>
              <a:gd name="f49" fmla="val 20889"/>
              <a:gd name="f50" fmla="val 1"/>
              <a:gd name="f51" fmla="val 18081"/>
              <a:gd name="f52" fmla="val 13550"/>
              <a:gd name="f53" fmla="val 1899"/>
              <a:gd name="f54" fmla="val 9095"/>
              <a:gd name="f55" fmla="val 5165"/>
              <a:gd name="f56" fmla="val 6092"/>
              <a:gd name="f57" fmla="val 7379"/>
              <a:gd name="f58" fmla="val 3578"/>
              <a:gd name="f59" fmla="val 9850"/>
              <a:gd name="f60" fmla="val 2002"/>
              <a:gd name="f61" fmla="val 12150"/>
              <a:gd name="f62" fmla="val 426"/>
              <a:gd name="f63" fmla="val 14472"/>
              <a:gd name="f64" fmla="val 16367"/>
              <a:gd name="f65" fmla="val 788"/>
              <a:gd name="f66" fmla="val 17453"/>
              <a:gd name="f67" fmla="val 1236"/>
              <a:gd name="f68" fmla="val 2066"/>
              <a:gd name="f69" fmla="val 18369"/>
              <a:gd name="f70" fmla="val 3195"/>
              <a:gd name="f71" fmla="val 4047"/>
              <a:gd name="f72" fmla="val 5048"/>
              <a:gd name="f73" fmla="val 18199"/>
              <a:gd name="f74" fmla="val 17858"/>
              <a:gd name="f75" fmla="val 8860"/>
              <a:gd name="f76" fmla="val 17049"/>
              <a:gd name="f77" fmla="val 11991"/>
              <a:gd name="f78" fmla="val 15387"/>
              <a:gd name="f79" fmla="val 14994"/>
              <a:gd name="f80" fmla="val 13194"/>
              <a:gd name="f81" fmla="val 21192"/>
              <a:gd name="f82" fmla="val 8636"/>
              <a:gd name="f83" fmla="val 3141"/>
              <a:gd name="f84" fmla="val 23300"/>
              <a:gd name="f85" fmla="val 926"/>
              <a:gd name="f86" fmla="val 22841"/>
              <a:gd name="f87" fmla="val 298"/>
              <a:gd name="f88" fmla="val 22000"/>
              <a:gd name="f89" fmla="*/ f0 1 24919"/>
              <a:gd name="f90" fmla="*/ f1 1 18370"/>
              <a:gd name="f91" fmla="val f2"/>
              <a:gd name="f92" fmla="val f3"/>
              <a:gd name="f93" fmla="val f4"/>
              <a:gd name="f94" fmla="+- f93 0 f91"/>
              <a:gd name="f95" fmla="+- f92 0 f91"/>
              <a:gd name="f96" fmla="*/ f95 1 24919"/>
              <a:gd name="f97" fmla="*/ f94 1 18370"/>
              <a:gd name="f98" fmla="*/ f91 1 f96"/>
              <a:gd name="f99" fmla="*/ f92 1 f96"/>
              <a:gd name="f100" fmla="*/ f91 1 f97"/>
              <a:gd name="f101" fmla="*/ f93 1 f97"/>
              <a:gd name="f102" fmla="*/ f98 f89 1"/>
              <a:gd name="f103" fmla="*/ f99 f89 1"/>
              <a:gd name="f104" fmla="*/ f101 f90 1"/>
              <a:gd name="f105" fmla="*/ f100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2" t="f105" r="f103" b="f104"/>
            <a:pathLst>
              <a:path w="24919" h="1837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27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  <a:moveTo>
                  <a:pt x="f49" y="f50"/>
                </a:moveTo>
                <a:cubicBezTo>
                  <a:pt x="f51" y="f50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2" y="f64"/>
                  <a:pt x="f65" y="f66"/>
                </a:cubicBezTo>
                <a:cubicBezTo>
                  <a:pt x="f67" y="f25"/>
                  <a:pt x="f68" y="f69"/>
                  <a:pt x="f70" y="f69"/>
                </a:cubicBezTo>
                <a:cubicBezTo>
                  <a:pt x="f71" y="f69"/>
                  <a:pt x="f72" y="f73"/>
                  <a:pt x="f42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3" y="f83"/>
                  <a:pt x="f84" y="f85"/>
                </a:cubicBezTo>
                <a:cubicBezTo>
                  <a:pt x="f86" y="f87"/>
                  <a:pt x="f88" y="f50"/>
                  <a:pt x="f49" y="f50"/>
                </a:cubicBezTo>
                <a:close/>
              </a:path>
            </a:pathLst>
          </a:custGeom>
          <a:solidFill>
            <a:srgbClr val="B2772A"/>
          </a:solidFill>
          <a:ln w="9528" cap="flat">
            <a:solidFill>
              <a:srgbClr val="B2772A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51;p9">
            <a:extLst>
              <a:ext uri="{FF2B5EF4-FFF2-40B4-BE49-F238E27FC236}">
                <a16:creationId xmlns:a16="http://schemas.microsoft.com/office/drawing/2014/main" id="{63AE345F-50EA-409D-82D4-A3C119BBDFF2}"/>
              </a:ext>
            </a:extLst>
          </p:cNvPr>
          <p:cNvSpPr/>
          <p:nvPr/>
        </p:nvSpPr>
        <p:spPr>
          <a:xfrm flipH="1">
            <a:off x="546052" y="4556126"/>
            <a:ext cx="334368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0"/>
              <a:gd name="f4" fmla="val 1811"/>
              <a:gd name="f5" fmla="val 1789"/>
              <a:gd name="f6" fmla="val 128"/>
              <a:gd name="f7" fmla="val 277"/>
              <a:gd name="f8" fmla="val 1768"/>
              <a:gd name="f9" fmla="val 405"/>
              <a:gd name="f10" fmla="val 1726"/>
              <a:gd name="f11" fmla="val 1129"/>
              <a:gd name="f12" fmla="val 1725"/>
              <a:gd name="f13" fmla="val 1810"/>
              <a:gd name="f14" fmla="val 1832"/>
              <a:gd name="f15" fmla="val 1895"/>
              <a:gd name="f16" fmla="val 2471"/>
              <a:gd name="f17" fmla="val 3216"/>
              <a:gd name="f18" fmla="val 3344"/>
              <a:gd name="f19" fmla="val 3472"/>
              <a:gd name="f20" fmla="val 3599"/>
              <a:gd name="f21" fmla="val 1896"/>
              <a:gd name="f22" fmla="*/ f0 1 3600"/>
              <a:gd name="f23" fmla="*/ f1 1 3600"/>
              <a:gd name="f24" fmla="val f2"/>
              <a:gd name="f25" fmla="val f3"/>
              <a:gd name="f26" fmla="+- f25 0 f24"/>
              <a:gd name="f27" fmla="*/ f26 1 3600"/>
              <a:gd name="f28" fmla="*/ f24 1 f27"/>
              <a:gd name="f29" fmla="*/ f25 1 f27"/>
              <a:gd name="f30" fmla="*/ f28 f22 1"/>
              <a:gd name="f31" fmla="*/ f29 f22 1"/>
              <a:gd name="f32" fmla="*/ f29 f23 1"/>
              <a:gd name="f33" fmla="*/ f2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3600" h="3600">
                <a:moveTo>
                  <a:pt x="f4" y="f2"/>
                </a:moveTo>
                <a:cubicBezTo>
                  <a:pt x="f5" y="f6"/>
                  <a:pt x="f5" y="f7"/>
                  <a:pt x="f8" y="f9"/>
                </a:cubicBezTo>
                <a:cubicBezTo>
                  <a:pt x="f10" y="f11"/>
                  <a:pt x="f11" y="f12"/>
                  <a:pt x="f9" y="f8"/>
                </a:cubicBezTo>
                <a:cubicBezTo>
                  <a:pt x="f7" y="f5"/>
                  <a:pt x="f6" y="f5"/>
                  <a:pt x="f2" y="f13"/>
                </a:cubicBezTo>
                <a:cubicBezTo>
                  <a:pt x="f6" y="f13"/>
                  <a:pt x="f7" y="f14"/>
                  <a:pt x="f9" y="f14"/>
                </a:cubicBezTo>
                <a:cubicBezTo>
                  <a:pt x="f11" y="f15"/>
                  <a:pt x="f10" y="f16"/>
                  <a:pt x="f8" y="f17"/>
                </a:cubicBezTo>
                <a:cubicBezTo>
                  <a:pt x="f5" y="f18"/>
                  <a:pt x="f5" y="f19"/>
                  <a:pt x="f4" y="f20"/>
                </a:cubicBezTo>
                <a:cubicBezTo>
                  <a:pt x="f4" y="f19"/>
                  <a:pt x="f14" y="f18"/>
                  <a:pt x="f14" y="f17"/>
                </a:cubicBezTo>
                <a:cubicBezTo>
                  <a:pt x="f21" y="f16"/>
                  <a:pt x="f16" y="f15"/>
                  <a:pt x="f17" y="f14"/>
                </a:cubicBezTo>
                <a:cubicBezTo>
                  <a:pt x="f18" y="f14"/>
                  <a:pt x="f19" y="f13"/>
                  <a:pt x="f3" y="f13"/>
                </a:cubicBezTo>
                <a:cubicBezTo>
                  <a:pt x="f19" y="f5"/>
                  <a:pt x="f18" y="f5"/>
                  <a:pt x="f17" y="f8"/>
                </a:cubicBezTo>
                <a:cubicBezTo>
                  <a:pt x="f16" y="f12"/>
                  <a:pt x="f21" y="f11"/>
                  <a:pt x="f14" y="f9"/>
                </a:cubicBezTo>
                <a:cubicBezTo>
                  <a:pt x="f14" y="f7"/>
                  <a:pt x="f4" y="f6"/>
                  <a:pt x="f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52;p9">
            <a:extLst>
              <a:ext uri="{FF2B5EF4-FFF2-40B4-BE49-F238E27FC236}">
                <a16:creationId xmlns:a16="http://schemas.microsoft.com/office/drawing/2014/main" id="{372117D3-4E45-463B-84BD-EDFF8A635353}"/>
              </a:ext>
            </a:extLst>
          </p:cNvPr>
          <p:cNvSpPr/>
          <p:nvPr/>
        </p:nvSpPr>
        <p:spPr>
          <a:xfrm>
            <a:off x="8608920" y="913028"/>
            <a:ext cx="2010902" cy="3686403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19046" cap="flat">
            <a:solidFill>
              <a:srgbClr val="B2772A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53;p9">
            <a:extLst>
              <a:ext uri="{FF2B5EF4-FFF2-40B4-BE49-F238E27FC236}">
                <a16:creationId xmlns:a16="http://schemas.microsoft.com/office/drawing/2014/main" id="{B7E78734-7E3E-40B9-82F8-E15C141E4669}"/>
              </a:ext>
            </a:extLst>
          </p:cNvPr>
          <p:cNvSpPr/>
          <p:nvPr/>
        </p:nvSpPr>
        <p:spPr>
          <a:xfrm>
            <a:off x="8652098" y="1119563"/>
            <a:ext cx="334460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9" name="Google Shape;154;p9">
            <a:extLst>
              <a:ext uri="{FF2B5EF4-FFF2-40B4-BE49-F238E27FC236}">
                <a16:creationId xmlns:a16="http://schemas.microsoft.com/office/drawing/2014/main" id="{228942D9-4CC4-4386-87C2-8B327B0E8EC9}"/>
              </a:ext>
            </a:extLst>
          </p:cNvPr>
          <p:cNvGrpSpPr/>
          <p:nvPr/>
        </p:nvGrpSpPr>
        <p:grpSpPr>
          <a:xfrm>
            <a:off x="7222835" y="637181"/>
            <a:ext cx="186894" cy="187424"/>
            <a:chOff x="7222835" y="637181"/>
            <a:chExt cx="186894" cy="187424"/>
          </a:xfrm>
        </p:grpSpPr>
        <p:cxnSp>
          <p:nvCxnSpPr>
            <p:cNvPr id="20" name="Google Shape;155;p9">
              <a:extLst>
                <a:ext uri="{FF2B5EF4-FFF2-40B4-BE49-F238E27FC236}">
                  <a16:creationId xmlns:a16="http://schemas.microsoft.com/office/drawing/2014/main" id="{C2BF97FE-CCB4-4C90-BF15-F988EBDF12F0}"/>
                </a:ext>
              </a:extLst>
            </p:cNvPr>
            <p:cNvCxnSpPr/>
            <p:nvPr/>
          </p:nvCxnSpPr>
          <p:spPr>
            <a:xfrm>
              <a:off x="7316278" y="637409"/>
              <a:ext cx="0" cy="1871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1" name="Google Shape;156;p9">
              <a:extLst>
                <a:ext uri="{FF2B5EF4-FFF2-40B4-BE49-F238E27FC236}">
                  <a16:creationId xmlns:a16="http://schemas.microsoft.com/office/drawing/2014/main" id="{76C28614-C13A-462D-920A-F4EBBD2EF442}"/>
                </a:ext>
              </a:extLst>
            </p:cNvPr>
            <p:cNvCxnSpPr/>
            <p:nvPr/>
          </p:nvCxnSpPr>
          <p:spPr>
            <a:xfrm rot="10799991">
              <a:off x="7222835" y="730852"/>
              <a:ext cx="18689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2" name="Google Shape;157;p9">
              <a:extLst>
                <a:ext uri="{FF2B5EF4-FFF2-40B4-BE49-F238E27FC236}">
                  <a16:creationId xmlns:a16="http://schemas.microsoft.com/office/drawing/2014/main" id="{7F5EE9A4-3620-488A-B25C-143593B97CED}"/>
                </a:ext>
              </a:extLst>
            </p:cNvPr>
            <p:cNvCxnSpPr/>
            <p:nvPr/>
          </p:nvCxnSpPr>
          <p:spPr>
            <a:xfrm>
              <a:off x="7316269" y="637181"/>
              <a:ext cx="0" cy="1870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3" name="Google Shape;158;p9">
              <a:extLst>
                <a:ext uri="{FF2B5EF4-FFF2-40B4-BE49-F238E27FC236}">
                  <a16:creationId xmlns:a16="http://schemas.microsoft.com/office/drawing/2014/main" id="{37D9FCCA-8EC4-449F-8376-ACA314CA9572}"/>
                </a:ext>
              </a:extLst>
            </p:cNvPr>
            <p:cNvCxnSpPr/>
            <p:nvPr/>
          </p:nvCxnSpPr>
          <p:spPr>
            <a:xfrm>
              <a:off x="7316269" y="637181"/>
              <a:ext cx="0" cy="1870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sp>
        <p:nvSpPr>
          <p:cNvPr id="24" name="Google Shape;159;p9">
            <a:extLst>
              <a:ext uri="{FF2B5EF4-FFF2-40B4-BE49-F238E27FC236}">
                <a16:creationId xmlns:a16="http://schemas.microsoft.com/office/drawing/2014/main" id="{86E489C1-2BEE-4C77-90C1-206B5229B0C4}"/>
              </a:ext>
            </a:extLst>
          </p:cNvPr>
          <p:cNvSpPr/>
          <p:nvPr/>
        </p:nvSpPr>
        <p:spPr>
          <a:xfrm>
            <a:off x="7897371" y="4417228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160;p9">
            <a:extLst>
              <a:ext uri="{FF2B5EF4-FFF2-40B4-BE49-F238E27FC236}">
                <a16:creationId xmlns:a16="http://schemas.microsoft.com/office/drawing/2014/main" id="{08E0AC21-2735-4C39-A982-8F08AEA37160}"/>
              </a:ext>
            </a:extLst>
          </p:cNvPr>
          <p:cNvSpPr/>
          <p:nvPr/>
        </p:nvSpPr>
        <p:spPr>
          <a:xfrm>
            <a:off x="450076" y="3290148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0559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2;p10">
            <a:extLst>
              <a:ext uri="{FF2B5EF4-FFF2-40B4-BE49-F238E27FC236}">
                <a16:creationId xmlns:a16="http://schemas.microsoft.com/office/drawing/2014/main" id="{99B0BB62-785F-4C5A-9191-72C194442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34821" y="539496"/>
            <a:ext cx="4378796" cy="2176198"/>
          </a:xfrm>
        </p:spPr>
        <p:txBody>
          <a:bodyPr anchor="b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63;p10">
            <a:extLst>
              <a:ext uri="{FF2B5EF4-FFF2-40B4-BE49-F238E27FC236}">
                <a16:creationId xmlns:a16="http://schemas.microsoft.com/office/drawing/2014/main" id="{D44F4330-782A-4500-8448-837014CE4268}"/>
              </a:ext>
            </a:extLst>
          </p:cNvPr>
          <p:cNvSpPr/>
          <p:nvPr/>
        </p:nvSpPr>
        <p:spPr>
          <a:xfrm flipH="1">
            <a:off x="7876577" y="3053775"/>
            <a:ext cx="2010902" cy="3686403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19046" cap="flat">
            <a:solidFill>
              <a:srgbClr val="B2772A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64;p10">
            <a:extLst>
              <a:ext uri="{FF2B5EF4-FFF2-40B4-BE49-F238E27FC236}">
                <a16:creationId xmlns:a16="http://schemas.microsoft.com/office/drawing/2014/main" id="{4698F8CA-5D41-4BCB-B1A8-399714A451B5}"/>
              </a:ext>
            </a:extLst>
          </p:cNvPr>
          <p:cNvSpPr/>
          <p:nvPr/>
        </p:nvSpPr>
        <p:spPr>
          <a:xfrm flipH="1">
            <a:off x="7937942" y="3215414"/>
            <a:ext cx="334460" cy="334368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165;p10">
            <a:extLst>
              <a:ext uri="{FF2B5EF4-FFF2-40B4-BE49-F238E27FC236}">
                <a16:creationId xmlns:a16="http://schemas.microsoft.com/office/drawing/2014/main" id="{1D076D52-8FB7-4E9C-9A94-188110709953}"/>
              </a:ext>
            </a:extLst>
          </p:cNvPr>
          <p:cNvGrpSpPr/>
          <p:nvPr/>
        </p:nvGrpSpPr>
        <p:grpSpPr>
          <a:xfrm>
            <a:off x="6582847" y="4164058"/>
            <a:ext cx="273004" cy="273616"/>
            <a:chOff x="6582847" y="4164058"/>
            <a:chExt cx="273004" cy="273616"/>
          </a:xfrm>
        </p:grpSpPr>
        <p:cxnSp>
          <p:nvCxnSpPr>
            <p:cNvPr id="6" name="Google Shape;166;p10">
              <a:extLst>
                <a:ext uri="{FF2B5EF4-FFF2-40B4-BE49-F238E27FC236}">
                  <a16:creationId xmlns:a16="http://schemas.microsoft.com/office/drawing/2014/main" id="{4DE54F99-D454-4214-A9A9-6633A3A4DEE8}"/>
                </a:ext>
              </a:extLst>
            </p:cNvPr>
            <p:cNvCxnSpPr/>
            <p:nvPr/>
          </p:nvCxnSpPr>
          <p:spPr>
            <a:xfrm>
              <a:off x="6719331" y="4164369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7" name="Google Shape;167;p10">
              <a:extLst>
                <a:ext uri="{FF2B5EF4-FFF2-40B4-BE49-F238E27FC236}">
                  <a16:creationId xmlns:a16="http://schemas.microsoft.com/office/drawing/2014/main" id="{A9B3F18D-2931-402C-A041-22629941796C}"/>
                </a:ext>
              </a:extLst>
            </p:cNvPr>
            <p:cNvCxnSpPr/>
            <p:nvPr/>
          </p:nvCxnSpPr>
          <p:spPr>
            <a:xfrm rot="10799991">
              <a:off x="6582847" y="4300889"/>
              <a:ext cx="273004" cy="0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8" name="Google Shape;168;p10">
              <a:extLst>
                <a:ext uri="{FF2B5EF4-FFF2-40B4-BE49-F238E27FC236}">
                  <a16:creationId xmlns:a16="http://schemas.microsoft.com/office/drawing/2014/main" id="{8EAE2D31-5E6F-4EE7-BB54-3BF7AF4B3AB4}"/>
                </a:ext>
              </a:extLst>
            </p:cNvPr>
            <p:cNvCxnSpPr/>
            <p:nvPr/>
          </p:nvCxnSpPr>
          <p:spPr>
            <a:xfrm>
              <a:off x="6719367" y="4164058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9" name="Google Shape;169;p10">
              <a:extLst>
                <a:ext uri="{FF2B5EF4-FFF2-40B4-BE49-F238E27FC236}">
                  <a16:creationId xmlns:a16="http://schemas.microsoft.com/office/drawing/2014/main" id="{AC232B25-D94E-4108-A459-BE9A515A18BA}"/>
                </a:ext>
              </a:extLst>
            </p:cNvPr>
            <p:cNvCxnSpPr/>
            <p:nvPr/>
          </p:nvCxnSpPr>
          <p:spPr>
            <a:xfrm>
              <a:off x="6719285" y="4164058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</p:grpSp>
      <p:grpSp>
        <p:nvGrpSpPr>
          <p:cNvPr id="10" name="Google Shape;170;p10">
            <a:extLst>
              <a:ext uri="{FF2B5EF4-FFF2-40B4-BE49-F238E27FC236}">
                <a16:creationId xmlns:a16="http://schemas.microsoft.com/office/drawing/2014/main" id="{E2076218-C3D9-4EEC-AC78-10FDDCB9F0BB}"/>
              </a:ext>
            </a:extLst>
          </p:cNvPr>
          <p:cNvGrpSpPr/>
          <p:nvPr/>
        </p:nvGrpSpPr>
        <p:grpSpPr>
          <a:xfrm>
            <a:off x="4718661" y="2648459"/>
            <a:ext cx="272994" cy="273615"/>
            <a:chOff x="4718661" y="2648459"/>
            <a:chExt cx="272994" cy="273615"/>
          </a:xfrm>
        </p:grpSpPr>
        <p:cxnSp>
          <p:nvCxnSpPr>
            <p:cNvPr id="11" name="Google Shape;171;p10">
              <a:extLst>
                <a:ext uri="{FF2B5EF4-FFF2-40B4-BE49-F238E27FC236}">
                  <a16:creationId xmlns:a16="http://schemas.microsoft.com/office/drawing/2014/main" id="{95416C5C-CBDB-4771-B5BD-037229E8B8C0}"/>
                </a:ext>
              </a:extLst>
            </p:cNvPr>
            <p:cNvCxnSpPr/>
            <p:nvPr/>
          </p:nvCxnSpPr>
          <p:spPr>
            <a:xfrm>
              <a:off x="4855134" y="2648769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12" name="Google Shape;172;p10">
              <a:extLst>
                <a:ext uri="{FF2B5EF4-FFF2-40B4-BE49-F238E27FC236}">
                  <a16:creationId xmlns:a16="http://schemas.microsoft.com/office/drawing/2014/main" id="{0E9371EC-EBFD-4224-8281-BB1C0BB008CA}"/>
                </a:ext>
              </a:extLst>
            </p:cNvPr>
            <p:cNvCxnSpPr/>
            <p:nvPr/>
          </p:nvCxnSpPr>
          <p:spPr>
            <a:xfrm rot="10799991">
              <a:off x="4718661" y="2785289"/>
              <a:ext cx="272994" cy="0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13" name="Google Shape;173;p10">
              <a:extLst>
                <a:ext uri="{FF2B5EF4-FFF2-40B4-BE49-F238E27FC236}">
                  <a16:creationId xmlns:a16="http://schemas.microsoft.com/office/drawing/2014/main" id="{803B6424-54C5-400F-97B2-7E1B17EBDE1A}"/>
                </a:ext>
              </a:extLst>
            </p:cNvPr>
            <p:cNvCxnSpPr/>
            <p:nvPr/>
          </p:nvCxnSpPr>
          <p:spPr>
            <a:xfrm>
              <a:off x="4855162" y="2648459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14" name="Google Shape;174;p10">
              <a:extLst>
                <a:ext uri="{FF2B5EF4-FFF2-40B4-BE49-F238E27FC236}">
                  <a16:creationId xmlns:a16="http://schemas.microsoft.com/office/drawing/2014/main" id="{8237847B-1A85-442B-973E-8B2B60331074}"/>
                </a:ext>
              </a:extLst>
            </p:cNvPr>
            <p:cNvCxnSpPr/>
            <p:nvPr/>
          </p:nvCxnSpPr>
          <p:spPr>
            <a:xfrm>
              <a:off x="4855079" y="2648459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16465780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82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7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DBB0F34B-DB44-4D70-95B6-7B65F0EF47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9523"/>
            <a:ext cx="7717499" cy="478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9B39BEBC-8ACC-4583-8474-4A59DD3883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3222" y="1297396"/>
            <a:ext cx="7717499" cy="32715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3300" b="0" i="0" u="none" strike="noStrike" kern="0" cap="none" spc="0" baseline="0">
          <a:solidFill>
            <a:srgbClr val="FFFFFF"/>
          </a:solidFill>
          <a:uFillTx/>
          <a:latin typeface="Vidaloka"/>
          <a:ea typeface="Vidaloka"/>
          <a:cs typeface="Vidaloka"/>
        </a:defRPr>
      </a:lvl1pPr>
    </p:titleStyle>
    <p:bodyStyle>
      <a:lvl1pPr marL="457200" marR="0" lvl="0" indent="-317497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400"/>
        <a:buFont typeface="Quicksand"/>
        <a:buChar char="●"/>
        <a:tabLst/>
        <a:defRPr lang="es-PE" sz="1400" b="0" i="0" u="none" strike="noStrike" kern="0" cap="none" spc="0" baseline="0">
          <a:solidFill>
            <a:srgbClr val="FFFFFF"/>
          </a:solidFill>
          <a:uFillTx/>
          <a:latin typeface="Quicksand"/>
          <a:ea typeface="Quicksand"/>
          <a:cs typeface="Quicksand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303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186;p38">
            <a:extLst>
              <a:ext uri="{FF2B5EF4-FFF2-40B4-BE49-F238E27FC236}">
                <a16:creationId xmlns:a16="http://schemas.microsoft.com/office/drawing/2014/main" id="{D388DBCD-BAB7-48B4-88D0-8F43316AE14D}"/>
              </a:ext>
            </a:extLst>
          </p:cNvPr>
          <p:cNvCxnSpPr/>
          <p:nvPr/>
        </p:nvCxnSpPr>
        <p:spPr>
          <a:xfrm>
            <a:off x="644075" y="4420995"/>
            <a:ext cx="4378495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grpSp>
        <p:nvGrpSpPr>
          <p:cNvPr id="3" name="Google Shape;1192;p38">
            <a:extLst>
              <a:ext uri="{FF2B5EF4-FFF2-40B4-BE49-F238E27FC236}">
                <a16:creationId xmlns:a16="http://schemas.microsoft.com/office/drawing/2014/main" id="{4CAF8DA9-00A9-4CED-A62F-1720A1B2FD03}"/>
              </a:ext>
            </a:extLst>
          </p:cNvPr>
          <p:cNvGrpSpPr/>
          <p:nvPr/>
        </p:nvGrpSpPr>
        <p:grpSpPr>
          <a:xfrm>
            <a:off x="8430785" y="1259732"/>
            <a:ext cx="272994" cy="273616"/>
            <a:chOff x="8430785" y="1259732"/>
            <a:chExt cx="272994" cy="273616"/>
          </a:xfrm>
        </p:grpSpPr>
        <p:cxnSp>
          <p:nvCxnSpPr>
            <p:cNvPr id="4" name="Google Shape;1193;p38">
              <a:extLst>
                <a:ext uri="{FF2B5EF4-FFF2-40B4-BE49-F238E27FC236}">
                  <a16:creationId xmlns:a16="http://schemas.microsoft.com/office/drawing/2014/main" id="{88BDA1B6-76A3-4FBF-BF46-B04F8D6DFEE3}"/>
                </a:ext>
              </a:extLst>
            </p:cNvPr>
            <p:cNvCxnSpPr/>
            <p:nvPr/>
          </p:nvCxnSpPr>
          <p:spPr>
            <a:xfrm>
              <a:off x="8567260" y="1260043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5" name="Google Shape;1194;p38">
              <a:extLst>
                <a:ext uri="{FF2B5EF4-FFF2-40B4-BE49-F238E27FC236}">
                  <a16:creationId xmlns:a16="http://schemas.microsoft.com/office/drawing/2014/main" id="{0EBE8D52-EFC6-4DAE-AC67-FB599A92B623}"/>
                </a:ext>
              </a:extLst>
            </p:cNvPr>
            <p:cNvCxnSpPr/>
            <p:nvPr/>
          </p:nvCxnSpPr>
          <p:spPr>
            <a:xfrm rot="10799991">
              <a:off x="8430785" y="1396563"/>
              <a:ext cx="27299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6" name="Google Shape;1195;p38">
              <a:extLst>
                <a:ext uri="{FF2B5EF4-FFF2-40B4-BE49-F238E27FC236}">
                  <a16:creationId xmlns:a16="http://schemas.microsoft.com/office/drawing/2014/main" id="{543C2E57-A5B2-4693-9AF8-DA53118DBB4C}"/>
                </a:ext>
              </a:extLst>
            </p:cNvPr>
            <p:cNvCxnSpPr/>
            <p:nvPr/>
          </p:nvCxnSpPr>
          <p:spPr>
            <a:xfrm>
              <a:off x="8567287" y="1259732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7" name="Google Shape;1196;p38">
              <a:extLst>
                <a:ext uri="{FF2B5EF4-FFF2-40B4-BE49-F238E27FC236}">
                  <a16:creationId xmlns:a16="http://schemas.microsoft.com/office/drawing/2014/main" id="{2F2ED23F-549F-4ADC-B6D0-C583786CB2D8}"/>
                </a:ext>
              </a:extLst>
            </p:cNvPr>
            <p:cNvCxnSpPr/>
            <p:nvPr/>
          </p:nvCxnSpPr>
          <p:spPr>
            <a:xfrm>
              <a:off x="8567205" y="1259732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sp>
        <p:nvSpPr>
          <p:cNvPr id="8" name="Google Shape;1197;p38">
            <a:extLst>
              <a:ext uri="{FF2B5EF4-FFF2-40B4-BE49-F238E27FC236}">
                <a16:creationId xmlns:a16="http://schemas.microsoft.com/office/drawing/2014/main" id="{A40CFAF8-5C84-4B7A-AABD-771497CFFFEB}"/>
              </a:ext>
            </a:extLst>
          </p:cNvPr>
          <p:cNvSpPr/>
          <p:nvPr/>
        </p:nvSpPr>
        <p:spPr>
          <a:xfrm>
            <a:off x="8770595" y="1955426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2772A"/>
          </a:solidFill>
          <a:ln w="19046" cap="flat">
            <a:solidFill>
              <a:srgbClr val="B2772A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198;p38">
            <a:extLst>
              <a:ext uri="{FF2B5EF4-FFF2-40B4-BE49-F238E27FC236}">
                <a16:creationId xmlns:a16="http://schemas.microsoft.com/office/drawing/2014/main" id="{43B634DB-035B-4DEF-9345-5AC6815EA5DA}"/>
              </a:ext>
            </a:extLst>
          </p:cNvPr>
          <p:cNvSpPr/>
          <p:nvPr/>
        </p:nvSpPr>
        <p:spPr>
          <a:xfrm>
            <a:off x="8846847" y="4204676"/>
            <a:ext cx="91202" cy="912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199;p38">
            <a:extLst>
              <a:ext uri="{FF2B5EF4-FFF2-40B4-BE49-F238E27FC236}">
                <a16:creationId xmlns:a16="http://schemas.microsoft.com/office/drawing/2014/main" id="{ACFC85B6-0A05-4CB8-AA7D-FA0DFA9399F5}"/>
              </a:ext>
            </a:extLst>
          </p:cNvPr>
          <p:cNvSpPr/>
          <p:nvPr/>
        </p:nvSpPr>
        <p:spPr>
          <a:xfrm>
            <a:off x="8687028" y="2687851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200;p38">
            <a:extLst>
              <a:ext uri="{FF2B5EF4-FFF2-40B4-BE49-F238E27FC236}">
                <a16:creationId xmlns:a16="http://schemas.microsoft.com/office/drawing/2014/main" id="{F2AB8152-1E11-4C30-AB9E-5F3F0A0003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3676" y="2779510"/>
            <a:ext cx="4994699" cy="1781397"/>
          </a:xfrm>
        </p:spPr>
        <p:txBody>
          <a:bodyPr anchor="ctr" anchorCtr="1"/>
          <a:lstStyle/>
          <a:p>
            <a:pPr lvl="0" algn="ctr"/>
            <a:r>
              <a:rPr lang="en-US"/>
              <a:t>¡HAPPY NEW YEAR!</a:t>
            </a:r>
          </a:p>
        </p:txBody>
      </p:sp>
      <p:sp>
        <p:nvSpPr>
          <p:cNvPr id="12" name="Google Shape;1201;p38">
            <a:extLst>
              <a:ext uri="{FF2B5EF4-FFF2-40B4-BE49-F238E27FC236}">
                <a16:creationId xmlns:a16="http://schemas.microsoft.com/office/drawing/2014/main" id="{B441EAEB-C3E7-412E-8EF0-F4516EC77B5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3479" y="4478914"/>
            <a:ext cx="4715103" cy="373797"/>
          </a:xfrm>
        </p:spPr>
        <p:txBody>
          <a:bodyPr anchor="ctr"/>
          <a:lstStyle/>
          <a:p>
            <a:pPr marL="0" lvl="0" indent="0"/>
            <a:r>
              <a:rPr lang="es-ES"/>
              <a:t>Aquí es donde comienza la presentación</a:t>
            </a:r>
          </a:p>
        </p:txBody>
      </p:sp>
      <p:sp>
        <p:nvSpPr>
          <p:cNvPr id="13" name="Google Shape;14;p2">
            <a:extLst>
              <a:ext uri="{FF2B5EF4-FFF2-40B4-BE49-F238E27FC236}">
                <a16:creationId xmlns:a16="http://schemas.microsoft.com/office/drawing/2014/main" id="{53CC2D62-1E78-4C3C-8232-3FA887F5FD26}"/>
              </a:ext>
            </a:extLst>
          </p:cNvPr>
          <p:cNvSpPr/>
          <p:nvPr/>
        </p:nvSpPr>
        <p:spPr>
          <a:xfrm>
            <a:off x="5176619" y="713250"/>
            <a:ext cx="3670237" cy="367023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w="9528" cap="flat">
            <a:solidFill>
              <a:srgbClr val="FFFFFF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4" name="Google Shape;540;p19">
            <a:extLst>
              <a:ext uri="{FF2B5EF4-FFF2-40B4-BE49-F238E27FC236}">
                <a16:creationId xmlns:a16="http://schemas.microsoft.com/office/drawing/2014/main" id="{B128FD0E-5EA6-4E3F-8613-15C3ECC17B8E}"/>
              </a:ext>
            </a:extLst>
          </p:cNvPr>
          <p:cNvGrpSpPr/>
          <p:nvPr/>
        </p:nvGrpSpPr>
        <p:grpSpPr>
          <a:xfrm>
            <a:off x="7286158" y="3359258"/>
            <a:ext cx="1668213" cy="1669868"/>
            <a:chOff x="7286158" y="3359258"/>
            <a:chExt cx="1668213" cy="1669868"/>
          </a:xfrm>
        </p:grpSpPr>
        <p:sp>
          <p:nvSpPr>
            <p:cNvPr id="15" name="Google Shape;541;p19">
              <a:extLst>
                <a:ext uri="{FF2B5EF4-FFF2-40B4-BE49-F238E27FC236}">
                  <a16:creationId xmlns:a16="http://schemas.microsoft.com/office/drawing/2014/main" id="{834AD901-5DFA-4DA7-8BF5-AF73DFBBD11E}"/>
                </a:ext>
              </a:extLst>
            </p:cNvPr>
            <p:cNvSpPr/>
            <p:nvPr/>
          </p:nvSpPr>
          <p:spPr>
            <a:xfrm>
              <a:off x="7435562" y="3510281"/>
              <a:ext cx="1369405" cy="1369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63"/>
                <a:gd name="f4" fmla="val 17764"/>
                <a:gd name="f5" fmla="val 22"/>
                <a:gd name="f6" fmla="val 1"/>
                <a:gd name="f7" fmla="val 17741"/>
                <a:gd name="f8" fmla="val 17720"/>
                <a:gd name="f9" fmla="*/ f0 1 17763"/>
                <a:gd name="f10" fmla="*/ f1 1 17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7763"/>
                <a:gd name="f17" fmla="*/ f14 1 17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7763" h="17764">
                  <a:moveTo>
                    <a:pt x="f5" y="f6"/>
                  </a:moveTo>
                  <a:lnTo>
                    <a:pt x="f2" y="f5"/>
                  </a:lnTo>
                  <a:lnTo>
                    <a:pt x="f7" y="f3"/>
                  </a:lnTo>
                  <a:lnTo>
                    <a:pt x="f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542;p19">
              <a:extLst>
                <a:ext uri="{FF2B5EF4-FFF2-40B4-BE49-F238E27FC236}">
                  <a16:creationId xmlns:a16="http://schemas.microsoft.com/office/drawing/2014/main" id="{BBEF815F-8615-4FED-8F15-7A818D10B966}"/>
                </a:ext>
              </a:extLst>
            </p:cNvPr>
            <p:cNvSpPr/>
            <p:nvPr/>
          </p:nvSpPr>
          <p:spPr>
            <a:xfrm>
              <a:off x="7320622" y="3690902"/>
              <a:ext cx="1597676" cy="1008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24"/>
                <a:gd name="f4" fmla="val 13078"/>
                <a:gd name="f5" fmla="val 22"/>
                <a:gd name="f6" fmla="val 1"/>
                <a:gd name="f7" fmla="val 43"/>
                <a:gd name="f8" fmla="val 20702"/>
                <a:gd name="f9" fmla="val 13077"/>
                <a:gd name="f10" fmla="val 20723"/>
                <a:gd name="f11" fmla="val 13035"/>
                <a:gd name="f12" fmla="*/ f0 1 20724"/>
                <a:gd name="f13" fmla="*/ f1 1 130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0724"/>
                <a:gd name="f20" fmla="*/ f17 1 130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724" h="130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543;p19">
              <a:extLst>
                <a:ext uri="{FF2B5EF4-FFF2-40B4-BE49-F238E27FC236}">
                  <a16:creationId xmlns:a16="http://schemas.microsoft.com/office/drawing/2014/main" id="{D906C00D-3B9A-451B-8493-C401C19A3D1B}"/>
                </a:ext>
              </a:extLst>
            </p:cNvPr>
            <p:cNvSpPr/>
            <p:nvPr/>
          </p:nvSpPr>
          <p:spPr>
            <a:xfrm>
              <a:off x="7286158" y="3920791"/>
              <a:ext cx="1668213" cy="5468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39"/>
                <a:gd name="f4" fmla="val 7093"/>
                <a:gd name="f5" fmla="val 43"/>
                <a:gd name="f6" fmla="val 7092"/>
                <a:gd name="f7" fmla="val 7071"/>
                <a:gd name="f8" fmla="*/ f0 1 21639"/>
                <a:gd name="f9" fmla="*/ f1 1 709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1639"/>
                <a:gd name="f16" fmla="*/ f13 1 709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1639" h="7093">
                  <a:moveTo>
                    <a:pt x="f2" y="f2"/>
                  </a:moveTo>
                  <a:lnTo>
                    <a:pt x="f2" y="f5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544;p19">
              <a:extLst>
                <a:ext uri="{FF2B5EF4-FFF2-40B4-BE49-F238E27FC236}">
                  <a16:creationId xmlns:a16="http://schemas.microsoft.com/office/drawing/2014/main" id="{6F18C877-94D5-4935-80C0-FB3C160B8553}"/>
                </a:ext>
              </a:extLst>
            </p:cNvPr>
            <p:cNvSpPr/>
            <p:nvPr/>
          </p:nvSpPr>
          <p:spPr>
            <a:xfrm>
              <a:off x="7332107" y="4178506"/>
              <a:ext cx="1576315" cy="32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7"/>
                <a:gd name="f4" fmla="val 427"/>
                <a:gd name="f5" fmla="val 1"/>
                <a:gd name="f6" fmla="val 44"/>
                <a:gd name="f7" fmla="val 20446"/>
                <a:gd name="f8" fmla="val 384"/>
                <a:gd name="f9" fmla="*/ f0 1 20447"/>
                <a:gd name="f10" fmla="*/ f1 1 42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447"/>
                <a:gd name="f17" fmla="*/ f14 1 42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447" h="427">
                  <a:moveTo>
                    <a:pt x="f5" y="f5"/>
                  </a:moveTo>
                  <a:lnTo>
                    <a:pt x="f5" y="f6"/>
                  </a:lnTo>
                  <a:lnTo>
                    <a:pt x="f7" y="f4"/>
                  </a:lnTo>
                  <a:lnTo>
                    <a:pt x="f7" y="f8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545;p19">
              <a:extLst>
                <a:ext uri="{FF2B5EF4-FFF2-40B4-BE49-F238E27FC236}">
                  <a16:creationId xmlns:a16="http://schemas.microsoft.com/office/drawing/2014/main" id="{707997F4-CB74-411B-8813-1DDEC52CDC93}"/>
                </a:ext>
              </a:extLst>
            </p:cNvPr>
            <p:cNvSpPr/>
            <p:nvPr/>
          </p:nvSpPr>
          <p:spPr>
            <a:xfrm>
              <a:off x="7453603" y="3950317"/>
              <a:ext cx="1333323" cy="4893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95"/>
                <a:gd name="f4" fmla="val 6348"/>
                <a:gd name="f5" fmla="val 17273"/>
                <a:gd name="f6" fmla="val 1"/>
                <a:gd name="f7" fmla="val 6305"/>
                <a:gd name="f8" fmla="val 22"/>
                <a:gd name="f9" fmla="val 6347"/>
                <a:gd name="f10" fmla="val 17294"/>
                <a:gd name="f11" fmla="val 43"/>
                <a:gd name="f12" fmla="*/ f0 1 17295"/>
                <a:gd name="f13" fmla="*/ f1 1 634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7295"/>
                <a:gd name="f20" fmla="*/ f17 1 634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7295" h="634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546;p19">
              <a:extLst>
                <a:ext uri="{FF2B5EF4-FFF2-40B4-BE49-F238E27FC236}">
                  <a16:creationId xmlns:a16="http://schemas.microsoft.com/office/drawing/2014/main" id="{0CADCEFF-4B42-4476-926D-0BBECB629A2D}"/>
                </a:ext>
              </a:extLst>
            </p:cNvPr>
            <p:cNvSpPr/>
            <p:nvPr/>
          </p:nvSpPr>
          <p:spPr>
            <a:xfrm>
              <a:off x="7640781" y="3715572"/>
              <a:ext cx="958958" cy="958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39"/>
                <a:gd name="f4" fmla="val 12438"/>
                <a:gd name="f5" fmla="val 12396"/>
                <a:gd name="f6" fmla="val 1"/>
                <a:gd name="f7" fmla="val 12395"/>
                <a:gd name="f8" fmla="val 43"/>
                <a:gd name="f9" fmla="val 21"/>
                <a:gd name="f10" fmla="*/ f0 1 12439"/>
                <a:gd name="f11" fmla="*/ f1 1 1243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439"/>
                <a:gd name="f18" fmla="*/ f15 1 1243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439" h="12438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4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547;p19">
              <a:extLst>
                <a:ext uri="{FF2B5EF4-FFF2-40B4-BE49-F238E27FC236}">
                  <a16:creationId xmlns:a16="http://schemas.microsoft.com/office/drawing/2014/main" id="{D1559102-4FDB-4254-B4C1-C994FFE77FAC}"/>
                </a:ext>
              </a:extLst>
            </p:cNvPr>
            <p:cNvSpPr/>
            <p:nvPr/>
          </p:nvSpPr>
          <p:spPr>
            <a:xfrm>
              <a:off x="7875599" y="3528395"/>
              <a:ext cx="489304" cy="13332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47"/>
                <a:gd name="f4" fmla="val 17294"/>
                <a:gd name="f5" fmla="val 6304"/>
                <a:gd name="f6" fmla="val 17272"/>
                <a:gd name="f7" fmla="val 43"/>
                <a:gd name="f8" fmla="val 21"/>
                <a:gd name="f9" fmla="*/ f0 1 6347"/>
                <a:gd name="f10" fmla="*/ f1 1 1729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47"/>
                <a:gd name="f17" fmla="*/ f14 1 1729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47" h="17294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548;p19">
              <a:extLst>
                <a:ext uri="{FF2B5EF4-FFF2-40B4-BE49-F238E27FC236}">
                  <a16:creationId xmlns:a16="http://schemas.microsoft.com/office/drawing/2014/main" id="{8522FD16-A151-4368-A32E-562B6057C1D1}"/>
                </a:ext>
              </a:extLst>
            </p:cNvPr>
            <p:cNvSpPr/>
            <p:nvPr/>
          </p:nvSpPr>
          <p:spPr>
            <a:xfrm>
              <a:off x="8103787" y="3406898"/>
              <a:ext cx="32918" cy="1576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20446"/>
                <a:gd name="f5" fmla="val 384"/>
                <a:gd name="f6" fmla="val 426"/>
                <a:gd name="f7" fmla="val 43"/>
                <a:gd name="f8" fmla="*/ f0 1 427"/>
                <a:gd name="f9" fmla="*/ f1 1 204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7"/>
                <a:gd name="f16" fmla="*/ f13 1 204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7" h="20446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549;p19">
              <a:extLst>
                <a:ext uri="{FF2B5EF4-FFF2-40B4-BE49-F238E27FC236}">
                  <a16:creationId xmlns:a16="http://schemas.microsoft.com/office/drawing/2014/main" id="{CE87094A-B6E1-4C34-9D3B-C044A7DD6765}"/>
                </a:ext>
              </a:extLst>
            </p:cNvPr>
            <p:cNvSpPr/>
            <p:nvPr/>
          </p:nvSpPr>
          <p:spPr>
            <a:xfrm>
              <a:off x="7846000" y="3359258"/>
              <a:ext cx="548511" cy="16698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15"/>
                <a:gd name="f4" fmla="val 21661"/>
                <a:gd name="f5" fmla="val 43"/>
                <a:gd name="f6" fmla="val 1"/>
                <a:gd name="f7" fmla="val 22"/>
                <a:gd name="f8" fmla="val 7072"/>
                <a:gd name="f9" fmla="val 21660"/>
                <a:gd name="f10" fmla="val 7114"/>
                <a:gd name="f11" fmla="*/ f0 1 7115"/>
                <a:gd name="f12" fmla="*/ f1 1 2166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115"/>
                <a:gd name="f19" fmla="*/ f16 1 2166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5" h="21661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550;p19">
              <a:extLst>
                <a:ext uri="{FF2B5EF4-FFF2-40B4-BE49-F238E27FC236}">
                  <a16:creationId xmlns:a16="http://schemas.microsoft.com/office/drawing/2014/main" id="{35866C16-34D8-4932-B764-187E30270AB0}"/>
                </a:ext>
              </a:extLst>
            </p:cNvPr>
            <p:cNvSpPr/>
            <p:nvPr/>
          </p:nvSpPr>
          <p:spPr>
            <a:xfrm>
              <a:off x="7616183" y="3395414"/>
              <a:ext cx="1008144" cy="159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20723"/>
                <a:gd name="f5" fmla="val 43"/>
                <a:gd name="f6" fmla="val 21"/>
                <a:gd name="f7" fmla="val 13034"/>
                <a:gd name="f8" fmla="val 20701"/>
                <a:gd name="f9" fmla="*/ f0 1 13077"/>
                <a:gd name="f10" fmla="*/ f1 1 2072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077"/>
                <a:gd name="f17" fmla="*/ f14 1 2072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077" h="20723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Google Shape;552;p19">
            <a:extLst>
              <a:ext uri="{FF2B5EF4-FFF2-40B4-BE49-F238E27FC236}">
                <a16:creationId xmlns:a16="http://schemas.microsoft.com/office/drawing/2014/main" id="{CAD7D58C-AB4C-4881-B25B-FD89A2122A60}"/>
              </a:ext>
            </a:extLst>
          </p:cNvPr>
          <p:cNvSpPr/>
          <p:nvPr/>
        </p:nvSpPr>
        <p:spPr>
          <a:xfrm rot="20144045" flipH="1">
            <a:off x="1216305" y="640181"/>
            <a:ext cx="3114958" cy="2296305"/>
          </a:xfrm>
          <a:custGeom>
            <a:avLst/>
            <a:gdLst>
              <a:gd name="f0" fmla="val w"/>
              <a:gd name="f1" fmla="val h"/>
              <a:gd name="f2" fmla="val 0"/>
              <a:gd name="f3" fmla="val 24919"/>
              <a:gd name="f4" fmla="val 18370"/>
              <a:gd name="f5" fmla="val 20893"/>
              <a:gd name="f6" fmla="val 117"/>
              <a:gd name="f7" fmla="val 21937"/>
              <a:gd name="f8" fmla="val 22746"/>
              <a:gd name="f9" fmla="val 415"/>
              <a:gd name="f10" fmla="val 23194"/>
              <a:gd name="f11" fmla="val 1012"/>
              <a:gd name="f12" fmla="val 24770"/>
              <a:gd name="f13" fmla="val 3163"/>
              <a:gd name="f14" fmla="val 21064"/>
              <a:gd name="f15" fmla="val 8572"/>
              <a:gd name="f16" fmla="val 14909"/>
              <a:gd name="f17" fmla="val 13087"/>
              <a:gd name="f18" fmla="val 11927"/>
              <a:gd name="f19" fmla="val 15281"/>
              <a:gd name="f20" fmla="val 8818"/>
              <a:gd name="f21" fmla="val 16921"/>
              <a:gd name="f22" fmla="val 6155"/>
              <a:gd name="f23" fmla="val 17730"/>
              <a:gd name="f24" fmla="val 5014"/>
              <a:gd name="f25" fmla="val 18071"/>
              <a:gd name="f26" fmla="val 4019"/>
              <a:gd name="f27" fmla="val 18240"/>
              <a:gd name="f28" fmla="val 3196"/>
              <a:gd name="f29" fmla="val 2115"/>
              <a:gd name="f30" fmla="val 1330"/>
              <a:gd name="f31" fmla="val 17948"/>
              <a:gd name="f32" fmla="val 895"/>
              <a:gd name="f33" fmla="val 17368"/>
              <a:gd name="f34" fmla="val 150"/>
              <a:gd name="f35" fmla="val 16324"/>
              <a:gd name="f36" fmla="val 575"/>
              <a:gd name="f37" fmla="val 14514"/>
              <a:gd name="f38" fmla="val 2130"/>
              <a:gd name="f39" fmla="val 12235"/>
              <a:gd name="f40" fmla="val 3685"/>
              <a:gd name="f41" fmla="val 9935"/>
              <a:gd name="f42" fmla="val 6198"/>
              <a:gd name="f43" fmla="val 7486"/>
              <a:gd name="f44" fmla="val 9180"/>
              <a:gd name="f45" fmla="val 5292"/>
              <a:gd name="f46" fmla="val 13610"/>
              <a:gd name="f47" fmla="val 2034"/>
              <a:gd name="f48" fmla="val 18125"/>
              <a:gd name="f49" fmla="val 20889"/>
              <a:gd name="f50" fmla="val 1"/>
              <a:gd name="f51" fmla="val 18081"/>
              <a:gd name="f52" fmla="val 13550"/>
              <a:gd name="f53" fmla="val 1899"/>
              <a:gd name="f54" fmla="val 9095"/>
              <a:gd name="f55" fmla="val 5165"/>
              <a:gd name="f56" fmla="val 6092"/>
              <a:gd name="f57" fmla="val 7379"/>
              <a:gd name="f58" fmla="val 3578"/>
              <a:gd name="f59" fmla="val 9850"/>
              <a:gd name="f60" fmla="val 2002"/>
              <a:gd name="f61" fmla="val 12150"/>
              <a:gd name="f62" fmla="val 426"/>
              <a:gd name="f63" fmla="val 14472"/>
              <a:gd name="f64" fmla="val 16367"/>
              <a:gd name="f65" fmla="val 788"/>
              <a:gd name="f66" fmla="val 17453"/>
              <a:gd name="f67" fmla="val 1236"/>
              <a:gd name="f68" fmla="val 2066"/>
              <a:gd name="f69" fmla="val 18369"/>
              <a:gd name="f70" fmla="val 3195"/>
              <a:gd name="f71" fmla="val 4047"/>
              <a:gd name="f72" fmla="val 5048"/>
              <a:gd name="f73" fmla="val 18199"/>
              <a:gd name="f74" fmla="val 17858"/>
              <a:gd name="f75" fmla="val 8860"/>
              <a:gd name="f76" fmla="val 17049"/>
              <a:gd name="f77" fmla="val 11991"/>
              <a:gd name="f78" fmla="val 15387"/>
              <a:gd name="f79" fmla="val 14994"/>
              <a:gd name="f80" fmla="val 13194"/>
              <a:gd name="f81" fmla="val 21192"/>
              <a:gd name="f82" fmla="val 8636"/>
              <a:gd name="f83" fmla="val 3141"/>
              <a:gd name="f84" fmla="val 23300"/>
              <a:gd name="f85" fmla="val 926"/>
              <a:gd name="f86" fmla="val 22841"/>
              <a:gd name="f87" fmla="val 298"/>
              <a:gd name="f88" fmla="val 22000"/>
              <a:gd name="f89" fmla="*/ f0 1 24919"/>
              <a:gd name="f90" fmla="*/ f1 1 18370"/>
              <a:gd name="f91" fmla="val f2"/>
              <a:gd name="f92" fmla="val f3"/>
              <a:gd name="f93" fmla="val f4"/>
              <a:gd name="f94" fmla="+- f93 0 f91"/>
              <a:gd name="f95" fmla="+- f92 0 f91"/>
              <a:gd name="f96" fmla="*/ f95 1 24919"/>
              <a:gd name="f97" fmla="*/ f94 1 18370"/>
              <a:gd name="f98" fmla="*/ f91 1 f96"/>
              <a:gd name="f99" fmla="*/ f92 1 f96"/>
              <a:gd name="f100" fmla="*/ f91 1 f97"/>
              <a:gd name="f101" fmla="*/ f93 1 f97"/>
              <a:gd name="f102" fmla="*/ f98 f89 1"/>
              <a:gd name="f103" fmla="*/ f99 f89 1"/>
              <a:gd name="f104" fmla="*/ f101 f90 1"/>
              <a:gd name="f105" fmla="*/ f100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2" t="f105" r="f103" b="f104"/>
            <a:pathLst>
              <a:path w="24919" h="1837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27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  <a:moveTo>
                  <a:pt x="f49" y="f50"/>
                </a:moveTo>
                <a:cubicBezTo>
                  <a:pt x="f51" y="f50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2" y="f64"/>
                  <a:pt x="f65" y="f66"/>
                </a:cubicBezTo>
                <a:cubicBezTo>
                  <a:pt x="f67" y="f25"/>
                  <a:pt x="f68" y="f69"/>
                  <a:pt x="f70" y="f69"/>
                </a:cubicBezTo>
                <a:cubicBezTo>
                  <a:pt x="f71" y="f69"/>
                  <a:pt x="f72" y="f73"/>
                  <a:pt x="f42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3" y="f83"/>
                  <a:pt x="f84" y="f85"/>
                </a:cubicBezTo>
                <a:cubicBezTo>
                  <a:pt x="f86" y="f87"/>
                  <a:pt x="f88" y="f50"/>
                  <a:pt x="f49" y="f50"/>
                </a:cubicBezTo>
                <a:close/>
              </a:path>
            </a:pathLst>
          </a:custGeom>
          <a:solidFill>
            <a:srgbClr val="B2772A"/>
          </a:solidFill>
          <a:ln w="9528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Google Shape;553;p19">
            <a:extLst>
              <a:ext uri="{FF2B5EF4-FFF2-40B4-BE49-F238E27FC236}">
                <a16:creationId xmlns:a16="http://schemas.microsoft.com/office/drawing/2014/main" id="{BEF023C9-EBA6-4589-BED4-F09D270A2EA2}"/>
              </a:ext>
            </a:extLst>
          </p:cNvPr>
          <p:cNvSpPr/>
          <p:nvPr/>
        </p:nvSpPr>
        <p:spPr>
          <a:xfrm flipH="1">
            <a:off x="8196242" y="2094817"/>
            <a:ext cx="565282" cy="565117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554;p19">
            <a:extLst>
              <a:ext uri="{FF2B5EF4-FFF2-40B4-BE49-F238E27FC236}">
                <a16:creationId xmlns:a16="http://schemas.microsoft.com/office/drawing/2014/main" id="{74DD8772-0046-48D1-9FD0-8C96C27FD920}"/>
              </a:ext>
            </a:extLst>
          </p:cNvPr>
          <p:cNvSpPr/>
          <p:nvPr/>
        </p:nvSpPr>
        <p:spPr>
          <a:xfrm flipH="1">
            <a:off x="5079812" y="995937"/>
            <a:ext cx="959489" cy="959489"/>
          </a:xfrm>
          <a:custGeom>
            <a:avLst/>
            <a:gdLst>
              <a:gd name="f0" fmla="val w"/>
              <a:gd name="f1" fmla="val h"/>
              <a:gd name="f2" fmla="val 0"/>
              <a:gd name="f3" fmla="val 3600"/>
              <a:gd name="f4" fmla="val 1811"/>
              <a:gd name="f5" fmla="val 1789"/>
              <a:gd name="f6" fmla="val 128"/>
              <a:gd name="f7" fmla="val 277"/>
              <a:gd name="f8" fmla="val 1768"/>
              <a:gd name="f9" fmla="val 405"/>
              <a:gd name="f10" fmla="val 1726"/>
              <a:gd name="f11" fmla="val 1129"/>
              <a:gd name="f12" fmla="val 1725"/>
              <a:gd name="f13" fmla="val 1810"/>
              <a:gd name="f14" fmla="val 1832"/>
              <a:gd name="f15" fmla="val 1895"/>
              <a:gd name="f16" fmla="val 2471"/>
              <a:gd name="f17" fmla="val 3216"/>
              <a:gd name="f18" fmla="val 3344"/>
              <a:gd name="f19" fmla="val 3472"/>
              <a:gd name="f20" fmla="val 3599"/>
              <a:gd name="f21" fmla="val 1896"/>
              <a:gd name="f22" fmla="*/ f0 1 3600"/>
              <a:gd name="f23" fmla="*/ f1 1 3600"/>
              <a:gd name="f24" fmla="val f2"/>
              <a:gd name="f25" fmla="val f3"/>
              <a:gd name="f26" fmla="+- f25 0 f24"/>
              <a:gd name="f27" fmla="*/ f26 1 3600"/>
              <a:gd name="f28" fmla="*/ f24 1 f27"/>
              <a:gd name="f29" fmla="*/ f25 1 f27"/>
              <a:gd name="f30" fmla="*/ f28 f22 1"/>
              <a:gd name="f31" fmla="*/ f29 f22 1"/>
              <a:gd name="f32" fmla="*/ f29 f23 1"/>
              <a:gd name="f33" fmla="*/ f2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3600" h="3600">
                <a:moveTo>
                  <a:pt x="f4" y="f2"/>
                </a:moveTo>
                <a:cubicBezTo>
                  <a:pt x="f5" y="f6"/>
                  <a:pt x="f5" y="f7"/>
                  <a:pt x="f8" y="f9"/>
                </a:cubicBezTo>
                <a:cubicBezTo>
                  <a:pt x="f10" y="f11"/>
                  <a:pt x="f11" y="f12"/>
                  <a:pt x="f9" y="f8"/>
                </a:cubicBezTo>
                <a:cubicBezTo>
                  <a:pt x="f7" y="f5"/>
                  <a:pt x="f6" y="f5"/>
                  <a:pt x="f2" y="f13"/>
                </a:cubicBezTo>
                <a:cubicBezTo>
                  <a:pt x="f6" y="f13"/>
                  <a:pt x="f7" y="f14"/>
                  <a:pt x="f9" y="f14"/>
                </a:cubicBezTo>
                <a:cubicBezTo>
                  <a:pt x="f11" y="f15"/>
                  <a:pt x="f10" y="f16"/>
                  <a:pt x="f8" y="f17"/>
                </a:cubicBezTo>
                <a:cubicBezTo>
                  <a:pt x="f5" y="f18"/>
                  <a:pt x="f5" y="f19"/>
                  <a:pt x="f4" y="f20"/>
                </a:cubicBezTo>
                <a:cubicBezTo>
                  <a:pt x="f4" y="f19"/>
                  <a:pt x="f14" y="f18"/>
                  <a:pt x="f14" y="f17"/>
                </a:cubicBezTo>
                <a:cubicBezTo>
                  <a:pt x="f21" y="f16"/>
                  <a:pt x="f16" y="f15"/>
                  <a:pt x="f17" y="f14"/>
                </a:cubicBezTo>
                <a:cubicBezTo>
                  <a:pt x="f18" y="f14"/>
                  <a:pt x="f19" y="f13"/>
                  <a:pt x="f3" y="f13"/>
                </a:cubicBezTo>
                <a:cubicBezTo>
                  <a:pt x="f19" y="f5"/>
                  <a:pt x="f18" y="f5"/>
                  <a:pt x="f17" y="f8"/>
                </a:cubicBezTo>
                <a:cubicBezTo>
                  <a:pt x="f16" y="f12"/>
                  <a:pt x="f21" y="f11"/>
                  <a:pt x="f14" y="f9"/>
                </a:cubicBezTo>
                <a:cubicBezTo>
                  <a:pt x="f14" y="f7"/>
                  <a:pt x="f4" y="f6"/>
                  <a:pt x="f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Rectangle: Diagonal Corners Rounded 172">
            <a:extLst>
              <a:ext uri="{FF2B5EF4-FFF2-40B4-BE49-F238E27FC236}">
                <a16:creationId xmlns:a16="http://schemas.microsoft.com/office/drawing/2014/main" id="{0ECCA2DD-D4D1-4662-8C03-CC56AA994848}"/>
              </a:ext>
            </a:extLst>
          </p:cNvPr>
          <p:cNvSpPr/>
          <p:nvPr/>
        </p:nvSpPr>
        <p:spPr>
          <a:xfrm>
            <a:off x="139647" y="141201"/>
            <a:ext cx="8775752" cy="4839864"/>
          </a:xfrm>
          <a:custGeom>
            <a:avLst>
              <a:gd name="f9" fmla="val 27742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27742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AE8469"/>
            </a:solidFill>
            <a:custDash>
              <a:ds d="299976" sp="299976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" name="Forma libre: forma 12">
            <a:extLst>
              <a:ext uri="{FF2B5EF4-FFF2-40B4-BE49-F238E27FC236}">
                <a16:creationId xmlns:a16="http://schemas.microsoft.com/office/drawing/2014/main" id="{F3C0AA15-129D-47D9-98F8-D4DFC51E9325}"/>
              </a:ext>
            </a:extLst>
          </p:cNvPr>
          <p:cNvSpPr/>
          <p:nvPr/>
        </p:nvSpPr>
        <p:spPr>
          <a:xfrm>
            <a:off x="902531" y="1346856"/>
            <a:ext cx="2206346" cy="13015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06344"/>
              <a:gd name="f7" fmla="val 1301562"/>
              <a:gd name="f8" fmla="val 2199815"/>
              <a:gd name="f9" fmla="val 627965"/>
              <a:gd name="f10" fmla="val 614122"/>
              <a:gd name="f11" fmla="val 2202427"/>
              <a:gd name="f12" fmla="val 601585"/>
              <a:gd name="f13" fmla="val 2206345"/>
              <a:gd name="f14" fmla="val 589310"/>
              <a:gd name="f15" fmla="val 2197726"/>
              <a:gd name="f16" fmla="val 575989"/>
              <a:gd name="f17" fmla="val 2194069"/>
              <a:gd name="f18" fmla="val 560579"/>
              <a:gd name="f19" fmla="val 2191458"/>
              <a:gd name="f20" fmla="val 543080"/>
              <a:gd name="f21" fmla="val 2143399"/>
              <a:gd name="f22" fmla="val 200927"/>
              <a:gd name="f23" fmla="val 1799157"/>
              <a:gd name="f24" fmla="val -49028"/>
              <a:gd name="f25" fmla="val 1454914"/>
              <a:gd name="f26" fmla="val 8172"/>
              <a:gd name="f27" fmla="val 982690"/>
              <a:gd name="f28" fmla="val 86788"/>
              <a:gd name="f29" fmla="val 759638"/>
              <a:gd name="f30" fmla="val 616995"/>
              <a:gd name="f31" fmla="val 1029704"/>
              <a:gd name="f32" fmla="val 1017654"/>
              <a:gd name="f33" fmla="val 1039368"/>
              <a:gd name="f34" fmla="val 1031758"/>
              <a:gd name="f35" fmla="val 1061046"/>
              <a:gd name="f36" fmla="val 1045601"/>
              <a:gd name="f37" fmla="val 1053472"/>
              <a:gd name="f38" fmla="val 1062317"/>
              <a:gd name="f39" fmla="val 1043808"/>
              <a:gd name="f40" fmla="val 1083734"/>
              <a:gd name="f41" fmla="val 1017951"/>
              <a:gd name="f42" fmla="val 1073287"/>
              <a:gd name="f43" fmla="val 999668"/>
              <a:gd name="f44" fmla="val 805345"/>
              <a:gd name="f45" fmla="val 1074070"/>
              <a:gd name="f46" fmla="val 611285"/>
              <a:gd name="f47" fmla="val 416962"/>
              <a:gd name="f48" fmla="val 398941"/>
              <a:gd name="f49" fmla="val 377262"/>
              <a:gd name="f50" fmla="val 1081644"/>
              <a:gd name="f51" fmla="val 352711"/>
              <a:gd name="f52" fmla="val 1049257"/>
              <a:gd name="f53" fmla="val 429238"/>
              <a:gd name="f54" fmla="val 976648"/>
              <a:gd name="f55" fmla="val 507071"/>
              <a:gd name="f56" fmla="val 903777"/>
              <a:gd name="f57" fmla="val 583860"/>
              <a:gd name="f58" fmla="val 829862"/>
              <a:gd name="f59" fmla="val 656731"/>
              <a:gd name="f60" fmla="val 759603"/>
              <a:gd name="f61" fmla="val 726729"/>
              <a:gd name="f62" fmla="val 686732"/>
              <a:gd name="f63" fmla="val 778443"/>
              <a:gd name="f64" fmla="val 598712"/>
              <a:gd name="f65" fmla="val 841128"/>
              <a:gd name="f66" fmla="val 491887"/>
              <a:gd name="f67" fmla="val 856277"/>
              <a:gd name="f68" fmla="val 378010"/>
              <a:gd name="f69" fmla="val 817360"/>
              <a:gd name="f70" fmla="val 261260"/>
              <a:gd name="f71" fmla="val 765123"/>
              <a:gd name="f72" fmla="val 102721"/>
              <a:gd name="f73" fmla="val 640537"/>
              <a:gd name="f74" fmla="val 37424"/>
              <a:gd name="f75" fmla="val 483565"/>
              <a:gd name="f76" fmla="val 16791"/>
              <a:gd name="f77" fmla="val 271482"/>
              <a:gd name="f78" fmla="val -10895"/>
              <a:gd name="f79" fmla="val 58355"/>
              <a:gd name="f80" fmla="val 137720"/>
              <a:gd name="f81" fmla="val 29102"/>
              <a:gd name="f82" fmla="val 336221"/>
              <a:gd name="f83" fmla="val 22050"/>
              <a:gd name="f84" fmla="val 384279"/>
              <a:gd name="f85" fmla="val 29885"/>
              <a:gd name="f86" fmla="val 429203"/>
              <a:gd name="f87" fmla="val 75854"/>
              <a:gd name="f88" fmla="val 455060"/>
              <a:gd name="f89" fmla="val 114510"/>
              <a:gd name="f90" fmla="val 476739"/>
              <a:gd name="f91" fmla="val 155777"/>
              <a:gd name="f92" fmla="val 477261"/>
              <a:gd name="f93" fmla="val 193388"/>
              <a:gd name="f94" fmla="val 449575"/>
              <a:gd name="f95" fmla="val 224207"/>
              <a:gd name="f96" fmla="val 426852"/>
              <a:gd name="f97" fmla="val 233088"/>
              <a:gd name="f98" fmla="val 392898"/>
              <a:gd name="f99" fmla="val 243013"/>
              <a:gd name="f100" fmla="val 357899"/>
              <a:gd name="f101" fmla="val 266781"/>
              <a:gd name="f102" fmla="val 276148"/>
              <a:gd name="f103" fmla="val 328421"/>
              <a:gd name="f104" fmla="val 235403"/>
              <a:gd name="f105" fmla="val 408605"/>
              <a:gd name="f106" fmla="val 224956"/>
              <a:gd name="f107" fmla="val 481475"/>
              <a:gd name="f108" fmla="val 215553"/>
              <a:gd name="f109" fmla="val 548339"/>
              <a:gd name="f110" fmla="val 235925"/>
              <a:gd name="f111" fmla="val 591957"/>
              <a:gd name="f112" fmla="val 298610"/>
              <a:gd name="f113" fmla="val 638448"/>
              <a:gd name="f114" fmla="val 365212"/>
              <a:gd name="f115" fmla="val 624866"/>
              <a:gd name="f116" fmla="val 434949"/>
              <a:gd name="f117" fmla="val 584644"/>
              <a:gd name="f118" fmla="val 499723"/>
              <a:gd name="f119" fmla="val 564010"/>
              <a:gd name="f120" fmla="val 533155"/>
              <a:gd name="f121" fmla="val 538153"/>
              <a:gd name="f122" fmla="val 563975"/>
              <a:gd name="f123" fmla="val 511250"/>
              <a:gd name="f124" fmla="val 592705"/>
              <a:gd name="f125" fmla="val 352188"/>
              <a:gd name="f126" fmla="val 764043"/>
              <a:gd name="f127" fmla="val 191820"/>
              <a:gd name="f128" fmla="val 934075"/>
              <a:gd name="f129" fmla="val 33281"/>
              <a:gd name="f130" fmla="val 1105674"/>
              <a:gd name="f131" fmla="val -21568"/>
              <a:gd name="f132" fmla="val 1165224"/>
              <a:gd name="f133" fmla="val -6419"/>
              <a:gd name="f134" fmla="val 1244624"/>
              <a:gd name="f135" fmla="val 62534"/>
              <a:gd name="f136" fmla="val 1279884"/>
              <a:gd name="f137" fmla="val 86824"/>
              <a:gd name="f138" fmla="val 1292160"/>
              <a:gd name="f139" fmla="val 112681"/>
              <a:gd name="f140" fmla="val 1290071"/>
              <a:gd name="f141" fmla="val 138277"/>
              <a:gd name="f142" fmla="val 1290332"/>
              <a:gd name="f143" fmla="val 368121"/>
              <a:gd name="f144" fmla="val 597964"/>
              <a:gd name="f145" fmla="val 828069"/>
              <a:gd name="f146" fmla="val 1291115"/>
              <a:gd name="f147" fmla="val 845046"/>
              <a:gd name="f148" fmla="val 870381"/>
              <a:gd name="f149" fmla="val 1281974"/>
              <a:gd name="f150" fmla="val 879000"/>
              <a:gd name="f151" fmla="val 1301563"/>
              <a:gd name="f152" fmla="val 991310"/>
              <a:gd name="f153" fmla="val 1275183"/>
              <a:gd name="f154" fmla="val 1106754"/>
              <a:gd name="f155" fmla="val 1293988"/>
              <a:gd name="f156" fmla="val 1223765"/>
              <a:gd name="f157" fmla="val 1290854"/>
              <a:gd name="f158" fmla="val 1228727"/>
              <a:gd name="f159" fmla="val 1233690"/>
              <a:gd name="f160" fmla="val 1238391"/>
              <a:gd name="f161" fmla="val 1244660"/>
              <a:gd name="f162" fmla="val 1289809"/>
              <a:gd name="f163" fmla="val 1251712"/>
              <a:gd name="f164" fmla="val 1289026"/>
              <a:gd name="f165" fmla="val 1260331"/>
              <a:gd name="f166" fmla="val 1289287"/>
              <a:gd name="f167" fmla="val 1363238"/>
              <a:gd name="f168" fmla="val 1292682"/>
              <a:gd name="f169" fmla="val 1466406"/>
              <a:gd name="f170" fmla="val 1292421"/>
              <a:gd name="f171" fmla="val 1569313"/>
              <a:gd name="f172" fmla="val 1810910"/>
              <a:gd name="f173" fmla="val 1281451"/>
              <a:gd name="f174" fmla="val 1989822"/>
              <a:gd name="f175" fmla="val 1166791"/>
              <a:gd name="f176" fmla="val 2115191"/>
              <a:gd name="f177" fmla="val 963066"/>
              <a:gd name="f178" fmla="val 2167690"/>
              <a:gd name="f179" fmla="val 878181"/>
              <a:gd name="f180" fmla="val 2189368"/>
              <a:gd name="f181" fmla="val 784676"/>
              <a:gd name="f182" fmla="val 2199554"/>
              <a:gd name="f183" fmla="val 687254"/>
              <a:gd name="f184" fmla="val 1559127"/>
              <a:gd name="f185" fmla="val 1072242"/>
              <a:gd name="f186" fmla="val 1318575"/>
              <a:gd name="f187" fmla="val 1073809"/>
              <a:gd name="f188" fmla="val 1132350"/>
              <a:gd name="f189" fmla="val 889151"/>
              <a:gd name="f190" fmla="val 1132089"/>
              <a:gd name="f191" fmla="val 648599"/>
              <a:gd name="f192" fmla="val 1131828"/>
              <a:gd name="f193" fmla="val 408830"/>
              <a:gd name="f194" fmla="val 1317530"/>
              <a:gd name="f195" fmla="val 220515"/>
              <a:gd name="f196" fmla="val 1555209"/>
              <a:gd name="f197" fmla="val 219471"/>
              <a:gd name="f198" fmla="val 1789232"/>
              <a:gd name="f199" fmla="val 218426"/>
              <a:gd name="f200" fmla="val 1984076"/>
              <a:gd name="f201" fmla="val 413532"/>
              <a:gd name="f202" fmla="val 1982509"/>
              <a:gd name="f203" fmla="val 647554"/>
              <a:gd name="f204" fmla="val 1980942"/>
              <a:gd name="f205" fmla="val 883143"/>
              <a:gd name="f206" fmla="val 1794194"/>
              <a:gd name="f207" fmla="val 1070675"/>
              <a:gd name="f208" fmla="+- 0 0 -90"/>
              <a:gd name="f209" fmla="*/ f3 1 2206344"/>
              <a:gd name="f210" fmla="*/ f4 1 1301562"/>
              <a:gd name="f211" fmla="val f5"/>
              <a:gd name="f212" fmla="val f6"/>
              <a:gd name="f213" fmla="val f7"/>
              <a:gd name="f214" fmla="*/ f208 f0 1"/>
              <a:gd name="f215" fmla="+- f213 0 f211"/>
              <a:gd name="f216" fmla="+- f212 0 f211"/>
              <a:gd name="f217" fmla="*/ f214 1 f2"/>
              <a:gd name="f218" fmla="*/ f216 1 2206344"/>
              <a:gd name="f219" fmla="*/ f215 1 1301562"/>
              <a:gd name="f220" fmla="*/ 2199815 f216 1"/>
              <a:gd name="f221" fmla="*/ 627965 f215 1"/>
              <a:gd name="f222" fmla="*/ 2206345 f216 1"/>
              <a:gd name="f223" fmla="*/ 589310 f215 1"/>
              <a:gd name="f224" fmla="*/ 2191458 f216 1"/>
              <a:gd name="f225" fmla="*/ 543080 f215 1"/>
              <a:gd name="f226" fmla="*/ 1454914 f216 1"/>
              <a:gd name="f227" fmla="*/ 8172 f215 1"/>
              <a:gd name="f228" fmla="*/ 1029704 f216 1"/>
              <a:gd name="f229" fmla="*/ 1017654 f215 1"/>
              <a:gd name="f230" fmla="*/ 1053472 f216 1"/>
              <a:gd name="f231" fmla="*/ 1062317 f215 1"/>
              <a:gd name="f232" fmla="*/ 999668 f216 1"/>
              <a:gd name="f233" fmla="*/ 1073287 f215 1"/>
              <a:gd name="f234" fmla="*/ 416962 f216 1"/>
              <a:gd name="f235" fmla="*/ 352711 f216 1"/>
              <a:gd name="f236" fmla="*/ 1049257 f215 1"/>
              <a:gd name="f237" fmla="*/ 583860 f216 1"/>
              <a:gd name="f238" fmla="*/ 829862 f215 1"/>
              <a:gd name="f239" fmla="*/ 778443 f216 1"/>
              <a:gd name="f240" fmla="*/ 598712 f215 1"/>
              <a:gd name="f241" fmla="*/ 817360 f216 1"/>
              <a:gd name="f242" fmla="*/ 261260 f215 1"/>
              <a:gd name="f243" fmla="*/ 483565 f216 1"/>
              <a:gd name="f244" fmla="*/ 16791 f215 1"/>
              <a:gd name="f245" fmla="*/ 29102 f216 1"/>
              <a:gd name="f246" fmla="*/ 336221 f215 1"/>
              <a:gd name="f247" fmla="*/ 75854 f216 1"/>
              <a:gd name="f248" fmla="*/ 455060 f215 1"/>
              <a:gd name="f249" fmla="*/ 193388 f216 1"/>
              <a:gd name="f250" fmla="*/ 449575 f215 1"/>
              <a:gd name="f251" fmla="*/ 243013 f216 1"/>
              <a:gd name="f252" fmla="*/ 357899 f215 1"/>
              <a:gd name="f253" fmla="*/ 408605 f216 1"/>
              <a:gd name="f254" fmla="*/ 224956 f215 1"/>
              <a:gd name="f255" fmla="*/ 591957 f216 1"/>
              <a:gd name="f256" fmla="*/ 298610 f215 1"/>
              <a:gd name="f257" fmla="*/ 584644 f216 1"/>
              <a:gd name="f258" fmla="*/ 499723 f215 1"/>
              <a:gd name="f259" fmla="*/ 511250 f216 1"/>
              <a:gd name="f260" fmla="*/ 592705 f215 1"/>
              <a:gd name="f261" fmla="*/ 33281 f216 1"/>
              <a:gd name="f262" fmla="*/ 1105674 f215 1"/>
              <a:gd name="f263" fmla="*/ 62534 f216 1"/>
              <a:gd name="f264" fmla="*/ 1279884 f215 1"/>
              <a:gd name="f265" fmla="*/ 138277 f216 1"/>
              <a:gd name="f266" fmla="*/ 1290332 f215 1"/>
              <a:gd name="f267" fmla="*/ 828069 f216 1"/>
              <a:gd name="f268" fmla="*/ 1291115 f215 1"/>
              <a:gd name="f269" fmla="*/ 879000 f216 1"/>
              <a:gd name="f270" fmla="*/ 1301563 f215 1"/>
              <a:gd name="f271" fmla="*/ 1223765 f216 1"/>
              <a:gd name="f272" fmla="*/ 1290854 f215 1"/>
              <a:gd name="f273" fmla="*/ 1238391 f216 1"/>
              <a:gd name="f274" fmla="*/ 1260331 f216 1"/>
              <a:gd name="f275" fmla="*/ 1289287 f215 1"/>
              <a:gd name="f276" fmla="*/ 1569313 f216 1"/>
              <a:gd name="f277" fmla="*/ 2115191 f216 1"/>
              <a:gd name="f278" fmla="*/ 963066 f215 1"/>
              <a:gd name="f279" fmla="*/ 2199554 f216 1"/>
              <a:gd name="f280" fmla="*/ 687254 f215 1"/>
              <a:gd name="f281" fmla="*/ 1559127 f216 1"/>
              <a:gd name="f282" fmla="*/ 1072242 f215 1"/>
              <a:gd name="f283" fmla="*/ 1132089 f216 1"/>
              <a:gd name="f284" fmla="*/ 648599 f215 1"/>
              <a:gd name="f285" fmla="*/ 1555209 f216 1"/>
              <a:gd name="f286" fmla="*/ 219471 f215 1"/>
              <a:gd name="f287" fmla="*/ 1982509 f216 1"/>
              <a:gd name="f288" fmla="*/ 647554 f215 1"/>
              <a:gd name="f289" fmla="+- f217 0 f1"/>
              <a:gd name="f290" fmla="*/ f220 1 2206344"/>
              <a:gd name="f291" fmla="*/ f221 1 1301562"/>
              <a:gd name="f292" fmla="*/ f222 1 2206344"/>
              <a:gd name="f293" fmla="*/ f223 1 1301562"/>
              <a:gd name="f294" fmla="*/ f224 1 2206344"/>
              <a:gd name="f295" fmla="*/ f225 1 1301562"/>
              <a:gd name="f296" fmla="*/ f226 1 2206344"/>
              <a:gd name="f297" fmla="*/ f227 1 1301562"/>
              <a:gd name="f298" fmla="*/ f228 1 2206344"/>
              <a:gd name="f299" fmla="*/ f229 1 1301562"/>
              <a:gd name="f300" fmla="*/ f230 1 2206344"/>
              <a:gd name="f301" fmla="*/ f231 1 1301562"/>
              <a:gd name="f302" fmla="*/ f232 1 2206344"/>
              <a:gd name="f303" fmla="*/ f233 1 1301562"/>
              <a:gd name="f304" fmla="*/ f234 1 2206344"/>
              <a:gd name="f305" fmla="*/ f235 1 2206344"/>
              <a:gd name="f306" fmla="*/ f236 1 1301562"/>
              <a:gd name="f307" fmla="*/ f237 1 2206344"/>
              <a:gd name="f308" fmla="*/ f238 1 1301562"/>
              <a:gd name="f309" fmla="*/ f239 1 2206344"/>
              <a:gd name="f310" fmla="*/ f240 1 1301562"/>
              <a:gd name="f311" fmla="*/ f241 1 2206344"/>
              <a:gd name="f312" fmla="*/ f242 1 1301562"/>
              <a:gd name="f313" fmla="*/ f243 1 2206344"/>
              <a:gd name="f314" fmla="*/ f244 1 1301562"/>
              <a:gd name="f315" fmla="*/ f245 1 2206344"/>
              <a:gd name="f316" fmla="*/ f246 1 1301562"/>
              <a:gd name="f317" fmla="*/ f247 1 2206344"/>
              <a:gd name="f318" fmla="*/ f248 1 1301562"/>
              <a:gd name="f319" fmla="*/ f249 1 2206344"/>
              <a:gd name="f320" fmla="*/ f250 1 1301562"/>
              <a:gd name="f321" fmla="*/ f251 1 2206344"/>
              <a:gd name="f322" fmla="*/ f252 1 1301562"/>
              <a:gd name="f323" fmla="*/ f253 1 2206344"/>
              <a:gd name="f324" fmla="*/ f254 1 1301562"/>
              <a:gd name="f325" fmla="*/ f255 1 2206344"/>
              <a:gd name="f326" fmla="*/ f256 1 1301562"/>
              <a:gd name="f327" fmla="*/ f257 1 2206344"/>
              <a:gd name="f328" fmla="*/ f258 1 1301562"/>
              <a:gd name="f329" fmla="*/ f259 1 2206344"/>
              <a:gd name="f330" fmla="*/ f260 1 1301562"/>
              <a:gd name="f331" fmla="*/ f261 1 2206344"/>
              <a:gd name="f332" fmla="*/ f262 1 1301562"/>
              <a:gd name="f333" fmla="*/ f263 1 2206344"/>
              <a:gd name="f334" fmla="*/ f264 1 1301562"/>
              <a:gd name="f335" fmla="*/ f265 1 2206344"/>
              <a:gd name="f336" fmla="*/ f266 1 1301562"/>
              <a:gd name="f337" fmla="*/ f267 1 2206344"/>
              <a:gd name="f338" fmla="*/ f268 1 1301562"/>
              <a:gd name="f339" fmla="*/ f269 1 2206344"/>
              <a:gd name="f340" fmla="*/ f270 1 1301562"/>
              <a:gd name="f341" fmla="*/ f271 1 2206344"/>
              <a:gd name="f342" fmla="*/ f272 1 1301562"/>
              <a:gd name="f343" fmla="*/ f273 1 2206344"/>
              <a:gd name="f344" fmla="*/ f274 1 2206344"/>
              <a:gd name="f345" fmla="*/ f275 1 1301562"/>
              <a:gd name="f346" fmla="*/ f276 1 2206344"/>
              <a:gd name="f347" fmla="*/ f277 1 2206344"/>
              <a:gd name="f348" fmla="*/ f278 1 1301562"/>
              <a:gd name="f349" fmla="*/ f279 1 2206344"/>
              <a:gd name="f350" fmla="*/ f280 1 1301562"/>
              <a:gd name="f351" fmla="*/ f281 1 2206344"/>
              <a:gd name="f352" fmla="*/ f282 1 1301562"/>
              <a:gd name="f353" fmla="*/ f283 1 2206344"/>
              <a:gd name="f354" fmla="*/ f284 1 1301562"/>
              <a:gd name="f355" fmla="*/ f285 1 2206344"/>
              <a:gd name="f356" fmla="*/ f286 1 1301562"/>
              <a:gd name="f357" fmla="*/ f287 1 2206344"/>
              <a:gd name="f358" fmla="*/ f288 1 1301562"/>
              <a:gd name="f359" fmla="*/ f211 1 f218"/>
              <a:gd name="f360" fmla="*/ f212 1 f218"/>
              <a:gd name="f361" fmla="*/ f211 1 f219"/>
              <a:gd name="f362" fmla="*/ f213 1 f219"/>
              <a:gd name="f363" fmla="*/ f290 1 f218"/>
              <a:gd name="f364" fmla="*/ f291 1 f219"/>
              <a:gd name="f365" fmla="*/ f292 1 f218"/>
              <a:gd name="f366" fmla="*/ f293 1 f219"/>
              <a:gd name="f367" fmla="*/ f294 1 f218"/>
              <a:gd name="f368" fmla="*/ f295 1 f219"/>
              <a:gd name="f369" fmla="*/ f296 1 f218"/>
              <a:gd name="f370" fmla="*/ f297 1 f219"/>
              <a:gd name="f371" fmla="*/ f298 1 f218"/>
              <a:gd name="f372" fmla="*/ f299 1 f219"/>
              <a:gd name="f373" fmla="*/ f300 1 f218"/>
              <a:gd name="f374" fmla="*/ f301 1 f219"/>
              <a:gd name="f375" fmla="*/ f302 1 f218"/>
              <a:gd name="f376" fmla="*/ f303 1 f219"/>
              <a:gd name="f377" fmla="*/ f304 1 f218"/>
              <a:gd name="f378" fmla="*/ f305 1 f218"/>
              <a:gd name="f379" fmla="*/ f306 1 f219"/>
              <a:gd name="f380" fmla="*/ f307 1 f218"/>
              <a:gd name="f381" fmla="*/ f308 1 f219"/>
              <a:gd name="f382" fmla="*/ f309 1 f218"/>
              <a:gd name="f383" fmla="*/ f310 1 f219"/>
              <a:gd name="f384" fmla="*/ f311 1 f218"/>
              <a:gd name="f385" fmla="*/ f312 1 f219"/>
              <a:gd name="f386" fmla="*/ f313 1 f218"/>
              <a:gd name="f387" fmla="*/ f314 1 f219"/>
              <a:gd name="f388" fmla="*/ f315 1 f218"/>
              <a:gd name="f389" fmla="*/ f316 1 f219"/>
              <a:gd name="f390" fmla="*/ f317 1 f218"/>
              <a:gd name="f391" fmla="*/ f318 1 f219"/>
              <a:gd name="f392" fmla="*/ f319 1 f218"/>
              <a:gd name="f393" fmla="*/ f320 1 f219"/>
              <a:gd name="f394" fmla="*/ f321 1 f218"/>
              <a:gd name="f395" fmla="*/ f322 1 f219"/>
              <a:gd name="f396" fmla="*/ f323 1 f218"/>
              <a:gd name="f397" fmla="*/ f324 1 f219"/>
              <a:gd name="f398" fmla="*/ f325 1 f218"/>
              <a:gd name="f399" fmla="*/ f326 1 f219"/>
              <a:gd name="f400" fmla="*/ f327 1 f218"/>
              <a:gd name="f401" fmla="*/ f328 1 f219"/>
              <a:gd name="f402" fmla="*/ f329 1 f218"/>
              <a:gd name="f403" fmla="*/ f330 1 f219"/>
              <a:gd name="f404" fmla="*/ f331 1 f218"/>
              <a:gd name="f405" fmla="*/ f332 1 f219"/>
              <a:gd name="f406" fmla="*/ f333 1 f218"/>
              <a:gd name="f407" fmla="*/ f334 1 f219"/>
              <a:gd name="f408" fmla="*/ f335 1 f218"/>
              <a:gd name="f409" fmla="*/ f336 1 f219"/>
              <a:gd name="f410" fmla="*/ f337 1 f218"/>
              <a:gd name="f411" fmla="*/ f338 1 f219"/>
              <a:gd name="f412" fmla="*/ f339 1 f218"/>
              <a:gd name="f413" fmla="*/ f340 1 f219"/>
              <a:gd name="f414" fmla="*/ f341 1 f218"/>
              <a:gd name="f415" fmla="*/ f342 1 f219"/>
              <a:gd name="f416" fmla="*/ f343 1 f218"/>
              <a:gd name="f417" fmla="*/ f344 1 f218"/>
              <a:gd name="f418" fmla="*/ f345 1 f219"/>
              <a:gd name="f419" fmla="*/ f346 1 f218"/>
              <a:gd name="f420" fmla="*/ f347 1 f218"/>
              <a:gd name="f421" fmla="*/ f348 1 f219"/>
              <a:gd name="f422" fmla="*/ f349 1 f218"/>
              <a:gd name="f423" fmla="*/ f350 1 f219"/>
              <a:gd name="f424" fmla="*/ f351 1 f218"/>
              <a:gd name="f425" fmla="*/ f352 1 f219"/>
              <a:gd name="f426" fmla="*/ f353 1 f218"/>
              <a:gd name="f427" fmla="*/ f354 1 f219"/>
              <a:gd name="f428" fmla="*/ f355 1 f218"/>
              <a:gd name="f429" fmla="*/ f356 1 f219"/>
              <a:gd name="f430" fmla="*/ f357 1 f218"/>
              <a:gd name="f431" fmla="*/ f358 1 f219"/>
              <a:gd name="f432" fmla="*/ f359 f209 1"/>
              <a:gd name="f433" fmla="*/ f360 f209 1"/>
              <a:gd name="f434" fmla="*/ f362 f210 1"/>
              <a:gd name="f435" fmla="*/ f361 f210 1"/>
              <a:gd name="f436" fmla="*/ f363 f209 1"/>
              <a:gd name="f437" fmla="*/ f364 f210 1"/>
              <a:gd name="f438" fmla="*/ f365 f209 1"/>
              <a:gd name="f439" fmla="*/ f366 f210 1"/>
              <a:gd name="f440" fmla="*/ f367 f209 1"/>
              <a:gd name="f441" fmla="*/ f368 f210 1"/>
              <a:gd name="f442" fmla="*/ f369 f209 1"/>
              <a:gd name="f443" fmla="*/ f370 f210 1"/>
              <a:gd name="f444" fmla="*/ f371 f209 1"/>
              <a:gd name="f445" fmla="*/ f372 f210 1"/>
              <a:gd name="f446" fmla="*/ f373 f209 1"/>
              <a:gd name="f447" fmla="*/ f374 f210 1"/>
              <a:gd name="f448" fmla="*/ f375 f209 1"/>
              <a:gd name="f449" fmla="*/ f376 f210 1"/>
              <a:gd name="f450" fmla="*/ f377 f209 1"/>
              <a:gd name="f451" fmla="*/ f378 f209 1"/>
              <a:gd name="f452" fmla="*/ f379 f210 1"/>
              <a:gd name="f453" fmla="*/ f380 f209 1"/>
              <a:gd name="f454" fmla="*/ f381 f210 1"/>
              <a:gd name="f455" fmla="*/ f382 f209 1"/>
              <a:gd name="f456" fmla="*/ f383 f210 1"/>
              <a:gd name="f457" fmla="*/ f384 f209 1"/>
              <a:gd name="f458" fmla="*/ f385 f210 1"/>
              <a:gd name="f459" fmla="*/ f386 f209 1"/>
              <a:gd name="f460" fmla="*/ f387 f210 1"/>
              <a:gd name="f461" fmla="*/ f388 f209 1"/>
              <a:gd name="f462" fmla="*/ f389 f210 1"/>
              <a:gd name="f463" fmla="*/ f390 f209 1"/>
              <a:gd name="f464" fmla="*/ f391 f210 1"/>
              <a:gd name="f465" fmla="*/ f392 f209 1"/>
              <a:gd name="f466" fmla="*/ f393 f210 1"/>
              <a:gd name="f467" fmla="*/ f394 f209 1"/>
              <a:gd name="f468" fmla="*/ f395 f210 1"/>
              <a:gd name="f469" fmla="*/ f396 f209 1"/>
              <a:gd name="f470" fmla="*/ f397 f210 1"/>
              <a:gd name="f471" fmla="*/ f398 f209 1"/>
              <a:gd name="f472" fmla="*/ f399 f210 1"/>
              <a:gd name="f473" fmla="*/ f400 f209 1"/>
              <a:gd name="f474" fmla="*/ f401 f210 1"/>
              <a:gd name="f475" fmla="*/ f402 f209 1"/>
              <a:gd name="f476" fmla="*/ f403 f210 1"/>
              <a:gd name="f477" fmla="*/ f404 f209 1"/>
              <a:gd name="f478" fmla="*/ f405 f210 1"/>
              <a:gd name="f479" fmla="*/ f406 f209 1"/>
              <a:gd name="f480" fmla="*/ f407 f210 1"/>
              <a:gd name="f481" fmla="*/ f408 f209 1"/>
              <a:gd name="f482" fmla="*/ f409 f210 1"/>
              <a:gd name="f483" fmla="*/ f410 f209 1"/>
              <a:gd name="f484" fmla="*/ f411 f210 1"/>
              <a:gd name="f485" fmla="*/ f412 f209 1"/>
              <a:gd name="f486" fmla="*/ f413 f210 1"/>
              <a:gd name="f487" fmla="*/ f414 f209 1"/>
              <a:gd name="f488" fmla="*/ f415 f210 1"/>
              <a:gd name="f489" fmla="*/ f416 f209 1"/>
              <a:gd name="f490" fmla="*/ f417 f209 1"/>
              <a:gd name="f491" fmla="*/ f418 f210 1"/>
              <a:gd name="f492" fmla="*/ f419 f209 1"/>
              <a:gd name="f493" fmla="*/ f420 f209 1"/>
              <a:gd name="f494" fmla="*/ f421 f210 1"/>
              <a:gd name="f495" fmla="*/ f422 f209 1"/>
              <a:gd name="f496" fmla="*/ f423 f210 1"/>
              <a:gd name="f497" fmla="*/ f424 f209 1"/>
              <a:gd name="f498" fmla="*/ f425 f210 1"/>
              <a:gd name="f499" fmla="*/ f426 f209 1"/>
              <a:gd name="f500" fmla="*/ f427 f210 1"/>
              <a:gd name="f501" fmla="*/ f428 f209 1"/>
              <a:gd name="f502" fmla="*/ f429 f210 1"/>
              <a:gd name="f503" fmla="*/ f430 f209 1"/>
              <a:gd name="f504" fmla="*/ f431 f2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9">
                <a:pos x="f436" y="f437"/>
              </a:cxn>
              <a:cxn ang="f289">
                <a:pos x="f438" y="f439"/>
              </a:cxn>
              <a:cxn ang="f289">
                <a:pos x="f440" y="f441"/>
              </a:cxn>
              <a:cxn ang="f289">
                <a:pos x="f442" y="f443"/>
              </a:cxn>
              <a:cxn ang="f289">
                <a:pos x="f444" y="f445"/>
              </a:cxn>
              <a:cxn ang="f289">
                <a:pos x="f446" y="f447"/>
              </a:cxn>
              <a:cxn ang="f289">
                <a:pos x="f448" y="f449"/>
              </a:cxn>
              <a:cxn ang="f289">
                <a:pos x="f450" y="f449"/>
              </a:cxn>
              <a:cxn ang="f289">
                <a:pos x="f451" y="f452"/>
              </a:cxn>
              <a:cxn ang="f289">
                <a:pos x="f453" y="f454"/>
              </a:cxn>
              <a:cxn ang="f289">
                <a:pos x="f455" y="f456"/>
              </a:cxn>
              <a:cxn ang="f289">
                <a:pos x="f457" y="f458"/>
              </a:cxn>
              <a:cxn ang="f289">
                <a:pos x="f459" y="f460"/>
              </a:cxn>
              <a:cxn ang="f289">
                <a:pos x="f461" y="f462"/>
              </a:cxn>
              <a:cxn ang="f289">
                <a:pos x="f463" y="f464"/>
              </a:cxn>
              <a:cxn ang="f289">
                <a:pos x="f465" y="f466"/>
              </a:cxn>
              <a:cxn ang="f289">
                <a:pos x="f467" y="f468"/>
              </a:cxn>
              <a:cxn ang="f289">
                <a:pos x="f469" y="f470"/>
              </a:cxn>
              <a:cxn ang="f289">
                <a:pos x="f471" y="f472"/>
              </a:cxn>
              <a:cxn ang="f289">
                <a:pos x="f473" y="f474"/>
              </a:cxn>
              <a:cxn ang="f289">
                <a:pos x="f475" y="f476"/>
              </a:cxn>
              <a:cxn ang="f289">
                <a:pos x="f477" y="f478"/>
              </a:cxn>
              <a:cxn ang="f289">
                <a:pos x="f479" y="f480"/>
              </a:cxn>
              <a:cxn ang="f289">
                <a:pos x="f481" y="f482"/>
              </a:cxn>
              <a:cxn ang="f289">
                <a:pos x="f483" y="f484"/>
              </a:cxn>
              <a:cxn ang="f289">
                <a:pos x="f485" y="f486"/>
              </a:cxn>
              <a:cxn ang="f289">
                <a:pos x="f487" y="f488"/>
              </a:cxn>
              <a:cxn ang="f289">
                <a:pos x="f489" y="f484"/>
              </a:cxn>
              <a:cxn ang="f289">
                <a:pos x="f490" y="f491"/>
              </a:cxn>
              <a:cxn ang="f289">
                <a:pos x="f492" y="f491"/>
              </a:cxn>
              <a:cxn ang="f289">
                <a:pos x="f493" y="f494"/>
              </a:cxn>
              <a:cxn ang="f289">
                <a:pos x="f495" y="f496"/>
              </a:cxn>
              <a:cxn ang="f289">
                <a:pos x="f495" y="f437"/>
              </a:cxn>
              <a:cxn ang="f289">
                <a:pos x="f497" y="f498"/>
              </a:cxn>
              <a:cxn ang="f289">
                <a:pos x="f499" y="f500"/>
              </a:cxn>
              <a:cxn ang="f289">
                <a:pos x="f501" y="f502"/>
              </a:cxn>
              <a:cxn ang="f289">
                <a:pos x="f503" y="f504"/>
              </a:cxn>
              <a:cxn ang="f289">
                <a:pos x="f497" y="f498"/>
              </a:cxn>
            </a:cxnLst>
            <a:rect l="f432" t="f435" r="f433" b="f434"/>
            <a:pathLst>
              <a:path w="2206344" h="1301562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2"/>
                </a:cubicBezTo>
                <a:cubicBezTo>
                  <a:pt x="f44" y="f45"/>
                  <a:pt x="f46" y="f45"/>
                  <a:pt x="f47" y="f42"/>
                </a:cubicBezTo>
                <a:cubicBezTo>
                  <a:pt x="f48" y="f42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2"/>
                  <a:pt x="f144" y="f142"/>
                  <a:pt x="f145" y="f146"/>
                </a:cubicBezTo>
                <a:cubicBezTo>
                  <a:pt x="f147" y="f146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7"/>
                  <a:pt x="f159" y="f157"/>
                  <a:pt x="f160" y="f146"/>
                </a:cubicBez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71" y="f166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lnTo>
                  <a:pt x="f182" y="f9"/>
                </a:lnTo>
                <a:close/>
                <a:moveTo>
                  <a:pt x="f184" y="f185"/>
                </a:move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207"/>
                  <a:pt x="f184" y="f185"/>
                </a:cubicBezTo>
                <a:close/>
              </a:path>
            </a:pathLst>
          </a:custGeom>
          <a:solidFill>
            <a:srgbClr val="EC82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orma libre: forma 13">
            <a:extLst>
              <a:ext uri="{FF2B5EF4-FFF2-40B4-BE49-F238E27FC236}">
                <a16:creationId xmlns:a16="http://schemas.microsoft.com/office/drawing/2014/main" id="{CE39F1B5-EF8D-4985-BE80-CE62C78E473D}"/>
              </a:ext>
            </a:extLst>
          </p:cNvPr>
          <p:cNvSpPr/>
          <p:nvPr/>
        </p:nvSpPr>
        <p:spPr>
          <a:xfrm>
            <a:off x="3092747" y="1358414"/>
            <a:ext cx="1787231" cy="12795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87229"/>
              <a:gd name="f7" fmla="val 1279557"/>
              <a:gd name="f8" fmla="val 1409556"/>
              <a:gd name="f9" fmla="val 207913"/>
              <a:gd name="f10" fmla="val 1292806"/>
              <a:gd name="f11" fmla="val 1189899"/>
              <a:gd name="f12" fmla="val 208435"/>
              <a:gd name="f13" fmla="val 1087253"/>
              <a:gd name="f14" fmla="val 1005502"/>
              <a:gd name="f15" fmla="val 207390"/>
              <a:gd name="f16" fmla="val 960839"/>
              <a:gd name="f17" fmla="val 170302"/>
              <a:gd name="f18" fmla="val 961100"/>
              <a:gd name="f19" fmla="val 106312"/>
              <a:gd name="f20" fmla="val 961623"/>
              <a:gd name="f21" fmla="val 42582"/>
              <a:gd name="f22" fmla="val 1009159"/>
              <a:gd name="f23" fmla="val 1054"/>
              <a:gd name="f24" fmla="val 1085686"/>
              <a:gd name="f25" fmla="val 793"/>
              <a:gd name="f26" fmla="val 1275829"/>
              <a:gd name="f27" fmla="val 9"/>
              <a:gd name="f28" fmla="val 1465972"/>
              <a:gd name="f29" fmla="val 1576"/>
              <a:gd name="f30" fmla="val 1656377"/>
              <a:gd name="f31" fmla="val 1713054"/>
              <a:gd name="f32" fmla="val -513"/>
              <a:gd name="f33" fmla="val 1750926"/>
              <a:gd name="f34" fmla="val 21687"/>
              <a:gd name="f35" fmla="val 1772082"/>
              <a:gd name="f36" fmla="val 74186"/>
              <a:gd name="f37" fmla="val 1793760"/>
              <a:gd name="f38" fmla="val 127729"/>
              <a:gd name="f39" fmla="val 1767642"/>
              <a:gd name="f40" fmla="val 166123"/>
              <a:gd name="f41" fmla="val 1732120"/>
              <a:gd name="f42" fmla="val 200600"/>
              <a:gd name="f43" fmla="val 1663951"/>
              <a:gd name="f44" fmla="val 266941"/>
              <a:gd name="f45" fmla="val 1595520"/>
              <a:gd name="f46" fmla="val 332759"/>
              <a:gd name="f47" fmla="val 1526045"/>
              <a:gd name="f48" fmla="val 397795"/>
              <a:gd name="f49" fmla="val 1500449"/>
              <a:gd name="f50" fmla="val 421824"/>
              <a:gd name="f51" fmla="val 1491307"/>
              <a:gd name="f52" fmla="val 434622"/>
              <a:gd name="f53" fmla="val 1533358"/>
              <a:gd name="f54" fmla="val 453427"/>
              <a:gd name="f55" fmla="val 1727941"/>
              <a:gd name="f56" fmla="val 539357"/>
              <a:gd name="f57" fmla="val 1807080"/>
              <a:gd name="f58" fmla="val 703121"/>
              <a:gd name="f59" fmla="val 1783051"/>
              <a:gd name="f60" fmla="val 899271"/>
              <a:gd name="f61" fmla="val 1762418"/>
              <a:gd name="f62" fmla="val 1068519"/>
              <a:gd name="f63" fmla="val 1608318"/>
              <a:gd name="f64" fmla="val 1230716"/>
              <a:gd name="f65" fmla="val 1426272"/>
              <a:gd name="f66" fmla="val 1271461"/>
              <a:gd name="f67" fmla="val 1392057"/>
              <a:gd name="f68" fmla="val 1279035"/>
              <a:gd name="f69" fmla="val 1355491"/>
              <a:gd name="f70" fmla="val 1278513"/>
              <a:gd name="f71" fmla="val 1319969"/>
              <a:gd name="f72" fmla="val 925579"/>
              <a:gd name="f73" fmla="val 531450"/>
              <a:gd name="f74" fmla="val 1278251"/>
              <a:gd name="f75" fmla="val 137060"/>
              <a:gd name="f76" fmla="val 80383"/>
              <a:gd name="f77" fmla="val 34414"/>
              <a:gd name="f78" fmla="val 1266759"/>
              <a:gd name="f79" fmla="val 9863"/>
              <a:gd name="f80" fmla="val 1212433"/>
              <a:gd name="f81" fmla="val -15472"/>
              <a:gd name="f82" fmla="val 1156278"/>
              <a:gd name="f83" fmla="val 11691"/>
              <a:gd name="f84" fmla="val 1115272"/>
              <a:gd name="f85" fmla="val 49563"/>
              <a:gd name="f86" fmla="val 1074788"/>
              <a:gd name="f87" fmla="val 208625"/>
              <a:gd name="f88" fmla="val 906323"/>
              <a:gd name="f89" fmla="val 366120"/>
              <a:gd name="f90" fmla="val 736552"/>
              <a:gd name="f91" fmla="val 524137"/>
              <a:gd name="f92" fmla="val 567043"/>
              <a:gd name="f93" fmla="val 552606"/>
              <a:gd name="f94" fmla="val 536484"/>
              <a:gd name="f95" fmla="val 577419"/>
              <a:gd name="f96" fmla="val 503575"/>
              <a:gd name="f97" fmla="val 597269"/>
              <a:gd name="f98" fmla="val 466486"/>
              <a:gd name="f99" fmla="val 631223"/>
              <a:gd name="f100" fmla="val 402757"/>
              <a:gd name="f101" fmla="val 632790"/>
              <a:gd name="f102" fmla="val 340334"/>
              <a:gd name="f103" fmla="val 588127"/>
              <a:gd name="f104" fmla="val 282612"/>
              <a:gd name="f105" fmla="val 543204"/>
              <a:gd name="f106" fmla="val 224367"/>
              <a:gd name="f107" fmla="val 478691"/>
              <a:gd name="f108" fmla="val 203734"/>
              <a:gd name="f109" fmla="val 408171"/>
              <a:gd name="f110" fmla="val 213659"/>
              <a:gd name="f111" fmla="val 323546"/>
              <a:gd name="f112" fmla="val 225412"/>
              <a:gd name="f113" fmla="val 262690"/>
              <a:gd name="f114" fmla="val 267724"/>
              <a:gd name="f115" fmla="val 239445"/>
              <a:gd name="f116" fmla="val 357572"/>
              <a:gd name="f117" fmla="val 216460"/>
              <a:gd name="f118" fmla="val 446114"/>
              <a:gd name="f119" fmla="val 169186"/>
              <a:gd name="f120" fmla="val 475106"/>
              <a:gd name="f121" fmla="val 99188"/>
              <a:gd name="f122" fmla="val 454472"/>
              <a:gd name="f123" fmla="val 38332"/>
              <a:gd name="f124" fmla="val 436450"/>
              <a:gd name="f125" fmla="val 12474"/>
              <a:gd name="f126" fmla="val 370109"/>
              <a:gd name="f127" fmla="val 35459"/>
              <a:gd name="f128" fmla="val 292015"/>
              <a:gd name="f129" fmla="val 91875"/>
              <a:gd name="f130" fmla="val 102133"/>
              <a:gd name="f131" fmla="val 283585"/>
              <a:gd name="f132" fmla="val -19841"/>
              <a:gd name="f133" fmla="val 481302"/>
              <a:gd name="f134" fmla="val 5494"/>
              <a:gd name="f135" fmla="val 591262"/>
              <a:gd name="f136" fmla="val 19598"/>
              <a:gd name="f137" fmla="val 689206"/>
              <a:gd name="f138" fmla="val 55380"/>
              <a:gd name="f139" fmla="val 759987"/>
              <a:gd name="f140" fmla="val 144967"/>
              <a:gd name="f141" fmla="val 854275"/>
              <a:gd name="f142" fmla="val 264329"/>
              <a:gd name="f143" fmla="val 856365"/>
              <a:gd name="f144" fmla="val 396489"/>
              <a:gd name="f145" fmla="val 805173"/>
              <a:gd name="f146" fmla="val 532566"/>
              <a:gd name="f147" fmla="val 774614"/>
              <a:gd name="f148" fmla="val 613273"/>
              <a:gd name="f149" fmla="val 720026"/>
              <a:gd name="f150" fmla="val 679353"/>
              <a:gd name="f151" fmla="val 659954"/>
              <a:gd name="f152" fmla="val 740731"/>
              <a:gd name="f153" fmla="val 571412"/>
              <a:gd name="f154" fmla="val 831624"/>
              <a:gd name="f155" fmla="val 482608"/>
              <a:gd name="f156" fmla="val 921994"/>
              <a:gd name="f157" fmla="val 394850"/>
              <a:gd name="f158" fmla="val 1013409"/>
              <a:gd name="f159" fmla="val 384664"/>
              <a:gd name="f160" fmla="val 1024118"/>
              <a:gd name="f161" fmla="val 1035610"/>
              <a:gd name="f162" fmla="val 373955"/>
              <a:gd name="f163" fmla="val 1052587"/>
              <a:gd name="f164" fmla="val 381791"/>
              <a:gd name="f165" fmla="val 1069303"/>
              <a:gd name="f166" fmla="val 402424"/>
              <a:gd name="f167" fmla="val 1061990"/>
              <a:gd name="f168" fmla="val 417312"/>
              <a:gd name="f169" fmla="val 1062251"/>
              <a:gd name="f170" fmla="val 571934"/>
              <a:gd name="f171" fmla="val 1062773"/>
              <a:gd name="f172" fmla="val 726295"/>
              <a:gd name="f173" fmla="val 880916"/>
              <a:gd name="f174" fmla="val 908341"/>
              <a:gd name="f175" fmla="val 931586"/>
              <a:gd name="f176" fmla="val 1065124"/>
              <a:gd name="f177" fmla="val 920355"/>
              <a:gd name="f178" fmla="val 1021245"/>
              <a:gd name="f179" fmla="val 902334"/>
              <a:gd name="f180" fmla="val 951247"/>
              <a:gd name="f181" fmla="val 924012"/>
              <a:gd name="f182" fmla="val 908674"/>
              <a:gd name="f183" fmla="val 979383"/>
              <a:gd name="f184" fmla="val 883339"/>
              <a:gd name="f185" fmla="val 1028225"/>
              <a:gd name="f186" fmla="val 861138"/>
              <a:gd name="f187" fmla="val 1076806"/>
              <a:gd name="f188" fmla="val 881249"/>
              <a:gd name="f189" fmla="val 1119901"/>
              <a:gd name="f190" fmla="val 941061"/>
              <a:gd name="f191" fmla="val 1196690"/>
              <a:gd name="f192" fmla="val 1047624"/>
              <a:gd name="f193" fmla="val 1298552"/>
              <a:gd name="f194" fmla="val 1084452"/>
              <a:gd name="f195" fmla="val 1414519"/>
              <a:gd name="f196" fmla="val 1047363"/>
              <a:gd name="f197" fmla="val 1515859"/>
              <a:gd name="f198" fmla="val 1014976"/>
              <a:gd name="f199" fmla="val 1581939"/>
              <a:gd name="f200" fmla="val 907890"/>
              <a:gd name="f201" fmla="val 1566790"/>
              <a:gd name="f202" fmla="val 800021"/>
              <a:gd name="f203" fmla="val 1553208"/>
              <a:gd name="f204" fmla="val 702859"/>
              <a:gd name="f205" fmla="val 1477464"/>
              <a:gd name="f206" fmla="val 640958"/>
              <a:gd name="f207" fmla="val 1364371"/>
              <a:gd name="f208" fmla="val 635474"/>
              <a:gd name="f209" fmla="val 1328850"/>
              <a:gd name="f210" fmla="val 633906"/>
              <a:gd name="f211" fmla="val 1293067"/>
              <a:gd name="f212" fmla="val 635735"/>
              <a:gd name="f213" fmla="val 1257546"/>
              <a:gd name="f214" fmla="val 633384"/>
              <a:gd name="f215" fmla="val 1208443"/>
              <a:gd name="f216" fmla="val 630250"/>
              <a:gd name="f217" fmla="val 1170049"/>
              <a:gd name="f218" fmla="val 608571"/>
              <a:gd name="f219" fmla="val 1150982"/>
              <a:gd name="f220" fmla="val 561036"/>
              <a:gd name="f221" fmla="val 1131132"/>
              <a:gd name="f222" fmla="val 512194"/>
              <a:gd name="f223" fmla="val 1147587"/>
              <a:gd name="f224" fmla="val 472233"/>
              <a:gd name="f225" fmla="val 1183369"/>
              <a:gd name="f226" fmla="val 437756"/>
              <a:gd name="f227" fmla="val 1250233"/>
              <a:gd name="f228" fmla="val 372982"/>
              <a:gd name="f229" fmla="val 1317096"/>
              <a:gd name="f230" fmla="val 308208"/>
              <a:gd name="f231" fmla="val 1383699"/>
              <a:gd name="f232" fmla="val 243173"/>
              <a:gd name="f233" fmla="val 1390228"/>
              <a:gd name="f234" fmla="val 236643"/>
              <a:gd name="f235" fmla="val 1394930"/>
              <a:gd name="f236" fmla="val 228285"/>
              <a:gd name="f237" fmla="val 1409295"/>
              <a:gd name="f238" fmla="val 208696"/>
              <a:gd name="f239" fmla="+- 0 0 -90"/>
              <a:gd name="f240" fmla="*/ f3 1 1787229"/>
              <a:gd name="f241" fmla="*/ f4 1 1279557"/>
              <a:gd name="f242" fmla="val f5"/>
              <a:gd name="f243" fmla="val f6"/>
              <a:gd name="f244" fmla="val f7"/>
              <a:gd name="f245" fmla="*/ f239 f0 1"/>
              <a:gd name="f246" fmla="+- f244 0 f242"/>
              <a:gd name="f247" fmla="+- f243 0 f242"/>
              <a:gd name="f248" fmla="*/ f245 1 f2"/>
              <a:gd name="f249" fmla="*/ f247 1 1787229"/>
              <a:gd name="f250" fmla="*/ f246 1 1279557"/>
              <a:gd name="f251" fmla="*/ 1409556 f247 1"/>
              <a:gd name="f252" fmla="*/ 207913 f246 1"/>
              <a:gd name="f253" fmla="*/ 1087253 f247 1"/>
              <a:gd name="f254" fmla="*/ 961100 f247 1"/>
              <a:gd name="f255" fmla="*/ 106312 f246 1"/>
              <a:gd name="f256" fmla="*/ 1085686 f247 1"/>
              <a:gd name="f257" fmla="*/ 793 f246 1"/>
              <a:gd name="f258" fmla="*/ 1656377 f247 1"/>
              <a:gd name="f259" fmla="*/ 9 f246 1"/>
              <a:gd name="f260" fmla="*/ 1772082 f247 1"/>
              <a:gd name="f261" fmla="*/ 74186 f246 1"/>
              <a:gd name="f262" fmla="*/ 1732120 f247 1"/>
              <a:gd name="f263" fmla="*/ 200600 f246 1"/>
              <a:gd name="f264" fmla="*/ 1526045 f247 1"/>
              <a:gd name="f265" fmla="*/ 397795 f246 1"/>
              <a:gd name="f266" fmla="*/ 1533358 f247 1"/>
              <a:gd name="f267" fmla="*/ 453427 f246 1"/>
              <a:gd name="f268" fmla="*/ 1783051 f247 1"/>
              <a:gd name="f269" fmla="*/ 899271 f246 1"/>
              <a:gd name="f270" fmla="*/ 1426272 f247 1"/>
              <a:gd name="f271" fmla="*/ 1271461 f246 1"/>
              <a:gd name="f272" fmla="*/ 1319969 f247 1"/>
              <a:gd name="f273" fmla="*/ 1278513 f246 1"/>
              <a:gd name="f274" fmla="*/ 137060 f247 1"/>
              <a:gd name="f275" fmla="*/ 1279557 f246 1"/>
              <a:gd name="f276" fmla="*/ 9863 f247 1"/>
              <a:gd name="f277" fmla="*/ 1212433 f246 1"/>
              <a:gd name="f278" fmla="*/ 49563 f247 1"/>
              <a:gd name="f279" fmla="*/ 1074788 f246 1"/>
              <a:gd name="f280" fmla="*/ 524137 f247 1"/>
              <a:gd name="f281" fmla="*/ 567043 f246 1"/>
              <a:gd name="f282" fmla="*/ 597269 f247 1"/>
              <a:gd name="f283" fmla="*/ 466486 f246 1"/>
              <a:gd name="f284" fmla="*/ 588127 f247 1"/>
              <a:gd name="f285" fmla="*/ 282612 f246 1"/>
              <a:gd name="f286" fmla="*/ 408171 f247 1"/>
              <a:gd name="f287" fmla="*/ 213659 f246 1"/>
              <a:gd name="f288" fmla="*/ 239445 f247 1"/>
              <a:gd name="f289" fmla="*/ 357572 f246 1"/>
              <a:gd name="f290" fmla="*/ 99188 f247 1"/>
              <a:gd name="f291" fmla="*/ 454472 f246 1"/>
              <a:gd name="f292" fmla="*/ 35459 f247 1"/>
              <a:gd name="f293" fmla="*/ 292015 f246 1"/>
              <a:gd name="f294" fmla="*/ 481302 f247 1"/>
              <a:gd name="f295" fmla="*/ 5494 f246 1"/>
              <a:gd name="f296" fmla="*/ 759987 f247 1"/>
              <a:gd name="f297" fmla="*/ 144967 f246 1"/>
              <a:gd name="f298" fmla="*/ 805173 f247 1"/>
              <a:gd name="f299" fmla="*/ 532566 f246 1"/>
              <a:gd name="f300" fmla="*/ 659954 f247 1"/>
              <a:gd name="f301" fmla="*/ 740731 f246 1"/>
              <a:gd name="f302" fmla="*/ 394850 f247 1"/>
              <a:gd name="f303" fmla="*/ 1013409 f246 1"/>
              <a:gd name="f304" fmla="*/ 373955 f247 1"/>
              <a:gd name="f305" fmla="*/ 1052587 f246 1"/>
              <a:gd name="f306" fmla="*/ 417312 f247 1"/>
              <a:gd name="f307" fmla="*/ 1062251 f246 1"/>
              <a:gd name="f308" fmla="*/ 880916 f247 1"/>
              <a:gd name="f309" fmla="*/ 1062773 f246 1"/>
              <a:gd name="f310" fmla="*/ 920355 f247 1"/>
              <a:gd name="f311" fmla="*/ 1021245 f246 1"/>
              <a:gd name="f312" fmla="*/ 979383 f247 1"/>
              <a:gd name="f313" fmla="*/ 883339 f246 1"/>
              <a:gd name="f314" fmla="*/ 1119901 f247 1"/>
              <a:gd name="f315" fmla="*/ 941061 f246 1"/>
              <a:gd name="f316" fmla="*/ 1414519 f247 1"/>
              <a:gd name="f317" fmla="*/ 1047363 f246 1"/>
              <a:gd name="f318" fmla="*/ 1566790 f247 1"/>
              <a:gd name="f319" fmla="*/ 800021 f246 1"/>
              <a:gd name="f320" fmla="*/ 1364371 f247 1"/>
              <a:gd name="f321" fmla="*/ 635474 f246 1"/>
              <a:gd name="f322" fmla="*/ 1257546 f247 1"/>
              <a:gd name="f323" fmla="*/ 633384 f246 1"/>
              <a:gd name="f324" fmla="*/ 1150982 f247 1"/>
              <a:gd name="f325" fmla="*/ 561036 f246 1"/>
              <a:gd name="f326" fmla="*/ 1183369 f247 1"/>
              <a:gd name="f327" fmla="*/ 437756 f246 1"/>
              <a:gd name="f328" fmla="*/ 1383699 f247 1"/>
              <a:gd name="f329" fmla="*/ 243173 f246 1"/>
              <a:gd name="f330" fmla="*/ 1409295 f247 1"/>
              <a:gd name="f331" fmla="*/ 208696 f246 1"/>
              <a:gd name="f332" fmla="+- f248 0 f1"/>
              <a:gd name="f333" fmla="*/ f251 1 1787229"/>
              <a:gd name="f334" fmla="*/ f252 1 1279557"/>
              <a:gd name="f335" fmla="*/ f253 1 1787229"/>
              <a:gd name="f336" fmla="*/ f254 1 1787229"/>
              <a:gd name="f337" fmla="*/ f255 1 1279557"/>
              <a:gd name="f338" fmla="*/ f256 1 1787229"/>
              <a:gd name="f339" fmla="*/ f257 1 1279557"/>
              <a:gd name="f340" fmla="*/ f258 1 1787229"/>
              <a:gd name="f341" fmla="*/ f259 1 1279557"/>
              <a:gd name="f342" fmla="*/ f260 1 1787229"/>
              <a:gd name="f343" fmla="*/ f261 1 1279557"/>
              <a:gd name="f344" fmla="*/ f262 1 1787229"/>
              <a:gd name="f345" fmla="*/ f263 1 1279557"/>
              <a:gd name="f346" fmla="*/ f264 1 1787229"/>
              <a:gd name="f347" fmla="*/ f265 1 1279557"/>
              <a:gd name="f348" fmla="*/ f266 1 1787229"/>
              <a:gd name="f349" fmla="*/ f267 1 1279557"/>
              <a:gd name="f350" fmla="*/ f268 1 1787229"/>
              <a:gd name="f351" fmla="*/ f269 1 1279557"/>
              <a:gd name="f352" fmla="*/ f270 1 1787229"/>
              <a:gd name="f353" fmla="*/ f271 1 1279557"/>
              <a:gd name="f354" fmla="*/ f272 1 1787229"/>
              <a:gd name="f355" fmla="*/ f273 1 1279557"/>
              <a:gd name="f356" fmla="*/ f274 1 1787229"/>
              <a:gd name="f357" fmla="*/ f275 1 1279557"/>
              <a:gd name="f358" fmla="*/ f276 1 1787229"/>
              <a:gd name="f359" fmla="*/ f277 1 1279557"/>
              <a:gd name="f360" fmla="*/ f278 1 1787229"/>
              <a:gd name="f361" fmla="*/ f279 1 1279557"/>
              <a:gd name="f362" fmla="*/ f280 1 1787229"/>
              <a:gd name="f363" fmla="*/ f281 1 1279557"/>
              <a:gd name="f364" fmla="*/ f282 1 1787229"/>
              <a:gd name="f365" fmla="*/ f283 1 1279557"/>
              <a:gd name="f366" fmla="*/ f284 1 1787229"/>
              <a:gd name="f367" fmla="*/ f285 1 1279557"/>
              <a:gd name="f368" fmla="*/ f286 1 1787229"/>
              <a:gd name="f369" fmla="*/ f287 1 1279557"/>
              <a:gd name="f370" fmla="*/ f288 1 1787229"/>
              <a:gd name="f371" fmla="*/ f289 1 1279557"/>
              <a:gd name="f372" fmla="*/ f290 1 1787229"/>
              <a:gd name="f373" fmla="*/ f291 1 1279557"/>
              <a:gd name="f374" fmla="*/ f292 1 1787229"/>
              <a:gd name="f375" fmla="*/ f293 1 1279557"/>
              <a:gd name="f376" fmla="*/ f294 1 1787229"/>
              <a:gd name="f377" fmla="*/ f295 1 1279557"/>
              <a:gd name="f378" fmla="*/ f296 1 1787229"/>
              <a:gd name="f379" fmla="*/ f297 1 1279557"/>
              <a:gd name="f380" fmla="*/ f298 1 1787229"/>
              <a:gd name="f381" fmla="*/ f299 1 1279557"/>
              <a:gd name="f382" fmla="*/ f300 1 1787229"/>
              <a:gd name="f383" fmla="*/ f301 1 1279557"/>
              <a:gd name="f384" fmla="*/ f302 1 1787229"/>
              <a:gd name="f385" fmla="*/ f303 1 1279557"/>
              <a:gd name="f386" fmla="*/ f304 1 1787229"/>
              <a:gd name="f387" fmla="*/ f305 1 1279557"/>
              <a:gd name="f388" fmla="*/ f306 1 1787229"/>
              <a:gd name="f389" fmla="*/ f307 1 1279557"/>
              <a:gd name="f390" fmla="*/ f308 1 1787229"/>
              <a:gd name="f391" fmla="*/ f309 1 1279557"/>
              <a:gd name="f392" fmla="*/ f310 1 1787229"/>
              <a:gd name="f393" fmla="*/ f311 1 1279557"/>
              <a:gd name="f394" fmla="*/ f312 1 1787229"/>
              <a:gd name="f395" fmla="*/ f313 1 1279557"/>
              <a:gd name="f396" fmla="*/ f314 1 1787229"/>
              <a:gd name="f397" fmla="*/ f315 1 1279557"/>
              <a:gd name="f398" fmla="*/ f316 1 1787229"/>
              <a:gd name="f399" fmla="*/ f317 1 1279557"/>
              <a:gd name="f400" fmla="*/ f318 1 1787229"/>
              <a:gd name="f401" fmla="*/ f319 1 1279557"/>
              <a:gd name="f402" fmla="*/ f320 1 1787229"/>
              <a:gd name="f403" fmla="*/ f321 1 1279557"/>
              <a:gd name="f404" fmla="*/ f322 1 1787229"/>
              <a:gd name="f405" fmla="*/ f323 1 1279557"/>
              <a:gd name="f406" fmla="*/ f324 1 1787229"/>
              <a:gd name="f407" fmla="*/ f325 1 1279557"/>
              <a:gd name="f408" fmla="*/ f326 1 1787229"/>
              <a:gd name="f409" fmla="*/ f327 1 1279557"/>
              <a:gd name="f410" fmla="*/ f328 1 1787229"/>
              <a:gd name="f411" fmla="*/ f329 1 1279557"/>
              <a:gd name="f412" fmla="*/ f330 1 1787229"/>
              <a:gd name="f413" fmla="*/ f331 1 1279557"/>
              <a:gd name="f414" fmla="*/ f242 1 f249"/>
              <a:gd name="f415" fmla="*/ f243 1 f249"/>
              <a:gd name="f416" fmla="*/ f242 1 f250"/>
              <a:gd name="f417" fmla="*/ f244 1 f250"/>
              <a:gd name="f418" fmla="*/ f333 1 f249"/>
              <a:gd name="f419" fmla="*/ f334 1 f250"/>
              <a:gd name="f420" fmla="*/ f335 1 f249"/>
              <a:gd name="f421" fmla="*/ f336 1 f249"/>
              <a:gd name="f422" fmla="*/ f337 1 f250"/>
              <a:gd name="f423" fmla="*/ f338 1 f249"/>
              <a:gd name="f424" fmla="*/ f339 1 f250"/>
              <a:gd name="f425" fmla="*/ f340 1 f249"/>
              <a:gd name="f426" fmla="*/ f341 1 f250"/>
              <a:gd name="f427" fmla="*/ f342 1 f249"/>
              <a:gd name="f428" fmla="*/ f343 1 f250"/>
              <a:gd name="f429" fmla="*/ f344 1 f249"/>
              <a:gd name="f430" fmla="*/ f345 1 f250"/>
              <a:gd name="f431" fmla="*/ f346 1 f249"/>
              <a:gd name="f432" fmla="*/ f347 1 f250"/>
              <a:gd name="f433" fmla="*/ f348 1 f249"/>
              <a:gd name="f434" fmla="*/ f349 1 f250"/>
              <a:gd name="f435" fmla="*/ f350 1 f249"/>
              <a:gd name="f436" fmla="*/ f351 1 f250"/>
              <a:gd name="f437" fmla="*/ f352 1 f249"/>
              <a:gd name="f438" fmla="*/ f353 1 f250"/>
              <a:gd name="f439" fmla="*/ f354 1 f249"/>
              <a:gd name="f440" fmla="*/ f355 1 f250"/>
              <a:gd name="f441" fmla="*/ f356 1 f249"/>
              <a:gd name="f442" fmla="*/ f357 1 f250"/>
              <a:gd name="f443" fmla="*/ f358 1 f249"/>
              <a:gd name="f444" fmla="*/ f359 1 f250"/>
              <a:gd name="f445" fmla="*/ f360 1 f249"/>
              <a:gd name="f446" fmla="*/ f361 1 f250"/>
              <a:gd name="f447" fmla="*/ f362 1 f249"/>
              <a:gd name="f448" fmla="*/ f363 1 f250"/>
              <a:gd name="f449" fmla="*/ f364 1 f249"/>
              <a:gd name="f450" fmla="*/ f365 1 f250"/>
              <a:gd name="f451" fmla="*/ f366 1 f249"/>
              <a:gd name="f452" fmla="*/ f367 1 f250"/>
              <a:gd name="f453" fmla="*/ f368 1 f249"/>
              <a:gd name="f454" fmla="*/ f369 1 f250"/>
              <a:gd name="f455" fmla="*/ f370 1 f249"/>
              <a:gd name="f456" fmla="*/ f371 1 f250"/>
              <a:gd name="f457" fmla="*/ f372 1 f249"/>
              <a:gd name="f458" fmla="*/ f373 1 f250"/>
              <a:gd name="f459" fmla="*/ f374 1 f249"/>
              <a:gd name="f460" fmla="*/ f375 1 f250"/>
              <a:gd name="f461" fmla="*/ f376 1 f249"/>
              <a:gd name="f462" fmla="*/ f377 1 f250"/>
              <a:gd name="f463" fmla="*/ f378 1 f249"/>
              <a:gd name="f464" fmla="*/ f379 1 f250"/>
              <a:gd name="f465" fmla="*/ f380 1 f249"/>
              <a:gd name="f466" fmla="*/ f381 1 f250"/>
              <a:gd name="f467" fmla="*/ f382 1 f249"/>
              <a:gd name="f468" fmla="*/ f383 1 f250"/>
              <a:gd name="f469" fmla="*/ f384 1 f249"/>
              <a:gd name="f470" fmla="*/ f385 1 f250"/>
              <a:gd name="f471" fmla="*/ f386 1 f249"/>
              <a:gd name="f472" fmla="*/ f387 1 f250"/>
              <a:gd name="f473" fmla="*/ f388 1 f249"/>
              <a:gd name="f474" fmla="*/ f389 1 f250"/>
              <a:gd name="f475" fmla="*/ f390 1 f249"/>
              <a:gd name="f476" fmla="*/ f391 1 f250"/>
              <a:gd name="f477" fmla="*/ f392 1 f249"/>
              <a:gd name="f478" fmla="*/ f393 1 f250"/>
              <a:gd name="f479" fmla="*/ f394 1 f249"/>
              <a:gd name="f480" fmla="*/ f395 1 f250"/>
              <a:gd name="f481" fmla="*/ f396 1 f249"/>
              <a:gd name="f482" fmla="*/ f397 1 f250"/>
              <a:gd name="f483" fmla="*/ f398 1 f249"/>
              <a:gd name="f484" fmla="*/ f399 1 f250"/>
              <a:gd name="f485" fmla="*/ f400 1 f249"/>
              <a:gd name="f486" fmla="*/ f401 1 f250"/>
              <a:gd name="f487" fmla="*/ f402 1 f249"/>
              <a:gd name="f488" fmla="*/ f403 1 f250"/>
              <a:gd name="f489" fmla="*/ f404 1 f249"/>
              <a:gd name="f490" fmla="*/ f405 1 f250"/>
              <a:gd name="f491" fmla="*/ f406 1 f249"/>
              <a:gd name="f492" fmla="*/ f407 1 f250"/>
              <a:gd name="f493" fmla="*/ f408 1 f249"/>
              <a:gd name="f494" fmla="*/ f409 1 f250"/>
              <a:gd name="f495" fmla="*/ f410 1 f249"/>
              <a:gd name="f496" fmla="*/ f411 1 f250"/>
              <a:gd name="f497" fmla="*/ f412 1 f249"/>
              <a:gd name="f498" fmla="*/ f413 1 f250"/>
              <a:gd name="f499" fmla="*/ f414 f240 1"/>
              <a:gd name="f500" fmla="*/ f415 f240 1"/>
              <a:gd name="f501" fmla="*/ f417 f241 1"/>
              <a:gd name="f502" fmla="*/ f416 f241 1"/>
              <a:gd name="f503" fmla="*/ f418 f240 1"/>
              <a:gd name="f504" fmla="*/ f419 f241 1"/>
              <a:gd name="f505" fmla="*/ f420 f240 1"/>
              <a:gd name="f506" fmla="*/ f421 f240 1"/>
              <a:gd name="f507" fmla="*/ f422 f241 1"/>
              <a:gd name="f508" fmla="*/ f423 f240 1"/>
              <a:gd name="f509" fmla="*/ f424 f241 1"/>
              <a:gd name="f510" fmla="*/ f425 f240 1"/>
              <a:gd name="f511" fmla="*/ f426 f241 1"/>
              <a:gd name="f512" fmla="*/ f427 f240 1"/>
              <a:gd name="f513" fmla="*/ f428 f241 1"/>
              <a:gd name="f514" fmla="*/ f429 f240 1"/>
              <a:gd name="f515" fmla="*/ f430 f241 1"/>
              <a:gd name="f516" fmla="*/ f431 f240 1"/>
              <a:gd name="f517" fmla="*/ f432 f241 1"/>
              <a:gd name="f518" fmla="*/ f433 f240 1"/>
              <a:gd name="f519" fmla="*/ f434 f241 1"/>
              <a:gd name="f520" fmla="*/ f435 f240 1"/>
              <a:gd name="f521" fmla="*/ f436 f241 1"/>
              <a:gd name="f522" fmla="*/ f437 f240 1"/>
              <a:gd name="f523" fmla="*/ f438 f241 1"/>
              <a:gd name="f524" fmla="*/ f439 f240 1"/>
              <a:gd name="f525" fmla="*/ f440 f241 1"/>
              <a:gd name="f526" fmla="*/ f441 f240 1"/>
              <a:gd name="f527" fmla="*/ f442 f241 1"/>
              <a:gd name="f528" fmla="*/ f443 f240 1"/>
              <a:gd name="f529" fmla="*/ f444 f241 1"/>
              <a:gd name="f530" fmla="*/ f445 f240 1"/>
              <a:gd name="f531" fmla="*/ f446 f241 1"/>
              <a:gd name="f532" fmla="*/ f447 f240 1"/>
              <a:gd name="f533" fmla="*/ f448 f241 1"/>
              <a:gd name="f534" fmla="*/ f449 f240 1"/>
              <a:gd name="f535" fmla="*/ f450 f241 1"/>
              <a:gd name="f536" fmla="*/ f451 f240 1"/>
              <a:gd name="f537" fmla="*/ f452 f241 1"/>
              <a:gd name="f538" fmla="*/ f453 f240 1"/>
              <a:gd name="f539" fmla="*/ f454 f241 1"/>
              <a:gd name="f540" fmla="*/ f455 f240 1"/>
              <a:gd name="f541" fmla="*/ f456 f241 1"/>
              <a:gd name="f542" fmla="*/ f457 f240 1"/>
              <a:gd name="f543" fmla="*/ f458 f241 1"/>
              <a:gd name="f544" fmla="*/ f459 f240 1"/>
              <a:gd name="f545" fmla="*/ f460 f241 1"/>
              <a:gd name="f546" fmla="*/ f461 f240 1"/>
              <a:gd name="f547" fmla="*/ f462 f241 1"/>
              <a:gd name="f548" fmla="*/ f463 f240 1"/>
              <a:gd name="f549" fmla="*/ f464 f241 1"/>
              <a:gd name="f550" fmla="*/ f465 f240 1"/>
              <a:gd name="f551" fmla="*/ f466 f241 1"/>
              <a:gd name="f552" fmla="*/ f467 f240 1"/>
              <a:gd name="f553" fmla="*/ f468 f241 1"/>
              <a:gd name="f554" fmla="*/ f469 f240 1"/>
              <a:gd name="f555" fmla="*/ f470 f241 1"/>
              <a:gd name="f556" fmla="*/ f471 f240 1"/>
              <a:gd name="f557" fmla="*/ f472 f241 1"/>
              <a:gd name="f558" fmla="*/ f473 f240 1"/>
              <a:gd name="f559" fmla="*/ f474 f241 1"/>
              <a:gd name="f560" fmla="*/ f475 f240 1"/>
              <a:gd name="f561" fmla="*/ f476 f241 1"/>
              <a:gd name="f562" fmla="*/ f477 f240 1"/>
              <a:gd name="f563" fmla="*/ f478 f241 1"/>
              <a:gd name="f564" fmla="*/ f479 f240 1"/>
              <a:gd name="f565" fmla="*/ f480 f241 1"/>
              <a:gd name="f566" fmla="*/ f481 f240 1"/>
              <a:gd name="f567" fmla="*/ f482 f241 1"/>
              <a:gd name="f568" fmla="*/ f483 f240 1"/>
              <a:gd name="f569" fmla="*/ f484 f241 1"/>
              <a:gd name="f570" fmla="*/ f485 f240 1"/>
              <a:gd name="f571" fmla="*/ f486 f241 1"/>
              <a:gd name="f572" fmla="*/ f487 f240 1"/>
              <a:gd name="f573" fmla="*/ f488 f241 1"/>
              <a:gd name="f574" fmla="*/ f489 f240 1"/>
              <a:gd name="f575" fmla="*/ f490 f241 1"/>
              <a:gd name="f576" fmla="*/ f491 f240 1"/>
              <a:gd name="f577" fmla="*/ f492 f241 1"/>
              <a:gd name="f578" fmla="*/ f493 f240 1"/>
              <a:gd name="f579" fmla="*/ f494 f241 1"/>
              <a:gd name="f580" fmla="*/ f495 f240 1"/>
              <a:gd name="f581" fmla="*/ f496 f241 1"/>
              <a:gd name="f582" fmla="*/ f497 f240 1"/>
              <a:gd name="f583" fmla="*/ f498 f2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2">
                <a:pos x="f503" y="f504"/>
              </a:cxn>
              <a:cxn ang="f332">
                <a:pos x="f505" y="f504"/>
              </a:cxn>
              <a:cxn ang="f332">
                <a:pos x="f506" y="f507"/>
              </a:cxn>
              <a:cxn ang="f332">
                <a:pos x="f508" y="f509"/>
              </a:cxn>
              <a:cxn ang="f332">
                <a:pos x="f510" y="f511"/>
              </a:cxn>
              <a:cxn ang="f332">
                <a:pos x="f512" y="f513"/>
              </a:cxn>
              <a:cxn ang="f332">
                <a:pos x="f514" y="f515"/>
              </a:cxn>
              <a:cxn ang="f332">
                <a:pos x="f516" y="f517"/>
              </a:cxn>
              <a:cxn ang="f332">
                <a:pos x="f518" y="f519"/>
              </a:cxn>
              <a:cxn ang="f332">
                <a:pos x="f520" y="f521"/>
              </a:cxn>
              <a:cxn ang="f332">
                <a:pos x="f522" y="f523"/>
              </a:cxn>
              <a:cxn ang="f332">
                <a:pos x="f524" y="f525"/>
              </a:cxn>
              <a:cxn ang="f332">
                <a:pos x="f526" y="f527"/>
              </a:cxn>
              <a:cxn ang="f332">
                <a:pos x="f528" y="f529"/>
              </a:cxn>
              <a:cxn ang="f332">
                <a:pos x="f530" y="f531"/>
              </a:cxn>
              <a:cxn ang="f332">
                <a:pos x="f532" y="f533"/>
              </a:cxn>
              <a:cxn ang="f332">
                <a:pos x="f534" y="f535"/>
              </a:cxn>
              <a:cxn ang="f332">
                <a:pos x="f536" y="f537"/>
              </a:cxn>
              <a:cxn ang="f332">
                <a:pos x="f538" y="f539"/>
              </a:cxn>
              <a:cxn ang="f332">
                <a:pos x="f540" y="f541"/>
              </a:cxn>
              <a:cxn ang="f332">
                <a:pos x="f542" y="f543"/>
              </a:cxn>
              <a:cxn ang="f332">
                <a:pos x="f544" y="f545"/>
              </a:cxn>
              <a:cxn ang="f332">
                <a:pos x="f546" y="f547"/>
              </a:cxn>
              <a:cxn ang="f332">
                <a:pos x="f548" y="f549"/>
              </a:cxn>
              <a:cxn ang="f332">
                <a:pos x="f550" y="f551"/>
              </a:cxn>
              <a:cxn ang="f332">
                <a:pos x="f552" y="f553"/>
              </a:cxn>
              <a:cxn ang="f332">
                <a:pos x="f554" y="f555"/>
              </a:cxn>
              <a:cxn ang="f332">
                <a:pos x="f556" y="f557"/>
              </a:cxn>
              <a:cxn ang="f332">
                <a:pos x="f558" y="f559"/>
              </a:cxn>
              <a:cxn ang="f332">
                <a:pos x="f560" y="f561"/>
              </a:cxn>
              <a:cxn ang="f332">
                <a:pos x="f562" y="f563"/>
              </a:cxn>
              <a:cxn ang="f332">
                <a:pos x="f564" y="f565"/>
              </a:cxn>
              <a:cxn ang="f332">
                <a:pos x="f566" y="f567"/>
              </a:cxn>
              <a:cxn ang="f332">
                <a:pos x="f568" y="f569"/>
              </a:cxn>
              <a:cxn ang="f332">
                <a:pos x="f570" y="f571"/>
              </a:cxn>
              <a:cxn ang="f332">
                <a:pos x="f572" y="f573"/>
              </a:cxn>
              <a:cxn ang="f332">
                <a:pos x="f574" y="f575"/>
              </a:cxn>
              <a:cxn ang="f332">
                <a:pos x="f576" y="f577"/>
              </a:cxn>
              <a:cxn ang="f332">
                <a:pos x="f578" y="f579"/>
              </a:cxn>
              <a:cxn ang="f332">
                <a:pos x="f580" y="f581"/>
              </a:cxn>
              <a:cxn ang="f332">
                <a:pos x="f582" y="f583"/>
              </a:cxn>
            </a:cxnLst>
            <a:rect l="f499" t="f502" r="f500" b="f501"/>
            <a:pathLst>
              <a:path w="1787229" h="1279557">
                <a:moveTo>
                  <a:pt x="f8" y="f9"/>
                </a:moveTo>
                <a:cubicBezTo>
                  <a:pt x="f10" y="f9"/>
                  <a:pt x="f11" y="f12"/>
                  <a:pt x="f13" y="f9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27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0"/>
                </a:cubicBezTo>
                <a:cubicBezTo>
                  <a:pt x="f72" y="f68"/>
                  <a:pt x="f73" y="f74"/>
                  <a:pt x="f75" y="f7"/>
                </a:cubicBezTo>
                <a:cubicBezTo>
                  <a:pt x="f76" y="f7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89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1"/>
                  <a:pt x="f173" y="f171"/>
                </a:cubicBezTo>
                <a:cubicBezTo>
                  <a:pt x="f174" y="f171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close/>
              </a:path>
            </a:pathLst>
          </a:custGeom>
          <a:solidFill>
            <a:srgbClr val="EC82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CuadroTexto 158">
            <a:extLst>
              <a:ext uri="{FF2B5EF4-FFF2-40B4-BE49-F238E27FC236}">
                <a16:creationId xmlns:a16="http://schemas.microsoft.com/office/drawing/2014/main" id="{72D3FBE0-D2BA-422C-B408-26B25C4996F0}"/>
              </a:ext>
            </a:extLst>
          </p:cNvPr>
          <p:cNvSpPr txBox="1"/>
          <p:nvPr/>
        </p:nvSpPr>
        <p:spPr>
          <a:xfrm>
            <a:off x="7435562" y="231754"/>
            <a:ext cx="170843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58748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2" name="Gráfico 10">
            <a:extLst>
              <a:ext uri="{FF2B5EF4-FFF2-40B4-BE49-F238E27FC236}">
                <a16:creationId xmlns:a16="http://schemas.microsoft.com/office/drawing/2014/main" id="{E09FD5C3-7290-4339-89D0-08F563C48A7E}"/>
              </a:ext>
            </a:extLst>
          </p:cNvPr>
          <p:cNvGrpSpPr/>
          <p:nvPr/>
        </p:nvGrpSpPr>
        <p:grpSpPr>
          <a:xfrm>
            <a:off x="2136760" y="1698699"/>
            <a:ext cx="637025" cy="637025"/>
            <a:chOff x="2136760" y="1698699"/>
            <a:chExt cx="637025" cy="637025"/>
          </a:xfrm>
        </p:grpSpPr>
        <p:sp>
          <p:nvSpPr>
            <p:cNvPr id="33" name="Forma libre: forma 160">
              <a:extLst>
                <a:ext uri="{FF2B5EF4-FFF2-40B4-BE49-F238E27FC236}">
                  <a16:creationId xmlns:a16="http://schemas.microsoft.com/office/drawing/2014/main" id="{751127CE-5402-44D5-B3C2-812AEF8D0BD7}"/>
                </a:ext>
              </a:extLst>
            </p:cNvPr>
            <p:cNvSpPr/>
            <p:nvPr/>
          </p:nvSpPr>
          <p:spPr>
            <a:xfrm>
              <a:off x="2136760" y="1698699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5A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orma libre: forma 161">
              <a:extLst>
                <a:ext uri="{FF2B5EF4-FFF2-40B4-BE49-F238E27FC236}">
                  <a16:creationId xmlns:a16="http://schemas.microsoft.com/office/drawing/2014/main" id="{4D2EAA14-6761-4AC2-B9FD-3C793DEBDE94}"/>
                </a:ext>
              </a:extLst>
            </p:cNvPr>
            <p:cNvSpPr/>
            <p:nvPr/>
          </p:nvSpPr>
          <p:spPr>
            <a:xfrm>
              <a:off x="2218709" y="1776953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9">
    <p:bg>
      <p:bgPr>
        <a:solidFill>
          <a:srgbClr val="303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9;p46">
            <a:extLst>
              <a:ext uri="{FF2B5EF4-FFF2-40B4-BE49-F238E27FC236}">
                <a16:creationId xmlns:a16="http://schemas.microsoft.com/office/drawing/2014/main" id="{57732E7D-0B92-482F-B237-7EC4265E1E4B}"/>
              </a:ext>
            </a:extLst>
          </p:cNvPr>
          <p:cNvSpPr/>
          <p:nvPr/>
        </p:nvSpPr>
        <p:spPr>
          <a:xfrm>
            <a:off x="1211525" y="1568589"/>
            <a:ext cx="892500" cy="8925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590;p46">
            <a:extLst>
              <a:ext uri="{FF2B5EF4-FFF2-40B4-BE49-F238E27FC236}">
                <a16:creationId xmlns:a16="http://schemas.microsoft.com/office/drawing/2014/main" id="{CEEBE55E-2DDA-408D-8F35-3A5EF9F040E6}"/>
              </a:ext>
            </a:extLst>
          </p:cNvPr>
          <p:cNvSpPr/>
          <p:nvPr/>
        </p:nvSpPr>
        <p:spPr>
          <a:xfrm>
            <a:off x="4125754" y="1568589"/>
            <a:ext cx="892500" cy="8925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591;p46">
            <a:extLst>
              <a:ext uri="{FF2B5EF4-FFF2-40B4-BE49-F238E27FC236}">
                <a16:creationId xmlns:a16="http://schemas.microsoft.com/office/drawing/2014/main" id="{102493D7-B964-4EC8-B1DE-C8A17DE0C3DB}"/>
              </a:ext>
            </a:extLst>
          </p:cNvPr>
          <p:cNvSpPr/>
          <p:nvPr/>
        </p:nvSpPr>
        <p:spPr>
          <a:xfrm>
            <a:off x="7039974" y="1568589"/>
            <a:ext cx="892500" cy="8925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592;p46">
            <a:extLst>
              <a:ext uri="{FF2B5EF4-FFF2-40B4-BE49-F238E27FC236}">
                <a16:creationId xmlns:a16="http://schemas.microsoft.com/office/drawing/2014/main" id="{54945A14-2CC6-44A6-B04F-AA1DD67773F8}"/>
              </a:ext>
            </a:extLst>
          </p:cNvPr>
          <p:cNvSpPr/>
          <p:nvPr/>
        </p:nvSpPr>
        <p:spPr>
          <a:xfrm>
            <a:off x="2668639" y="3310685"/>
            <a:ext cx="892500" cy="8925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593;p46">
            <a:extLst>
              <a:ext uri="{FF2B5EF4-FFF2-40B4-BE49-F238E27FC236}">
                <a16:creationId xmlns:a16="http://schemas.microsoft.com/office/drawing/2014/main" id="{84C11EE1-5CCA-4452-BFDC-93F1492B4152}"/>
              </a:ext>
            </a:extLst>
          </p:cNvPr>
          <p:cNvSpPr/>
          <p:nvPr/>
        </p:nvSpPr>
        <p:spPr>
          <a:xfrm>
            <a:off x="5582860" y="3310685"/>
            <a:ext cx="892500" cy="8925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7" name="Google Shape;1594;p46">
            <a:extLst>
              <a:ext uri="{FF2B5EF4-FFF2-40B4-BE49-F238E27FC236}">
                <a16:creationId xmlns:a16="http://schemas.microsoft.com/office/drawing/2014/main" id="{43D0CFD0-3EE2-4CA6-95F3-C66F3FAE63FE}"/>
              </a:ext>
            </a:extLst>
          </p:cNvPr>
          <p:cNvCxnSpPr/>
          <p:nvPr/>
        </p:nvCxnSpPr>
        <p:spPr>
          <a:xfrm>
            <a:off x="2587203" y="1052099"/>
            <a:ext cx="3969593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sp>
        <p:nvSpPr>
          <p:cNvPr id="8" name="Google Shape;1595;p46">
            <a:extLst>
              <a:ext uri="{FF2B5EF4-FFF2-40B4-BE49-F238E27FC236}">
                <a16:creationId xmlns:a16="http://schemas.microsoft.com/office/drawing/2014/main" id="{0681411F-5CC2-4453-BB90-4D87BBB611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/>
              <a:t>¿CÓMO SE CELEBRA?</a:t>
            </a:r>
          </a:p>
        </p:txBody>
      </p:sp>
      <p:grpSp>
        <p:nvGrpSpPr>
          <p:cNvPr id="9" name="Google Shape;1596;p46">
            <a:extLst>
              <a:ext uri="{FF2B5EF4-FFF2-40B4-BE49-F238E27FC236}">
                <a16:creationId xmlns:a16="http://schemas.microsoft.com/office/drawing/2014/main" id="{7CEEDF9C-1917-46BE-85A6-5CBA32E7C860}"/>
              </a:ext>
            </a:extLst>
          </p:cNvPr>
          <p:cNvGrpSpPr/>
          <p:nvPr/>
        </p:nvGrpSpPr>
        <p:grpSpPr>
          <a:xfrm>
            <a:off x="2944185" y="3537520"/>
            <a:ext cx="341409" cy="438866"/>
            <a:chOff x="2944185" y="3537520"/>
            <a:chExt cx="341409" cy="438866"/>
          </a:xfrm>
        </p:grpSpPr>
        <p:sp>
          <p:nvSpPr>
            <p:cNvPr id="10" name="Google Shape;1597;p46">
              <a:extLst>
                <a:ext uri="{FF2B5EF4-FFF2-40B4-BE49-F238E27FC236}">
                  <a16:creationId xmlns:a16="http://schemas.microsoft.com/office/drawing/2014/main" id="{E81ACBB3-16CD-4949-9131-9FC95D3B5670}"/>
                </a:ext>
              </a:extLst>
            </p:cNvPr>
            <p:cNvSpPr/>
            <p:nvPr/>
          </p:nvSpPr>
          <p:spPr>
            <a:xfrm>
              <a:off x="3105439" y="3764511"/>
              <a:ext cx="123809" cy="118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62"/>
                <a:gd name="f4" fmla="val 10245"/>
                <a:gd name="f5" fmla="val 7870"/>
                <a:gd name="f6" fmla="val 6693"/>
                <a:gd name="f7" fmla="val 2838"/>
                <a:gd name="f8" fmla="val 3918"/>
                <a:gd name="f9" fmla="val 4751"/>
                <a:gd name="f10" fmla="val 796"/>
                <a:gd name="f11" fmla="val 554"/>
                <a:gd name="f12" fmla="val 310"/>
                <a:gd name="f13" fmla="val 4739"/>
                <a:gd name="f14" fmla="val 65"/>
                <a:gd name="f15" fmla="val 4716"/>
                <a:gd name="f16" fmla="val 7773"/>
                <a:gd name="f17" fmla="val 2439"/>
                <a:gd name="f18" fmla="val 10244"/>
                <a:gd name="f19" fmla="val 5463"/>
                <a:gd name="f20" fmla="val 8423"/>
                <a:gd name="f21" fmla="val 10829"/>
                <a:gd name="f22" fmla="val 7805"/>
                <a:gd name="f23" fmla="val 4846"/>
                <a:gd name="f24" fmla="val 2765"/>
                <a:gd name="f25" fmla="val 9658"/>
                <a:gd name="f26" fmla="val 911"/>
                <a:gd name="f27" fmla="*/ f0 1 10862"/>
                <a:gd name="f28" fmla="*/ f1 1 1024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0862"/>
                <a:gd name="f35" fmla="*/ f32 1 1024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0862" h="1024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5"/>
                  </a:cubicBezTo>
                  <a:lnTo>
                    <a:pt x="f14" y="f15"/>
                  </a:lnTo>
                  <a:cubicBezTo>
                    <a:pt x="f2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3" y="f24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598;p46">
              <a:extLst>
                <a:ext uri="{FF2B5EF4-FFF2-40B4-BE49-F238E27FC236}">
                  <a16:creationId xmlns:a16="http://schemas.microsoft.com/office/drawing/2014/main" id="{294CA3C9-3F96-4A6E-B697-AA3D1D5E93E6}"/>
                </a:ext>
              </a:extLst>
            </p:cNvPr>
            <p:cNvSpPr/>
            <p:nvPr/>
          </p:nvSpPr>
          <p:spPr>
            <a:xfrm>
              <a:off x="2944185" y="3655935"/>
              <a:ext cx="111949" cy="13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21"/>
                <a:gd name="f4" fmla="val 12001"/>
                <a:gd name="f5" fmla="val 6504"/>
                <a:gd name="f6" fmla="val 1"/>
                <a:gd name="f7" fmla="val 2927"/>
                <a:gd name="f8" fmla="val 2895"/>
                <a:gd name="f9" fmla="val 6505"/>
                <a:gd name="f10" fmla="val 8814"/>
                <a:gd name="f11" fmla="val 1236"/>
                <a:gd name="f12" fmla="val 10862"/>
                <a:gd name="f13" fmla="val 3057"/>
                <a:gd name="f14" fmla="val 3707"/>
                <a:gd name="f15" fmla="val 9854"/>
                <a:gd name="f16" fmla="val 5301"/>
                <a:gd name="f17" fmla="val 8066"/>
                <a:gd name="f18" fmla="val 7382"/>
                <a:gd name="f19" fmla="val 7188"/>
                <a:gd name="f20" fmla="val 7187"/>
                <a:gd name="f21" fmla="val 4749"/>
                <a:gd name="f22" fmla="val 8097"/>
                <a:gd name="f23" fmla="val 2472"/>
                <a:gd name="f24" fmla="val 911"/>
                <a:gd name="f25" fmla="val 8813"/>
                <a:gd name="f26" fmla="val 293"/>
                <a:gd name="f27" fmla="val 7675"/>
                <a:gd name="f28" fmla="*/ f0 1 9821"/>
                <a:gd name="f29" fmla="*/ f1 1 12001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9821"/>
                <a:gd name="f36" fmla="*/ f33 1 12001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9821" h="1200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3" y="f24"/>
                  </a:cubicBezTo>
                  <a:cubicBezTo>
                    <a:pt x="f25" y="f26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599;p46">
              <a:extLst>
                <a:ext uri="{FF2B5EF4-FFF2-40B4-BE49-F238E27FC236}">
                  <a16:creationId xmlns:a16="http://schemas.microsoft.com/office/drawing/2014/main" id="{D17BA52E-0A63-4179-8887-0E947DCFF362}"/>
                </a:ext>
              </a:extLst>
            </p:cNvPr>
            <p:cNvSpPr/>
            <p:nvPr/>
          </p:nvSpPr>
          <p:spPr>
            <a:xfrm>
              <a:off x="3173635" y="3655935"/>
              <a:ext cx="111959" cy="13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22"/>
                <a:gd name="f4" fmla="val 12001"/>
                <a:gd name="f5" fmla="val 3318"/>
                <a:gd name="f6" fmla="val 1"/>
                <a:gd name="f7" fmla="val 2147"/>
                <a:gd name="f8" fmla="val 1009"/>
                <a:gd name="f9" fmla="val 326"/>
                <a:gd name="f10" fmla="val 911"/>
                <a:gd name="f11" fmla="val 1724"/>
                <a:gd name="f12" fmla="val 2472"/>
                <a:gd name="f13" fmla="val 2667"/>
                <a:gd name="f14" fmla="val 4781"/>
                <a:gd name="f15" fmla="val 2440"/>
                <a:gd name="f16" fmla="val 7188"/>
                <a:gd name="f17" fmla="val 4521"/>
                <a:gd name="f18" fmla="val 8066"/>
                <a:gd name="f19" fmla="val 6114"/>
                <a:gd name="f20" fmla="val 9854"/>
                <a:gd name="f21" fmla="val 6765"/>
                <a:gd name="f22" fmla="val 8618"/>
                <a:gd name="f23" fmla="val 10862"/>
                <a:gd name="f24" fmla="val 8814"/>
                <a:gd name="f25" fmla="val 6505"/>
                <a:gd name="f26" fmla="val 2895"/>
                <a:gd name="f27" fmla="val 6927"/>
                <a:gd name="f28" fmla="*/ f0 1 9822"/>
                <a:gd name="f29" fmla="*/ f1 1 12001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9822"/>
                <a:gd name="f36" fmla="*/ f33 1 12001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9822" h="12001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4"/>
                  </a:cubicBezTo>
                  <a:cubicBezTo>
                    <a:pt x="f22" y="f23"/>
                    <a:pt x="f3" y="f24"/>
                    <a:pt x="f3" y="f25"/>
                  </a:cubicBezTo>
                  <a:cubicBezTo>
                    <a:pt x="f3" y="f26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600;p46">
              <a:extLst>
                <a:ext uri="{FF2B5EF4-FFF2-40B4-BE49-F238E27FC236}">
                  <a16:creationId xmlns:a16="http://schemas.microsoft.com/office/drawing/2014/main" id="{1252866F-ECE6-4C77-8911-CB0CDC6187BD}"/>
                </a:ext>
              </a:extLst>
            </p:cNvPr>
            <p:cNvSpPr/>
            <p:nvPr/>
          </p:nvSpPr>
          <p:spPr>
            <a:xfrm>
              <a:off x="3000530" y="3764511"/>
              <a:ext cx="96752" cy="1184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88"/>
                <a:gd name="f4" fmla="val 10214"/>
                <a:gd name="f5" fmla="val 2992"/>
                <a:gd name="f6" fmla="val 1203"/>
                <a:gd name="f7" fmla="val 911"/>
                <a:gd name="f8" fmla="val 2765"/>
                <a:gd name="f9" fmla="val 4846"/>
                <a:gd name="f10" fmla="val 7805"/>
                <a:gd name="f11" fmla="val 2439"/>
                <a:gd name="f12" fmla="val 10212"/>
                <a:gd name="f13" fmla="val 5398"/>
                <a:gd name="f14" fmla="val 5445"/>
                <a:gd name="f15" fmla="val 10213"/>
                <a:gd name="f16" fmla="val 5491"/>
                <a:gd name="f17" fmla="val 5537"/>
                <a:gd name="f18" fmla="val 6594"/>
                <a:gd name="f19" fmla="val 7615"/>
                <a:gd name="f20" fmla="val 9860"/>
                <a:gd name="f21" fmla="val 9269"/>
                <a:gd name="f22" fmla="val 7382"/>
                <a:gd name="f23" fmla="val 7773"/>
                <a:gd name="f24" fmla="val 6927"/>
                <a:gd name="f25" fmla="val 5952"/>
                <a:gd name="f26" fmla="val 7089"/>
                <a:gd name="f27" fmla="val 4130"/>
                <a:gd name="f28" fmla="val 5236"/>
                <a:gd name="f29" fmla="val 3350"/>
                <a:gd name="f30" fmla="val 3740"/>
                <a:gd name="f31" fmla="val 1887"/>
                <a:gd name="f32" fmla="*/ f0 1 8488"/>
                <a:gd name="f33" fmla="*/ f1 1 1021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8488"/>
                <a:gd name="f40" fmla="*/ f37 1 1021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8488" h="10214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601;p46">
              <a:extLst>
                <a:ext uri="{FF2B5EF4-FFF2-40B4-BE49-F238E27FC236}">
                  <a16:creationId xmlns:a16="http://schemas.microsoft.com/office/drawing/2014/main" id="{FB3DAD3A-8937-4DA0-B537-9A90780C2E23}"/>
                </a:ext>
              </a:extLst>
            </p:cNvPr>
            <p:cNvSpPr/>
            <p:nvPr/>
          </p:nvSpPr>
          <p:spPr>
            <a:xfrm>
              <a:off x="3040928" y="3890799"/>
              <a:ext cx="147913" cy="855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76"/>
                <a:gd name="f4" fmla="val 7383"/>
                <a:gd name="f5" fmla="val 6505"/>
                <a:gd name="f6" fmla="val 5124"/>
                <a:gd name="f7" fmla="val 1053"/>
                <a:gd name="f8" fmla="val 3492"/>
                <a:gd name="f9" fmla="val 1567"/>
                <a:gd name="f10" fmla="val 1873"/>
                <a:gd name="f11" fmla="val 1242"/>
                <a:gd name="f12" fmla="val 612"/>
                <a:gd name="f13" fmla="val 1489"/>
                <a:gd name="f14" fmla="val 1"/>
                <a:gd name="f15" fmla="val 1334"/>
                <a:gd name="f16" fmla="val 228"/>
                <a:gd name="f17" fmla="val 4716"/>
                <a:gd name="f18" fmla="val 3057"/>
                <a:gd name="f19" fmla="val 7382"/>
                <a:gd name="f20" fmla="val 9919"/>
                <a:gd name="f21" fmla="val 12748"/>
                <a:gd name="f22" fmla="val 12376"/>
                <a:gd name="f23" fmla="val 1486"/>
                <a:gd name="f24" fmla="val 11759"/>
                <a:gd name="f25" fmla="val 1562"/>
                <a:gd name="f26" fmla="val 11140"/>
                <a:gd name="f27" fmla="val 9511"/>
                <a:gd name="f28" fmla="val 7871"/>
                <a:gd name="f29" fmla="val 1037"/>
                <a:gd name="f30" fmla="*/ f0 1 12976"/>
                <a:gd name="f31" fmla="*/ f1 1 738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76"/>
                <a:gd name="f38" fmla="*/ f35 1 738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76" h="7383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5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5" y="f19"/>
                  </a:cubicBezTo>
                  <a:cubicBezTo>
                    <a:pt x="f20" y="f19"/>
                    <a:pt x="f21" y="f17"/>
                    <a:pt x="f3" y="f15"/>
                  </a:cubicBezTo>
                  <a:lnTo>
                    <a:pt x="f3" y="f15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602;p46">
              <a:extLst>
                <a:ext uri="{FF2B5EF4-FFF2-40B4-BE49-F238E27FC236}">
                  <a16:creationId xmlns:a16="http://schemas.microsoft.com/office/drawing/2014/main" id="{E27753CA-DC2B-423C-86A6-23BCE3424CDE}"/>
                </a:ext>
              </a:extLst>
            </p:cNvPr>
            <p:cNvSpPr/>
            <p:nvPr/>
          </p:nvSpPr>
          <p:spPr>
            <a:xfrm>
              <a:off x="3025740" y="3537520"/>
              <a:ext cx="183126" cy="120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66"/>
                <a:gd name="f4" fmla="val 10411"/>
                <a:gd name="f5" fmla="val 1695"/>
                <a:gd name="f6" fmla="val 1534"/>
                <a:gd name="f7" fmla="val 1375"/>
                <a:gd name="f8" fmla="val 33"/>
                <a:gd name="f9" fmla="val 1236"/>
                <a:gd name="f10" fmla="val 102"/>
                <a:gd name="f11" fmla="val 943"/>
                <a:gd name="f12" fmla="val 232"/>
                <a:gd name="f13" fmla="val 716"/>
                <a:gd name="f14" fmla="val 460"/>
                <a:gd name="f15" fmla="val 618"/>
                <a:gd name="f16" fmla="val 753"/>
                <a:gd name="f17" fmla="val 818"/>
                <a:gd name="f18" fmla="val 2704"/>
                <a:gd name="f19" fmla="val 423"/>
                <a:gd name="f20" fmla="val 5078"/>
                <a:gd name="f21" fmla="val 6639"/>
                <a:gd name="f22" fmla="val 1529"/>
                <a:gd name="f23" fmla="val 8655"/>
                <a:gd name="f24" fmla="val 3577"/>
                <a:gd name="f25" fmla="val 4781"/>
                <a:gd name="f26" fmla="val 9565"/>
                <a:gd name="f27" fmla="val 6244"/>
                <a:gd name="f28" fmla="val 9110"/>
                <a:gd name="f29" fmla="val 7805"/>
                <a:gd name="f30" fmla="val 8293"/>
                <a:gd name="f31" fmla="val 8781"/>
                <a:gd name="f32" fmla="val 9143"/>
                <a:gd name="f33" fmla="val 9236"/>
                <a:gd name="f34" fmla="val 9240"/>
                <a:gd name="f35" fmla="val 10407"/>
                <a:gd name="f36" fmla="val 5240"/>
                <a:gd name="f37" fmla="val 14797"/>
                <a:gd name="f38" fmla="val 4753"/>
                <a:gd name="f39" fmla="val 15024"/>
                <a:gd name="f40" fmla="val 4720"/>
                <a:gd name="f41" fmla="val 15642"/>
                <a:gd name="f42" fmla="val 4655"/>
                <a:gd name="f43" fmla="val 16065"/>
                <a:gd name="f44" fmla="val 4135"/>
                <a:gd name="f45" fmla="val 16033"/>
                <a:gd name="f46" fmla="val 3517"/>
                <a:gd name="f47" fmla="val 15972"/>
                <a:gd name="f48" fmla="val 2938"/>
                <a:gd name="f49" fmla="val 15483"/>
                <a:gd name="f50" fmla="val 2502"/>
                <a:gd name="f51" fmla="val 14941"/>
                <a:gd name="f52" fmla="val 14904"/>
                <a:gd name="f53" fmla="val 14867"/>
                <a:gd name="f54" fmla="val 2505"/>
                <a:gd name="f55" fmla="val 14829"/>
                <a:gd name="f56" fmla="val 2509"/>
                <a:gd name="f57" fmla="val 14732"/>
                <a:gd name="f58" fmla="val 2541"/>
                <a:gd name="f59" fmla="val 12781"/>
                <a:gd name="f60" fmla="val 10829"/>
                <a:gd name="f61" fmla="val 3874"/>
                <a:gd name="f62" fmla="val 9789"/>
                <a:gd name="f63" fmla="val 4492"/>
                <a:gd name="f64" fmla="val 8651"/>
                <a:gd name="f65" fmla="val 5435"/>
                <a:gd name="f66" fmla="val 6866"/>
                <a:gd name="f67" fmla="val 7285"/>
                <a:gd name="f68" fmla="val 4948"/>
                <a:gd name="f69" fmla="val 6342"/>
                <a:gd name="f70" fmla="val 3549"/>
                <a:gd name="f71" fmla="val 5464"/>
                <a:gd name="f72" fmla="val 2574"/>
                <a:gd name="f73" fmla="val 3870"/>
                <a:gd name="f74" fmla="val 2179"/>
                <a:gd name="f75" fmla="val 2114"/>
                <a:gd name="f76" fmla="val 70"/>
                <a:gd name="f77" fmla="val 1978"/>
                <a:gd name="f78" fmla="val 24"/>
                <a:gd name="f79" fmla="val 1835"/>
                <a:gd name="f80" fmla="*/ f0 1 16066"/>
                <a:gd name="f81" fmla="*/ f1 1 10411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16066"/>
                <a:gd name="f88" fmla="*/ f85 1 10411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16066" h="1041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2" y="f18"/>
                    <a:pt x="f19" y="f20"/>
                  </a:cubicBezTo>
                  <a:cubicBezTo>
                    <a:pt x="f13" y="f21"/>
                    <a:pt x="f22" y="f23"/>
                    <a:pt x="f24" y="f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18"/>
                    <a:pt x="f60" y="f61"/>
                  </a:cubicBezTo>
                  <a:cubicBezTo>
                    <a:pt x="f62" y="f63"/>
                    <a:pt x="f64" y="f65"/>
                    <a:pt x="f29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17"/>
                    <a:pt x="f74" y="f10"/>
                    <a:pt x="f75" y="f76"/>
                  </a:cubicBezTo>
                  <a:cubicBezTo>
                    <a:pt x="f77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603;p46">
              <a:extLst>
                <a:ext uri="{FF2B5EF4-FFF2-40B4-BE49-F238E27FC236}">
                  <a16:creationId xmlns:a16="http://schemas.microsoft.com/office/drawing/2014/main" id="{60CA7647-E43B-4620-BB85-2907A4298F43}"/>
                </a:ext>
              </a:extLst>
            </p:cNvPr>
            <p:cNvSpPr/>
            <p:nvPr/>
          </p:nvSpPr>
          <p:spPr>
            <a:xfrm>
              <a:off x="3053538" y="3668755"/>
              <a:ext cx="122703" cy="125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65"/>
                <a:gd name="f4" fmla="val 10797"/>
                <a:gd name="f5" fmla="val 5399"/>
                <a:gd name="f6" fmla="val 2407"/>
                <a:gd name="f7" fmla="val 8358"/>
                <a:gd name="f8" fmla="val 10764"/>
                <a:gd name="f9" fmla="*/ f0 1 10765"/>
                <a:gd name="f10" fmla="*/ f1 1 1079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0765"/>
                <a:gd name="f17" fmla="*/ f14 1 1079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0765" h="10797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4"/>
                    <a:pt x="f5" y="f4"/>
                  </a:cubicBezTo>
                  <a:cubicBezTo>
                    <a:pt x="f7" y="f4"/>
                    <a:pt x="f8" y="f7"/>
                    <a:pt x="f8" y="f5"/>
                  </a:cubicBezTo>
                  <a:cubicBezTo>
                    <a:pt x="f8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1604;p46">
            <a:extLst>
              <a:ext uri="{FF2B5EF4-FFF2-40B4-BE49-F238E27FC236}">
                <a16:creationId xmlns:a16="http://schemas.microsoft.com/office/drawing/2014/main" id="{D52D58A6-9ED0-494C-917C-07D20A7AB79D}"/>
              </a:ext>
            </a:extLst>
          </p:cNvPr>
          <p:cNvGrpSpPr/>
          <p:nvPr/>
        </p:nvGrpSpPr>
        <p:grpSpPr>
          <a:xfrm>
            <a:off x="4357125" y="1799959"/>
            <a:ext cx="429777" cy="429768"/>
            <a:chOff x="4357125" y="1799959"/>
            <a:chExt cx="429777" cy="429768"/>
          </a:xfrm>
        </p:grpSpPr>
        <p:sp>
          <p:nvSpPr>
            <p:cNvPr id="18" name="Google Shape;1605;p46">
              <a:extLst>
                <a:ext uri="{FF2B5EF4-FFF2-40B4-BE49-F238E27FC236}">
                  <a16:creationId xmlns:a16="http://schemas.microsoft.com/office/drawing/2014/main" id="{A65792C1-627E-439F-AA96-D556887D4B11}"/>
                </a:ext>
              </a:extLst>
            </p:cNvPr>
            <p:cNvSpPr/>
            <p:nvPr/>
          </p:nvSpPr>
          <p:spPr>
            <a:xfrm>
              <a:off x="4515142" y="2180908"/>
              <a:ext cx="114254" cy="488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83"/>
                <a:gd name="f4" fmla="val 3155"/>
                <a:gd name="f5" fmla="val 260"/>
                <a:gd name="f6" fmla="val 1789"/>
                <a:gd name="f7" fmla="val 3675"/>
                <a:gd name="f8" fmla="val 5561"/>
                <a:gd name="f9" fmla="val 7122"/>
                <a:gd name="f10" fmla="val 7382"/>
                <a:gd name="f11" fmla="*/ f0 1 7383"/>
                <a:gd name="f12" fmla="*/ f1 1 315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383"/>
                <a:gd name="f19" fmla="*/ f16 1 315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383" h="3155">
                  <a:moveTo>
                    <a:pt x="f2" y="f2"/>
                  </a:moveTo>
                  <a:cubicBezTo>
                    <a:pt x="f5" y="f6"/>
                    <a:pt x="f6" y="f4"/>
                    <a:pt x="f7" y="f4"/>
                  </a:cubicBezTo>
                  <a:cubicBezTo>
                    <a:pt x="f8" y="f4"/>
                    <a:pt x="f9" y="f6"/>
                    <a:pt x="f10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606;p46">
              <a:extLst>
                <a:ext uri="{FF2B5EF4-FFF2-40B4-BE49-F238E27FC236}">
                  <a16:creationId xmlns:a16="http://schemas.microsoft.com/office/drawing/2014/main" id="{3F4E57B7-43EE-4D04-B358-EEE88DD6FBF8}"/>
                </a:ext>
              </a:extLst>
            </p:cNvPr>
            <p:cNvSpPr/>
            <p:nvPr/>
          </p:nvSpPr>
          <p:spPr>
            <a:xfrm>
              <a:off x="4454243" y="1799959"/>
              <a:ext cx="236043" cy="238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53"/>
                <a:gd name="f4" fmla="val 15382"/>
                <a:gd name="f5" fmla="val 7610"/>
                <a:gd name="f6" fmla="val 7187"/>
                <a:gd name="f7" fmla="val 6797"/>
                <a:gd name="f8" fmla="val 358"/>
                <a:gd name="f9" fmla="val 813"/>
                <a:gd name="f10" fmla="val 2472"/>
                <a:gd name="f11" fmla="val 5626"/>
                <a:gd name="f12" fmla="val 2667"/>
                <a:gd name="f13" fmla="val 4456"/>
                <a:gd name="f14" fmla="val 3252"/>
                <a:gd name="f15" fmla="val 3480"/>
                <a:gd name="f16" fmla="val 4163"/>
                <a:gd name="f17" fmla="val 2309"/>
                <a:gd name="f18" fmla="val 5301"/>
                <a:gd name="f19" fmla="val 1496"/>
                <a:gd name="f20" fmla="val 6862"/>
                <a:gd name="f21" fmla="val 1171"/>
                <a:gd name="f22" fmla="val 8618"/>
                <a:gd name="f23" fmla="val 15252"/>
                <a:gd name="f24" fmla="val 14049"/>
                <a:gd name="f25" fmla="val 13756"/>
                <a:gd name="f26" fmla="val 12943"/>
                <a:gd name="f27" fmla="val 11740"/>
                <a:gd name="f28" fmla="val 10797"/>
                <a:gd name="f29" fmla="val 9626"/>
                <a:gd name="f30" fmla="val 8423"/>
                <a:gd name="f31" fmla="val 8065"/>
                <a:gd name="f32" fmla="*/ f0 1 15253"/>
                <a:gd name="f33" fmla="*/ f1 1 1538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5253"/>
                <a:gd name="f40" fmla="*/ f37 1 1538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5253" h="1538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" y="f4"/>
                  </a:lnTo>
                  <a:lnTo>
                    <a:pt x="f23" y="f4"/>
                  </a:lnTo>
                  <a:lnTo>
                    <a:pt x="f24" y="f22"/>
                  </a:lnTo>
                  <a:cubicBezTo>
                    <a:pt x="f25" y="f20"/>
                    <a:pt x="f26" y="f18"/>
                    <a:pt x="f27" y="f16"/>
                  </a:cubicBezTo>
                  <a:cubicBezTo>
                    <a:pt x="f28" y="f14"/>
                    <a:pt x="f29" y="f12"/>
                    <a:pt x="f30" y="f10"/>
                  </a:cubicBezTo>
                  <a:lnTo>
                    <a:pt x="f30" y="f9"/>
                  </a:ln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607;p46">
              <a:extLst>
                <a:ext uri="{FF2B5EF4-FFF2-40B4-BE49-F238E27FC236}">
                  <a16:creationId xmlns:a16="http://schemas.microsoft.com/office/drawing/2014/main" id="{8678B12D-4DB9-4A69-AEC2-B6BF8E91DEB4}"/>
                </a:ext>
              </a:extLst>
            </p:cNvPr>
            <p:cNvSpPr/>
            <p:nvPr/>
          </p:nvSpPr>
          <p:spPr>
            <a:xfrm>
              <a:off x="4752667" y="2062465"/>
              <a:ext cx="34235" cy="93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12"/>
                <a:gd name="f4" fmla="val 6061"/>
                <a:gd name="f5" fmla="val 933"/>
                <a:gd name="f6" fmla="val 1"/>
                <a:gd name="f7" fmla="val 817"/>
                <a:gd name="f8" fmla="val 699"/>
                <a:gd name="f9" fmla="val 25"/>
                <a:gd name="f10" fmla="val 586"/>
                <a:gd name="f11" fmla="val 77"/>
                <a:gd name="f12" fmla="val 196"/>
                <a:gd name="f13" fmla="val 240"/>
                <a:gd name="f14" fmla="val 728"/>
                <a:gd name="f15" fmla="val 1151"/>
                <a:gd name="f16" fmla="val 456"/>
                <a:gd name="f17" fmla="val 1736"/>
                <a:gd name="f18" fmla="val 2386"/>
                <a:gd name="f19" fmla="val 3037"/>
                <a:gd name="f20" fmla="val 3687"/>
                <a:gd name="f21" fmla="val 4305"/>
                <a:gd name="f22" fmla="val 4923"/>
                <a:gd name="f23" fmla="val 5313"/>
                <a:gd name="f24" fmla="val 5801"/>
                <a:gd name="f25" fmla="val 618"/>
                <a:gd name="f26" fmla="val 5996"/>
                <a:gd name="f27" fmla="val 716"/>
                <a:gd name="f28" fmla="val 6028"/>
                <a:gd name="f29" fmla="val 814"/>
                <a:gd name="f30" fmla="val 944"/>
                <a:gd name="f31" fmla="val 1236"/>
                <a:gd name="f32" fmla="val 1529"/>
                <a:gd name="f33" fmla="val 5898"/>
                <a:gd name="f34" fmla="val 1692"/>
                <a:gd name="f35" fmla="val 5573"/>
                <a:gd name="f36" fmla="val 2049"/>
                <a:gd name="f37" fmla="val 4793"/>
                <a:gd name="f38" fmla="val 3915"/>
                <a:gd name="f39" fmla="val 2159"/>
                <a:gd name="f40" fmla="val 1281"/>
                <a:gd name="f41" fmla="val 468"/>
                <a:gd name="f42" fmla="val 1549"/>
                <a:gd name="f43" fmla="val 182"/>
                <a:gd name="f44" fmla="val 1249"/>
                <a:gd name="f45" fmla="*/ f0 1 2212"/>
                <a:gd name="f46" fmla="*/ f1 1 6061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2212"/>
                <a:gd name="f53" fmla="*/ f50 1 6061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2212" h="606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2" y="f15"/>
                  </a:cubicBezTo>
                  <a:cubicBezTo>
                    <a:pt x="f16" y="f17"/>
                    <a:pt x="f10" y="f18"/>
                    <a:pt x="f10" y="f19"/>
                  </a:cubicBezTo>
                  <a:cubicBezTo>
                    <a:pt x="f10" y="f20"/>
                    <a:pt x="f16" y="f21"/>
                    <a:pt x="f12" y="f22"/>
                  </a:cubicBezTo>
                  <a:cubicBezTo>
                    <a:pt x="f6" y="f23"/>
                    <a:pt x="f12" y="f24"/>
                    <a:pt x="f25" y="f26"/>
                  </a:cubicBezTo>
                  <a:cubicBezTo>
                    <a:pt x="f27" y="f28"/>
                    <a:pt x="f29" y="f4"/>
                    <a:pt x="f30" y="f4"/>
                  </a:cubicBezTo>
                  <a:cubicBezTo>
                    <a:pt x="f31" y="f4"/>
                    <a:pt x="f32" y="f33"/>
                    <a:pt x="f34" y="f35"/>
                  </a:cubicBezTo>
                  <a:cubicBezTo>
                    <a:pt x="f36" y="f37"/>
                    <a:pt x="f3" y="f38"/>
                    <a:pt x="f3" y="f19"/>
                  </a:cubicBezTo>
                  <a:cubicBezTo>
                    <a:pt x="f3" y="f39"/>
                    <a:pt x="f36" y="f40"/>
                    <a:pt x="f34" y="f41"/>
                  </a:cubicBezTo>
                  <a:cubicBezTo>
                    <a:pt x="f42" y="f43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608;p46">
              <a:extLst>
                <a:ext uri="{FF2B5EF4-FFF2-40B4-BE49-F238E27FC236}">
                  <a16:creationId xmlns:a16="http://schemas.microsoft.com/office/drawing/2014/main" id="{A5E03414-3B78-46EF-9604-AFED3D9FD102}"/>
                </a:ext>
              </a:extLst>
            </p:cNvPr>
            <p:cNvSpPr/>
            <p:nvPr/>
          </p:nvSpPr>
          <p:spPr>
            <a:xfrm>
              <a:off x="4357125" y="2062465"/>
              <a:ext cx="34235" cy="93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12"/>
                <a:gd name="f4" fmla="val 6061"/>
                <a:gd name="f5" fmla="val 1299"/>
                <a:gd name="f6" fmla="val 1"/>
                <a:gd name="f7" fmla="val 995"/>
                <a:gd name="f8" fmla="val 696"/>
                <a:gd name="f9" fmla="val 182"/>
                <a:gd name="f10" fmla="val 553"/>
                <a:gd name="f11" fmla="val 468"/>
                <a:gd name="f12" fmla="val 195"/>
                <a:gd name="f13" fmla="val 1281"/>
                <a:gd name="f14" fmla="val 2159"/>
                <a:gd name="f15" fmla="val 3037"/>
                <a:gd name="f16" fmla="val 3915"/>
                <a:gd name="f17" fmla="val 4793"/>
                <a:gd name="f18" fmla="val 5573"/>
                <a:gd name="f19" fmla="val 683"/>
                <a:gd name="f20" fmla="val 5898"/>
                <a:gd name="f21" fmla="val 976"/>
                <a:gd name="f22" fmla="val 1301"/>
                <a:gd name="f23" fmla="val 1398"/>
                <a:gd name="f24" fmla="val 1529"/>
                <a:gd name="f25" fmla="val 6028"/>
                <a:gd name="f26" fmla="val 1626"/>
                <a:gd name="f27" fmla="val 5996"/>
                <a:gd name="f28" fmla="val 2049"/>
                <a:gd name="f29" fmla="val 5801"/>
                <a:gd name="f30" fmla="val 2211"/>
                <a:gd name="f31" fmla="val 5313"/>
                <a:gd name="f32" fmla="val 4923"/>
                <a:gd name="f33" fmla="val 1756"/>
                <a:gd name="f34" fmla="val 4337"/>
                <a:gd name="f35" fmla="val 3687"/>
                <a:gd name="f36" fmla="val 2386"/>
                <a:gd name="f37" fmla="val 1736"/>
                <a:gd name="f38" fmla="val 1151"/>
                <a:gd name="f39" fmla="val 728"/>
                <a:gd name="f40" fmla="val 273"/>
                <a:gd name="f41" fmla="val 77"/>
                <a:gd name="f42" fmla="val 1522"/>
                <a:gd name="f43" fmla="val 25"/>
                <a:gd name="f44" fmla="val 1410"/>
                <a:gd name="f45" fmla="*/ f0 1 2212"/>
                <a:gd name="f46" fmla="*/ f1 1 6061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2212"/>
                <a:gd name="f53" fmla="*/ f50 1 6061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2212" h="606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2" y="f15"/>
                  </a:cubicBezTo>
                  <a:cubicBezTo>
                    <a:pt x="f2" y="f16"/>
                    <a:pt x="f12" y="f17"/>
                    <a:pt x="f10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cubicBezTo>
                    <a:pt x="f28" y="f29"/>
                    <a:pt x="f30" y="f31"/>
                    <a:pt x="f28" y="f32"/>
                  </a:cubicBezTo>
                  <a:cubicBezTo>
                    <a:pt x="f33" y="f34"/>
                    <a:pt x="f26" y="f35"/>
                    <a:pt x="f26" y="f15"/>
                  </a:cubicBezTo>
                  <a:cubicBezTo>
                    <a:pt x="f26" y="f36"/>
                    <a:pt x="f33" y="f37"/>
                    <a:pt x="f28" y="f38"/>
                  </a:cubicBezTo>
                  <a:cubicBezTo>
                    <a:pt x="f30" y="f39"/>
                    <a:pt x="f28" y="f40"/>
                    <a:pt x="f26" y="f41"/>
                  </a:cubicBezTo>
                  <a:cubicBezTo>
                    <a:pt x="f42" y="f43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609;p46">
              <a:extLst>
                <a:ext uri="{FF2B5EF4-FFF2-40B4-BE49-F238E27FC236}">
                  <a16:creationId xmlns:a16="http://schemas.microsoft.com/office/drawing/2014/main" id="{0A32EE8D-0266-435F-A8DC-F112B8518302}"/>
                </a:ext>
              </a:extLst>
            </p:cNvPr>
            <p:cNvSpPr/>
            <p:nvPr/>
          </p:nvSpPr>
          <p:spPr>
            <a:xfrm>
              <a:off x="4408459" y="2062136"/>
              <a:ext cx="327108" cy="9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138"/>
                <a:gd name="f4" fmla="val 6115"/>
                <a:gd name="f5" fmla="val 3057"/>
                <a:gd name="f6" fmla="val 1"/>
                <a:gd name="f7" fmla="val 1366"/>
                <a:gd name="f8" fmla="val 1367"/>
                <a:gd name="f9" fmla="val 3058"/>
                <a:gd name="f10" fmla="val 4749"/>
                <a:gd name="f11" fmla="val 18114"/>
                <a:gd name="f12" fmla="val 19772"/>
                <a:gd name="f13" fmla="*/ f0 1 21138"/>
                <a:gd name="f14" fmla="*/ f1 1 611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1138"/>
                <a:gd name="f21" fmla="*/ f18 1 611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1138" h="611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3" y="f10"/>
                    <a:pt x="f3" y="f9"/>
                  </a:cubicBezTo>
                  <a:cubicBezTo>
                    <a:pt x="f3" y="f8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610;p46">
            <a:extLst>
              <a:ext uri="{FF2B5EF4-FFF2-40B4-BE49-F238E27FC236}">
                <a16:creationId xmlns:a16="http://schemas.microsoft.com/office/drawing/2014/main" id="{EC95846E-18AA-4005-848E-0604EB8A107F}"/>
              </a:ext>
            </a:extLst>
          </p:cNvPr>
          <p:cNvGrpSpPr/>
          <p:nvPr/>
        </p:nvGrpSpPr>
        <p:grpSpPr>
          <a:xfrm>
            <a:off x="5823374" y="3551209"/>
            <a:ext cx="411471" cy="411489"/>
            <a:chOff x="5823374" y="3551209"/>
            <a:chExt cx="411471" cy="411489"/>
          </a:xfrm>
        </p:grpSpPr>
        <p:sp>
          <p:nvSpPr>
            <p:cNvPr id="24" name="Google Shape;1611;p46">
              <a:extLst>
                <a:ext uri="{FF2B5EF4-FFF2-40B4-BE49-F238E27FC236}">
                  <a16:creationId xmlns:a16="http://schemas.microsoft.com/office/drawing/2014/main" id="{E229DD9A-F971-4528-A8B7-F1F651CD460D}"/>
                </a:ext>
              </a:extLst>
            </p:cNvPr>
            <p:cNvSpPr/>
            <p:nvPr/>
          </p:nvSpPr>
          <p:spPr>
            <a:xfrm>
              <a:off x="5823374" y="3551209"/>
              <a:ext cx="51873" cy="50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4"/>
                <a:gd name="f4" fmla="val 2469"/>
                <a:gd name="f5" fmla="val 650"/>
                <a:gd name="f6" fmla="val 499"/>
                <a:gd name="f7" fmla="val 348"/>
                <a:gd name="f8" fmla="val 58"/>
                <a:gd name="f9" fmla="val 232"/>
                <a:gd name="f10" fmla="val 174"/>
                <a:gd name="f11" fmla="val 1"/>
                <a:gd name="f12" fmla="val 406"/>
                <a:gd name="f13" fmla="val 777"/>
                <a:gd name="f14" fmla="val 1008"/>
                <a:gd name="f15" fmla="val 1507"/>
                <a:gd name="f16" fmla="val 2306"/>
                <a:gd name="f17" fmla="val 1623"/>
                <a:gd name="f18" fmla="val 2422"/>
                <a:gd name="f19" fmla="val 1762"/>
                <a:gd name="f20" fmla="val 2468"/>
                <a:gd name="f21" fmla="val 1924"/>
                <a:gd name="f22" fmla="val 2063"/>
                <a:gd name="f23" fmla="val 2226"/>
                <a:gd name="f24" fmla="val 2399"/>
                <a:gd name="f25" fmla="val 2341"/>
                <a:gd name="f26" fmla="val 2573"/>
                <a:gd name="f27" fmla="val 2074"/>
                <a:gd name="f28" fmla="val 1680"/>
                <a:gd name="f29" fmla="val 1449"/>
                <a:gd name="f30" fmla="val 1067"/>
                <a:gd name="f31" fmla="val 951"/>
                <a:gd name="f32" fmla="val 800"/>
                <a:gd name="f33" fmla="*/ f0 1 2574"/>
                <a:gd name="f34" fmla="*/ f1 1 2469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574"/>
                <a:gd name="f41" fmla="*/ f38 1 2469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574" h="24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16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0"/>
                  </a:lnTo>
                  <a:cubicBezTo>
                    <a:pt x="f31" y="f8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612;p46">
              <a:extLst>
                <a:ext uri="{FF2B5EF4-FFF2-40B4-BE49-F238E27FC236}">
                  <a16:creationId xmlns:a16="http://schemas.microsoft.com/office/drawing/2014/main" id="{A6424BD6-94DC-4AEB-8B21-C6596161493C}"/>
                </a:ext>
              </a:extLst>
            </p:cNvPr>
            <p:cNvSpPr/>
            <p:nvPr/>
          </p:nvSpPr>
          <p:spPr>
            <a:xfrm>
              <a:off x="6182505" y="3551209"/>
              <a:ext cx="52340" cy="50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97"/>
                <a:gd name="f4" fmla="val 2469"/>
                <a:gd name="f5" fmla="val 1936"/>
                <a:gd name="f6" fmla="val 1779"/>
                <a:gd name="f7" fmla="val 1623"/>
                <a:gd name="f8" fmla="val 58"/>
                <a:gd name="f9" fmla="val 1507"/>
                <a:gd name="f10" fmla="val 174"/>
                <a:gd name="f11" fmla="val 232"/>
                <a:gd name="f12" fmla="val 1449"/>
                <a:gd name="f13" fmla="val 1680"/>
                <a:gd name="f14" fmla="val 2074"/>
                <a:gd name="f15" fmla="val 2306"/>
                <a:gd name="f16" fmla="val 348"/>
                <a:gd name="f17" fmla="val 2422"/>
                <a:gd name="f18" fmla="val 510"/>
                <a:gd name="f19" fmla="val 2468"/>
                <a:gd name="f20" fmla="val 673"/>
                <a:gd name="f21" fmla="val 812"/>
                <a:gd name="f22" fmla="val 974"/>
                <a:gd name="f23" fmla="val 1090"/>
                <a:gd name="f24" fmla="val 2364"/>
                <a:gd name="f25" fmla="val 1031"/>
                <a:gd name="f26" fmla="val 2596"/>
                <a:gd name="f27" fmla="val 800"/>
                <a:gd name="f28" fmla="val 406"/>
                <a:gd name="f29" fmla="val 2248"/>
                <a:gd name="f30" fmla="val 2092"/>
                <a:gd name="f31" fmla="*/ f0 1 2597"/>
                <a:gd name="f32" fmla="*/ f1 1 246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597"/>
                <a:gd name="f39" fmla="*/ f36 1 246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597" h="24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2" y="f13"/>
                    <a:pt x="f2" y="f14"/>
                    <a:pt x="f11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3" y="f15"/>
                  </a:cubicBezTo>
                  <a:lnTo>
                    <a:pt x="f24" y="f25"/>
                  </a:lnTo>
                  <a:cubicBezTo>
                    <a:pt x="f26" y="f27"/>
                    <a:pt x="f26" y="f28"/>
                    <a:pt x="f24" y="f10"/>
                  </a:cubicBezTo>
                  <a:cubicBezTo>
                    <a:pt x="f29" y="f8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613;p46">
              <a:extLst>
                <a:ext uri="{FF2B5EF4-FFF2-40B4-BE49-F238E27FC236}">
                  <a16:creationId xmlns:a16="http://schemas.microsoft.com/office/drawing/2014/main" id="{712688C7-2044-49A5-BAA3-C7BF8AC03387}"/>
                </a:ext>
              </a:extLst>
            </p:cNvPr>
            <p:cNvSpPr/>
            <p:nvPr/>
          </p:nvSpPr>
          <p:spPr>
            <a:xfrm>
              <a:off x="5823374" y="3628668"/>
              <a:ext cx="51873" cy="49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4"/>
                <a:gd name="f4" fmla="val 2457"/>
                <a:gd name="f5" fmla="val 1924"/>
                <a:gd name="f6" fmla="val 1774"/>
                <a:gd name="f7" fmla="val 1623"/>
                <a:gd name="f8" fmla="val 58"/>
                <a:gd name="f9" fmla="val 1507"/>
                <a:gd name="f10" fmla="val 174"/>
                <a:gd name="f11" fmla="val 232"/>
                <a:gd name="f12" fmla="val 1449"/>
                <a:gd name="f13" fmla="val 1"/>
                <a:gd name="f14" fmla="val 1680"/>
                <a:gd name="f15" fmla="val 2051"/>
                <a:gd name="f16" fmla="val 2283"/>
                <a:gd name="f17" fmla="val 348"/>
                <a:gd name="f18" fmla="val 2399"/>
                <a:gd name="f19" fmla="val 499"/>
                <a:gd name="f20" fmla="val 650"/>
                <a:gd name="f21" fmla="val 800"/>
                <a:gd name="f22" fmla="val 951"/>
                <a:gd name="f23" fmla="val 1067"/>
                <a:gd name="f24" fmla="val 2341"/>
                <a:gd name="f25" fmla="val 1008"/>
                <a:gd name="f26" fmla="val 2573"/>
                <a:gd name="f27" fmla="val 776"/>
                <a:gd name="f28" fmla="val 406"/>
                <a:gd name="f29" fmla="val 2226"/>
                <a:gd name="f30" fmla="val 2075"/>
                <a:gd name="f31" fmla="*/ f0 1 2574"/>
                <a:gd name="f32" fmla="*/ f1 1 2457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574"/>
                <a:gd name="f39" fmla="*/ f36 1 2457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574" h="24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cubicBezTo>
                    <a:pt x="f26" y="f27"/>
                    <a:pt x="f26" y="f28"/>
                    <a:pt x="f24" y="f10"/>
                  </a:cubicBezTo>
                  <a:cubicBezTo>
                    <a:pt x="f29" y="f8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614;p46">
              <a:extLst>
                <a:ext uri="{FF2B5EF4-FFF2-40B4-BE49-F238E27FC236}">
                  <a16:creationId xmlns:a16="http://schemas.microsoft.com/office/drawing/2014/main" id="{542FD1B9-FC8A-4FE1-93DD-EC0C3F53DA4B}"/>
                </a:ext>
              </a:extLst>
            </p:cNvPr>
            <p:cNvSpPr/>
            <p:nvPr/>
          </p:nvSpPr>
          <p:spPr>
            <a:xfrm>
              <a:off x="6182962" y="3628668"/>
              <a:ext cx="51873" cy="49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4"/>
                <a:gd name="f4" fmla="val 2457"/>
                <a:gd name="f5" fmla="val 650"/>
                <a:gd name="f6" fmla="val 499"/>
                <a:gd name="f7" fmla="val 348"/>
                <a:gd name="f8" fmla="val 58"/>
                <a:gd name="f9" fmla="val 232"/>
                <a:gd name="f10" fmla="val 174"/>
                <a:gd name="f11" fmla="val 1"/>
                <a:gd name="f12" fmla="val 406"/>
                <a:gd name="f13" fmla="val 776"/>
                <a:gd name="f14" fmla="val 1008"/>
                <a:gd name="f15" fmla="val 1507"/>
                <a:gd name="f16" fmla="val 2283"/>
                <a:gd name="f17" fmla="val 1623"/>
                <a:gd name="f18" fmla="val 2399"/>
                <a:gd name="f19" fmla="val 1774"/>
                <a:gd name="f20" fmla="val 1924"/>
                <a:gd name="f21" fmla="val 2075"/>
                <a:gd name="f22" fmla="val 2225"/>
                <a:gd name="f23" fmla="val 2341"/>
                <a:gd name="f24" fmla="val 2573"/>
                <a:gd name="f25" fmla="val 2051"/>
                <a:gd name="f26" fmla="val 1680"/>
                <a:gd name="f27" fmla="val 1449"/>
                <a:gd name="f28" fmla="val 1067"/>
                <a:gd name="f29" fmla="val 951"/>
                <a:gd name="f30" fmla="val 800"/>
                <a:gd name="f31" fmla="*/ f0 1 2574"/>
                <a:gd name="f32" fmla="*/ f1 1 2457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574"/>
                <a:gd name="f39" fmla="*/ f36 1 2457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574" h="24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25"/>
                    <a:pt x="f24" y="f26"/>
                    <a:pt x="f23" y="f27"/>
                  </a:cubicBezTo>
                  <a:lnTo>
                    <a:pt x="f28" y="f10"/>
                  </a:lnTo>
                  <a:cubicBezTo>
                    <a:pt x="f29" y="f8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615;p46">
              <a:extLst>
                <a:ext uri="{FF2B5EF4-FFF2-40B4-BE49-F238E27FC236}">
                  <a16:creationId xmlns:a16="http://schemas.microsoft.com/office/drawing/2014/main" id="{0EDE9B9C-8832-4FA5-9A57-5A6E891AD57C}"/>
                </a:ext>
              </a:extLst>
            </p:cNvPr>
            <p:cNvSpPr/>
            <p:nvPr/>
          </p:nvSpPr>
          <p:spPr>
            <a:xfrm>
              <a:off x="5900431" y="3551209"/>
              <a:ext cx="51873" cy="50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4"/>
                <a:gd name="f4" fmla="val 2469"/>
                <a:gd name="f5" fmla="val 1924"/>
                <a:gd name="f6" fmla="val 1774"/>
                <a:gd name="f7" fmla="val 1623"/>
                <a:gd name="f8" fmla="val 58"/>
                <a:gd name="f9" fmla="val 1507"/>
                <a:gd name="f10" fmla="val 174"/>
                <a:gd name="f11" fmla="val 232"/>
                <a:gd name="f12" fmla="val 1449"/>
                <a:gd name="f13" fmla="val 1"/>
                <a:gd name="f14" fmla="val 1680"/>
                <a:gd name="f15" fmla="val 2074"/>
                <a:gd name="f16" fmla="val 2306"/>
                <a:gd name="f17" fmla="val 348"/>
                <a:gd name="f18" fmla="val 2422"/>
                <a:gd name="f19" fmla="val 487"/>
                <a:gd name="f20" fmla="val 2468"/>
                <a:gd name="f21" fmla="val 650"/>
                <a:gd name="f22" fmla="val 789"/>
                <a:gd name="f23" fmla="val 951"/>
                <a:gd name="f24" fmla="val 1067"/>
                <a:gd name="f25" fmla="val 2341"/>
                <a:gd name="f26" fmla="val 1031"/>
                <a:gd name="f27" fmla="val 2573"/>
                <a:gd name="f28" fmla="val 800"/>
                <a:gd name="f29" fmla="val 406"/>
                <a:gd name="f30" fmla="val 2225"/>
                <a:gd name="f31" fmla="val 2075"/>
                <a:gd name="f32" fmla="*/ f0 1 2574"/>
                <a:gd name="f33" fmla="*/ f1 1 246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574"/>
                <a:gd name="f40" fmla="*/ f37 1 246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574" h="24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7" y="f29"/>
                    <a:pt x="f25" y="f10"/>
                  </a:cubicBez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616;p46">
              <a:extLst>
                <a:ext uri="{FF2B5EF4-FFF2-40B4-BE49-F238E27FC236}">
                  <a16:creationId xmlns:a16="http://schemas.microsoft.com/office/drawing/2014/main" id="{B858F568-0C31-45BB-B377-292DAE1A07DB}"/>
                </a:ext>
              </a:extLst>
            </p:cNvPr>
            <p:cNvSpPr/>
            <p:nvPr/>
          </p:nvSpPr>
          <p:spPr>
            <a:xfrm>
              <a:off x="6105905" y="3551209"/>
              <a:ext cx="51873" cy="50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4"/>
                <a:gd name="f4" fmla="val 2469"/>
                <a:gd name="f5" fmla="val 650"/>
                <a:gd name="f6" fmla="val 499"/>
                <a:gd name="f7" fmla="val 348"/>
                <a:gd name="f8" fmla="val 58"/>
                <a:gd name="f9" fmla="val 232"/>
                <a:gd name="f10" fmla="val 174"/>
                <a:gd name="f11" fmla="val 1"/>
                <a:gd name="f12" fmla="val 406"/>
                <a:gd name="f13" fmla="val 777"/>
                <a:gd name="f14" fmla="val 1008"/>
                <a:gd name="f15" fmla="val 1507"/>
                <a:gd name="f16" fmla="val 2306"/>
                <a:gd name="f17" fmla="val 1623"/>
                <a:gd name="f18" fmla="val 2422"/>
                <a:gd name="f19" fmla="val 1762"/>
                <a:gd name="f20" fmla="val 2468"/>
                <a:gd name="f21" fmla="val 1924"/>
                <a:gd name="f22" fmla="val 2063"/>
                <a:gd name="f23" fmla="val 2226"/>
                <a:gd name="f24" fmla="val 2399"/>
                <a:gd name="f25" fmla="val 2341"/>
                <a:gd name="f26" fmla="val 2573"/>
                <a:gd name="f27" fmla="val 2074"/>
                <a:gd name="f28" fmla="val 1680"/>
                <a:gd name="f29" fmla="val 1449"/>
                <a:gd name="f30" fmla="val 1067"/>
                <a:gd name="f31" fmla="val 951"/>
                <a:gd name="f32" fmla="val 800"/>
                <a:gd name="f33" fmla="*/ f0 1 2574"/>
                <a:gd name="f34" fmla="*/ f1 1 2469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574"/>
                <a:gd name="f41" fmla="*/ f38 1 2469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574" h="24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16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0"/>
                  </a:lnTo>
                  <a:cubicBezTo>
                    <a:pt x="f31" y="f8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617;p46">
              <a:extLst>
                <a:ext uri="{FF2B5EF4-FFF2-40B4-BE49-F238E27FC236}">
                  <a16:creationId xmlns:a16="http://schemas.microsoft.com/office/drawing/2014/main" id="{0018F149-95C5-4DF0-96A2-7D5CDBC4A3F4}"/>
                </a:ext>
              </a:extLst>
            </p:cNvPr>
            <p:cNvSpPr/>
            <p:nvPr/>
          </p:nvSpPr>
          <p:spPr>
            <a:xfrm>
              <a:off x="5939658" y="3551429"/>
              <a:ext cx="178436" cy="1788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54"/>
                <a:gd name="f4" fmla="val 8831"/>
                <a:gd name="f5" fmla="val 4427"/>
                <a:gd name="f6" fmla="val 1"/>
                <a:gd name="f7" fmla="val 4195"/>
                <a:gd name="f8" fmla="val 3986"/>
                <a:gd name="f9" fmla="val 117"/>
                <a:gd name="f10" fmla="val 3894"/>
                <a:gd name="f11" fmla="val 325"/>
                <a:gd name="f12" fmla="val 2712"/>
                <a:gd name="f13" fmla="val 2689"/>
                <a:gd name="f14" fmla="val 3871"/>
                <a:gd name="f15" fmla="val 139"/>
                <a:gd name="f16" fmla="val 3987"/>
                <a:gd name="f17" fmla="val 4404"/>
                <a:gd name="f18" fmla="val 4636"/>
                <a:gd name="f19" fmla="val 4844"/>
                <a:gd name="f20" fmla="val 4937"/>
                <a:gd name="f21" fmla="val 6119"/>
                <a:gd name="f22" fmla="val 8506"/>
                <a:gd name="f23" fmla="val 8715"/>
                <a:gd name="f24" fmla="val 8830"/>
                <a:gd name="f25" fmla="val 4659"/>
                <a:gd name="f26" fmla="val 4867"/>
                <a:gd name="f27" fmla="val 4960"/>
                <a:gd name="f28" fmla="val 6142"/>
                <a:gd name="f29" fmla="val 8529"/>
                <a:gd name="f30" fmla="val 8714"/>
                <a:gd name="f31" fmla="val 8853"/>
                <a:gd name="f32" fmla="*/ f0 1 8854"/>
                <a:gd name="f33" fmla="*/ f1 1 8831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8854"/>
                <a:gd name="f40" fmla="*/ f37 1 8831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8854" h="883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1" y="f14"/>
                  </a:lnTo>
                  <a:cubicBezTo>
                    <a:pt x="f15" y="f16"/>
                    <a:pt x="f2" y="f7"/>
                    <a:pt x="f2" y="f17"/>
                  </a:cubicBezTo>
                  <a:cubicBezTo>
                    <a:pt x="f2" y="f18"/>
                    <a:pt x="f15" y="f19"/>
                    <a:pt x="f11" y="f20"/>
                  </a:cubicBezTo>
                  <a:lnTo>
                    <a:pt x="f12" y="f21"/>
                  </a:lnTo>
                  <a:lnTo>
                    <a:pt x="f10" y="f22"/>
                  </a:ln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lnTo>
                    <a:pt x="f28" y="f21"/>
                  </a:lnTo>
                  <a:lnTo>
                    <a:pt x="f29" y="f20"/>
                  </a:lnTo>
                  <a:cubicBezTo>
                    <a:pt x="f30" y="f19"/>
                    <a:pt x="f31" y="f18"/>
                    <a:pt x="f31" y="f17"/>
                  </a:cubicBezTo>
                  <a:cubicBezTo>
                    <a:pt x="f31" y="f7"/>
                    <a:pt x="f30" y="f16"/>
                    <a:pt x="f29" y="f14"/>
                  </a:cubicBezTo>
                  <a:lnTo>
                    <a:pt x="f28" y="f13"/>
                  </a:lnTo>
                  <a:lnTo>
                    <a:pt x="f27" y="f11"/>
                  </a:lnTo>
                  <a:cubicBezTo>
                    <a:pt x="f26" y="f9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618;p46">
              <a:extLst>
                <a:ext uri="{FF2B5EF4-FFF2-40B4-BE49-F238E27FC236}">
                  <a16:creationId xmlns:a16="http://schemas.microsoft.com/office/drawing/2014/main" id="{43E96A40-9263-4FFC-9A2B-03573ECEAB03}"/>
                </a:ext>
              </a:extLst>
            </p:cNvPr>
            <p:cNvSpPr/>
            <p:nvPr/>
          </p:nvSpPr>
          <p:spPr>
            <a:xfrm>
              <a:off x="5837374" y="3783814"/>
              <a:ext cx="100904" cy="1788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07"/>
                <a:gd name="f4" fmla="val 8831"/>
                <a:gd name="f5" fmla="val 2504"/>
                <a:gd name="f6" fmla="val 1113"/>
                <a:gd name="f7" fmla="val 1"/>
                <a:gd name="f8" fmla="val 2503"/>
                <a:gd name="f9" fmla="val 2828"/>
                <a:gd name="f10" fmla="val 256"/>
                <a:gd name="f11" fmla="val 3083"/>
                <a:gd name="f12" fmla="val 580"/>
                <a:gd name="f13" fmla="val 905"/>
                <a:gd name="f14" fmla="val 1183"/>
                <a:gd name="f15" fmla="val 1762"/>
                <a:gd name="f16" fmla="val 1182"/>
                <a:gd name="f17" fmla="val 3222"/>
                <a:gd name="f18" fmla="val 3802"/>
                <a:gd name="f19" fmla="val 8228"/>
                <a:gd name="f20" fmla="val 8552"/>
                <a:gd name="f21" fmla="val 4080"/>
                <a:gd name="f22" fmla="val 8830"/>
                <a:gd name="f23" fmla="val 4404"/>
                <a:gd name="f24" fmla="val 4729"/>
                <a:gd name="f25" fmla="val 3871"/>
                <a:gd name="f26" fmla="*/ f0 1 5007"/>
                <a:gd name="f27" fmla="*/ f1 1 883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007"/>
                <a:gd name="f34" fmla="*/ f31 1 883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007" h="8831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cubicBezTo>
                    <a:pt x="f14" y="f15"/>
                    <a:pt x="f15" y="f16"/>
                    <a:pt x="f5" y="f16"/>
                  </a:cubicBezTo>
                  <a:cubicBezTo>
                    <a:pt x="f17" y="f16"/>
                    <a:pt x="f18" y="f15"/>
                    <a:pt x="f18" y="f8"/>
                  </a:cubicBezTo>
                  <a:lnTo>
                    <a:pt x="f18" y="f19"/>
                  </a:lnTo>
                  <a:cubicBezTo>
                    <a:pt x="f18" y="f20"/>
                    <a:pt x="f21" y="f22"/>
                    <a:pt x="f23" y="f22"/>
                  </a:cubicBezTo>
                  <a:cubicBezTo>
                    <a:pt x="f24" y="f22"/>
                    <a:pt x="f3" y="f20"/>
                    <a:pt x="f3" y="f19"/>
                  </a:cubicBezTo>
                  <a:lnTo>
                    <a:pt x="f3" y="f8"/>
                  </a:lnTo>
                  <a:cubicBezTo>
                    <a:pt x="f3" y="f6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619;p46">
              <a:extLst>
                <a:ext uri="{FF2B5EF4-FFF2-40B4-BE49-F238E27FC236}">
                  <a16:creationId xmlns:a16="http://schemas.microsoft.com/office/drawing/2014/main" id="{2209A6C4-ED80-4E3A-993D-A212F5356735}"/>
                </a:ext>
              </a:extLst>
            </p:cNvPr>
            <p:cNvSpPr/>
            <p:nvPr/>
          </p:nvSpPr>
          <p:spPr>
            <a:xfrm>
              <a:off x="5888763" y="3693206"/>
              <a:ext cx="100904" cy="1788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07"/>
                <a:gd name="f4" fmla="val 8831"/>
                <a:gd name="f5" fmla="val 2503"/>
                <a:gd name="f6" fmla="val 1"/>
                <a:gd name="f7" fmla="val 1113"/>
                <a:gd name="f8" fmla="val 1136"/>
                <a:gd name="f9" fmla="val 2504"/>
                <a:gd name="f10" fmla="val 2828"/>
                <a:gd name="f11" fmla="val 255"/>
                <a:gd name="f12" fmla="val 3106"/>
                <a:gd name="f13" fmla="val 580"/>
                <a:gd name="f14" fmla="val 904"/>
                <a:gd name="f15" fmla="val 1182"/>
                <a:gd name="f16" fmla="val 1785"/>
                <a:gd name="f17" fmla="val 1762"/>
                <a:gd name="f18" fmla="val 1183"/>
                <a:gd name="f19" fmla="val 3222"/>
                <a:gd name="f20" fmla="val 3801"/>
                <a:gd name="f21" fmla="val 8251"/>
                <a:gd name="f22" fmla="val 8575"/>
                <a:gd name="f23" fmla="val 4079"/>
                <a:gd name="f24" fmla="val 8830"/>
                <a:gd name="f25" fmla="val 4404"/>
                <a:gd name="f26" fmla="val 4728"/>
                <a:gd name="f27" fmla="val 5006"/>
                <a:gd name="f28" fmla="val 3871"/>
                <a:gd name="f29" fmla="*/ f0 1 5007"/>
                <a:gd name="f30" fmla="*/ f1 1 883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007"/>
                <a:gd name="f37" fmla="*/ f34 1 883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007" h="883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5" y="f9"/>
                  </a:cubicBezTo>
                  <a:cubicBezTo>
                    <a:pt x="f15" y="f16"/>
                    <a:pt x="f17" y="f18"/>
                    <a:pt x="f5" y="f18"/>
                  </a:cubicBezTo>
                  <a:cubicBezTo>
                    <a:pt x="f19" y="f18"/>
                    <a:pt x="f20" y="f16"/>
                    <a:pt x="f20" y="f9"/>
                  </a:cubicBezTo>
                  <a:lnTo>
                    <a:pt x="f20" y="f21"/>
                  </a:lnTo>
                  <a:cubicBezTo>
                    <a:pt x="f20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7" y="f21"/>
                  </a:cubicBezTo>
                  <a:lnTo>
                    <a:pt x="f27" y="f9"/>
                  </a:lnTo>
                  <a:cubicBezTo>
                    <a:pt x="f27" y="f8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620;p46">
              <a:extLst>
                <a:ext uri="{FF2B5EF4-FFF2-40B4-BE49-F238E27FC236}">
                  <a16:creationId xmlns:a16="http://schemas.microsoft.com/office/drawing/2014/main" id="{0E4E8FD5-B2DA-4339-B4A5-7D68C698D890}"/>
                </a:ext>
              </a:extLst>
            </p:cNvPr>
            <p:cNvSpPr/>
            <p:nvPr/>
          </p:nvSpPr>
          <p:spPr>
            <a:xfrm>
              <a:off x="6119914" y="3783814"/>
              <a:ext cx="100904" cy="1788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07"/>
                <a:gd name="f4" fmla="val 8831"/>
                <a:gd name="f5" fmla="val 2504"/>
                <a:gd name="f6" fmla="val 1113"/>
                <a:gd name="f7" fmla="val 1"/>
                <a:gd name="f8" fmla="val 2503"/>
                <a:gd name="f9" fmla="val 8228"/>
                <a:gd name="f10" fmla="val 8552"/>
                <a:gd name="f11" fmla="val 256"/>
                <a:gd name="f12" fmla="val 8830"/>
                <a:gd name="f13" fmla="val 580"/>
                <a:gd name="f14" fmla="val 905"/>
                <a:gd name="f15" fmla="val 1183"/>
                <a:gd name="f16" fmla="val 1762"/>
                <a:gd name="f17" fmla="val 1182"/>
                <a:gd name="f18" fmla="val 2481"/>
                <a:gd name="f19" fmla="val 3222"/>
                <a:gd name="f20" fmla="val 3802"/>
                <a:gd name="f21" fmla="val 2828"/>
                <a:gd name="f22" fmla="val 4080"/>
                <a:gd name="f23" fmla="val 3083"/>
                <a:gd name="f24" fmla="val 4404"/>
                <a:gd name="f25" fmla="val 4729"/>
                <a:gd name="f26" fmla="val 4984"/>
                <a:gd name="f27" fmla="val 3871"/>
                <a:gd name="f28" fmla="*/ f0 1 5007"/>
                <a:gd name="f29" fmla="*/ f1 1 8831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007"/>
                <a:gd name="f36" fmla="*/ f33 1 8831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007" h="8831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5" y="f9"/>
                  </a:cubicBezTo>
                  <a:lnTo>
                    <a:pt x="f15" y="f8"/>
                  </a:lnTo>
                  <a:cubicBezTo>
                    <a:pt x="f15" y="f16"/>
                    <a:pt x="f16" y="f17"/>
                    <a:pt x="f18" y="f17"/>
                  </a:cubicBezTo>
                  <a:cubicBezTo>
                    <a:pt x="f19" y="f17"/>
                    <a:pt x="f20" y="f16"/>
                    <a:pt x="f20" y="f8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6" y="f8"/>
                  </a:cubicBezTo>
                  <a:cubicBezTo>
                    <a:pt x="f3" y="f6"/>
                    <a:pt x="f27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621;p46">
              <a:extLst>
                <a:ext uri="{FF2B5EF4-FFF2-40B4-BE49-F238E27FC236}">
                  <a16:creationId xmlns:a16="http://schemas.microsoft.com/office/drawing/2014/main" id="{74785FB7-757A-4004-AB3E-E2420969C7B1}"/>
                </a:ext>
              </a:extLst>
            </p:cNvPr>
            <p:cNvSpPr/>
            <p:nvPr/>
          </p:nvSpPr>
          <p:spPr>
            <a:xfrm>
              <a:off x="6068086" y="3693206"/>
              <a:ext cx="101370" cy="1788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30"/>
                <a:gd name="f4" fmla="val 8831"/>
                <a:gd name="f5" fmla="val 2527"/>
                <a:gd name="f6" fmla="val 1"/>
                <a:gd name="f7" fmla="val 1136"/>
                <a:gd name="f8" fmla="val 2504"/>
                <a:gd name="f9" fmla="val 8251"/>
                <a:gd name="f10" fmla="val 8575"/>
                <a:gd name="f11" fmla="val 279"/>
                <a:gd name="f12" fmla="val 8830"/>
                <a:gd name="f13" fmla="val 603"/>
                <a:gd name="f14" fmla="val 928"/>
                <a:gd name="f15" fmla="val 1206"/>
                <a:gd name="f16" fmla="val 1785"/>
                <a:gd name="f17" fmla="val 1183"/>
                <a:gd name="f18" fmla="val 2503"/>
                <a:gd name="f19" fmla="val 3245"/>
                <a:gd name="f20" fmla="val 3824"/>
                <a:gd name="f21" fmla="val 2828"/>
                <a:gd name="f22" fmla="val 4103"/>
                <a:gd name="f23" fmla="val 3106"/>
                <a:gd name="f24" fmla="val 4427"/>
                <a:gd name="f25" fmla="val 4751"/>
                <a:gd name="f26" fmla="val 3894"/>
                <a:gd name="f27" fmla="*/ f0 1 5030"/>
                <a:gd name="f28" fmla="*/ f1 1 88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030"/>
                <a:gd name="f35" fmla="*/ f32 1 883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030" h="8831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5" y="f9"/>
                  </a:cubicBezTo>
                  <a:lnTo>
                    <a:pt x="f15" y="f8"/>
                  </a:lnTo>
                  <a:cubicBezTo>
                    <a:pt x="f15" y="f16"/>
                    <a:pt x="f16" y="f17"/>
                    <a:pt x="f18" y="f17"/>
                  </a:cubicBezTo>
                  <a:cubicBezTo>
                    <a:pt x="f19" y="f17"/>
                    <a:pt x="f20" y="f16"/>
                    <a:pt x="f20" y="f8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3" y="f21"/>
                    <a:pt x="f3" y="f8"/>
                  </a:cubicBezTo>
                  <a:cubicBezTo>
                    <a:pt x="f3" y="f7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622;p46">
              <a:extLst>
                <a:ext uri="{FF2B5EF4-FFF2-40B4-BE49-F238E27FC236}">
                  <a16:creationId xmlns:a16="http://schemas.microsoft.com/office/drawing/2014/main" id="{4D73E94D-B75E-4EB7-BF3B-F5622C194F03}"/>
                </a:ext>
              </a:extLst>
            </p:cNvPr>
            <p:cNvSpPr/>
            <p:nvPr/>
          </p:nvSpPr>
          <p:spPr>
            <a:xfrm>
              <a:off x="6017181" y="3757991"/>
              <a:ext cx="23838" cy="2046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3"/>
                <a:gd name="f4" fmla="val 10106"/>
                <a:gd name="f5" fmla="val 580"/>
                <a:gd name="f6" fmla="val 1"/>
                <a:gd name="f7" fmla="val 255"/>
                <a:gd name="f8" fmla="val 256"/>
                <a:gd name="f9" fmla="val 9503"/>
                <a:gd name="f10" fmla="val 9827"/>
                <a:gd name="f11" fmla="val 10105"/>
                <a:gd name="f12" fmla="val 904"/>
                <a:gd name="f13" fmla="val 1182"/>
                <a:gd name="f14" fmla="*/ f0 1 1183"/>
                <a:gd name="f15" fmla="*/ f1 1 1010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183"/>
                <a:gd name="f22" fmla="*/ f19 1 1010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183" h="10106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lnTo>
                    <a:pt x="f2" y="f9"/>
                  </a:ln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lnTo>
                    <a:pt x="f13" y="f5"/>
                  </a:ln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623;p46">
              <a:extLst>
                <a:ext uri="{FF2B5EF4-FFF2-40B4-BE49-F238E27FC236}">
                  <a16:creationId xmlns:a16="http://schemas.microsoft.com/office/drawing/2014/main" id="{02C1F74D-A24F-46D0-A32E-8CEF4F10EF07}"/>
                </a:ext>
              </a:extLst>
            </p:cNvPr>
            <p:cNvSpPr/>
            <p:nvPr/>
          </p:nvSpPr>
          <p:spPr>
            <a:xfrm>
              <a:off x="5965819" y="3899769"/>
              <a:ext cx="23838" cy="62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3"/>
                <a:gd name="f4" fmla="val 3107"/>
                <a:gd name="f5" fmla="val 580"/>
                <a:gd name="f6" fmla="val 1"/>
                <a:gd name="f7" fmla="val 255"/>
                <a:gd name="f8" fmla="val 256"/>
                <a:gd name="f9" fmla="val 603"/>
                <a:gd name="f10" fmla="val 2504"/>
                <a:gd name="f11" fmla="val 2828"/>
                <a:gd name="f12" fmla="val 3106"/>
                <a:gd name="f13" fmla="val 904"/>
                <a:gd name="f14" fmla="val 1182"/>
                <a:gd name="f15" fmla="*/ f0 1 1183"/>
                <a:gd name="f16" fmla="*/ f1 1 310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183"/>
                <a:gd name="f23" fmla="*/ f20 1 310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183" h="3107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624;p46">
              <a:extLst>
                <a:ext uri="{FF2B5EF4-FFF2-40B4-BE49-F238E27FC236}">
                  <a16:creationId xmlns:a16="http://schemas.microsoft.com/office/drawing/2014/main" id="{9B095634-199F-4921-9366-BB5E0E89E2CB}"/>
                </a:ext>
              </a:extLst>
            </p:cNvPr>
            <p:cNvSpPr/>
            <p:nvPr/>
          </p:nvSpPr>
          <p:spPr>
            <a:xfrm>
              <a:off x="6068552" y="3899769"/>
              <a:ext cx="23838" cy="62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3"/>
                <a:gd name="f4" fmla="val 3107"/>
                <a:gd name="f5" fmla="val 580"/>
                <a:gd name="f6" fmla="val 1"/>
                <a:gd name="f7" fmla="val 256"/>
                <a:gd name="f8" fmla="val 603"/>
                <a:gd name="f9" fmla="val 2504"/>
                <a:gd name="f10" fmla="val 2828"/>
                <a:gd name="f11" fmla="val 3106"/>
                <a:gd name="f12" fmla="val 905"/>
                <a:gd name="f13" fmla="*/ f0 1 1183"/>
                <a:gd name="f14" fmla="*/ f1 1 310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183"/>
                <a:gd name="f21" fmla="*/ f18 1 310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183" h="310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9"/>
                  </a:ln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lnTo>
                    <a:pt x="f3" y="f8"/>
                  </a:lnTo>
                  <a:cubicBezTo>
                    <a:pt x="f3" y="f7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1625;p46">
            <a:extLst>
              <a:ext uri="{FF2B5EF4-FFF2-40B4-BE49-F238E27FC236}">
                <a16:creationId xmlns:a16="http://schemas.microsoft.com/office/drawing/2014/main" id="{73CCD0CF-318A-4F99-B3B8-9B93AC543DF0}"/>
              </a:ext>
            </a:extLst>
          </p:cNvPr>
          <p:cNvGrpSpPr/>
          <p:nvPr/>
        </p:nvGrpSpPr>
        <p:grpSpPr>
          <a:xfrm>
            <a:off x="1461202" y="1809112"/>
            <a:ext cx="411480" cy="411480"/>
            <a:chOff x="1461202" y="1809112"/>
            <a:chExt cx="411480" cy="411480"/>
          </a:xfrm>
        </p:grpSpPr>
        <p:sp>
          <p:nvSpPr>
            <p:cNvPr id="39" name="Google Shape;1626;p46">
              <a:extLst>
                <a:ext uri="{FF2B5EF4-FFF2-40B4-BE49-F238E27FC236}">
                  <a16:creationId xmlns:a16="http://schemas.microsoft.com/office/drawing/2014/main" id="{8B657279-B269-4F69-B43F-1CC45B25E669}"/>
                </a:ext>
              </a:extLst>
            </p:cNvPr>
            <p:cNvSpPr/>
            <p:nvPr/>
          </p:nvSpPr>
          <p:spPr>
            <a:xfrm>
              <a:off x="1645563" y="1809112"/>
              <a:ext cx="42711" cy="1144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10"/>
                <a:gd name="f4" fmla="val 5644"/>
                <a:gd name="f5" fmla="val 1052"/>
                <a:gd name="f6" fmla="val 860"/>
                <a:gd name="f7" fmla="val 672"/>
                <a:gd name="f8" fmla="val 93"/>
                <a:gd name="f9" fmla="val 557"/>
                <a:gd name="f10" fmla="val 266"/>
                <a:gd name="f11" fmla="val 1077"/>
                <a:gd name="f12" fmla="val 2352"/>
                <a:gd name="f13" fmla="val 3163"/>
                <a:gd name="f14" fmla="val 858"/>
                <a:gd name="f15" fmla="val 3580"/>
                <a:gd name="f16" fmla="val 4299"/>
                <a:gd name="f17" fmla="val 4716"/>
                <a:gd name="f18" fmla="val 371"/>
                <a:gd name="f19" fmla="val 4994"/>
                <a:gd name="f20" fmla="val 441"/>
                <a:gd name="f21" fmla="val 5365"/>
                <a:gd name="f22" fmla="val 719"/>
                <a:gd name="f23" fmla="val 5550"/>
                <a:gd name="f24" fmla="val 816"/>
                <a:gd name="f25" fmla="val 5612"/>
                <a:gd name="f26" fmla="val 930"/>
                <a:gd name="f27" fmla="val 5643"/>
                <a:gd name="f28" fmla="val 1045"/>
                <a:gd name="f29" fmla="val 1233"/>
                <a:gd name="f30" fmla="val 1424"/>
                <a:gd name="f31" fmla="val 5560"/>
                <a:gd name="f32" fmla="val 1553"/>
                <a:gd name="f33" fmla="val 5388"/>
                <a:gd name="f34" fmla="val 2109"/>
                <a:gd name="f35" fmla="val 4577"/>
                <a:gd name="f36" fmla="val 3302"/>
                <a:gd name="f37" fmla="val 2491"/>
                <a:gd name="f38" fmla="val 1252"/>
                <a:gd name="f39" fmla="val 2074"/>
                <a:gd name="f40" fmla="val 1355"/>
                <a:gd name="f41" fmla="val 938"/>
                <a:gd name="f42" fmla="val 1739"/>
                <a:gd name="f43" fmla="val 660"/>
                <a:gd name="f44" fmla="val 1669"/>
                <a:gd name="f45" fmla="val 289"/>
                <a:gd name="f46" fmla="val 1391"/>
                <a:gd name="f47" fmla="val 104"/>
                <a:gd name="f48" fmla="val 1286"/>
                <a:gd name="f49" fmla="val 34"/>
                <a:gd name="f50" fmla="val 1168"/>
                <a:gd name="f51" fmla="*/ f0 1 2110"/>
                <a:gd name="f52" fmla="*/ f1 1 5644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2110"/>
                <a:gd name="f59" fmla="*/ f56 1 5644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2110" h="564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14" y="f15"/>
                    <a:pt x="f14" y="f16"/>
                    <a:pt x="f9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4" y="f36"/>
                    <a:pt x="f32" y="f37"/>
                  </a:cubicBezTo>
                  <a:cubicBezTo>
                    <a:pt x="f38" y="f39"/>
                    <a:pt x="f38" y="f40"/>
                    <a:pt x="f32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627;p46">
              <a:extLst>
                <a:ext uri="{FF2B5EF4-FFF2-40B4-BE49-F238E27FC236}">
                  <a16:creationId xmlns:a16="http://schemas.microsoft.com/office/drawing/2014/main" id="{0D62D160-A164-47B3-9E73-F938667CED93}"/>
                </a:ext>
              </a:extLst>
            </p:cNvPr>
            <p:cNvSpPr/>
            <p:nvPr/>
          </p:nvSpPr>
          <p:spPr>
            <a:xfrm>
              <a:off x="1548929" y="1828845"/>
              <a:ext cx="42711" cy="1148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10"/>
                <a:gd name="f4" fmla="val 5661"/>
                <a:gd name="f5" fmla="val 1052"/>
                <a:gd name="f6" fmla="val 1"/>
                <a:gd name="f7" fmla="val 860"/>
                <a:gd name="f8" fmla="val 672"/>
                <a:gd name="f9" fmla="val 93"/>
                <a:gd name="f10" fmla="val 557"/>
                <a:gd name="f11" fmla="val 266"/>
                <a:gd name="f12" fmla="val 1078"/>
                <a:gd name="f13" fmla="val 2352"/>
                <a:gd name="f14" fmla="val 3163"/>
                <a:gd name="f15" fmla="val 835"/>
                <a:gd name="f16" fmla="val 3580"/>
                <a:gd name="f17" fmla="val 4299"/>
                <a:gd name="f18" fmla="val 4716"/>
                <a:gd name="f19" fmla="val 371"/>
                <a:gd name="f20" fmla="val 4994"/>
                <a:gd name="f21" fmla="val 441"/>
                <a:gd name="f22" fmla="val 5365"/>
                <a:gd name="f23" fmla="val 719"/>
                <a:gd name="f24" fmla="val 5550"/>
                <a:gd name="f25" fmla="val 819"/>
                <a:gd name="f26" fmla="val 5623"/>
                <a:gd name="f27" fmla="val 937"/>
                <a:gd name="f28" fmla="val 5660"/>
                <a:gd name="f29" fmla="val 1056"/>
                <a:gd name="f30" fmla="val 1240"/>
                <a:gd name="f31" fmla="val 1426"/>
                <a:gd name="f32" fmla="val 5571"/>
                <a:gd name="f33" fmla="val 1553"/>
                <a:gd name="f34" fmla="val 5388"/>
                <a:gd name="f35" fmla="val 2109"/>
                <a:gd name="f36" fmla="val 4577"/>
                <a:gd name="f37" fmla="val 3302"/>
                <a:gd name="f38" fmla="val 2491"/>
                <a:gd name="f39" fmla="val 1252"/>
                <a:gd name="f40" fmla="val 2074"/>
                <a:gd name="f41" fmla="val 1356"/>
                <a:gd name="f42" fmla="val 938"/>
                <a:gd name="f43" fmla="val 1715"/>
                <a:gd name="f44" fmla="val 660"/>
                <a:gd name="f45" fmla="val 1669"/>
                <a:gd name="f46" fmla="val 290"/>
                <a:gd name="f47" fmla="val 1391"/>
                <a:gd name="f48" fmla="val 104"/>
                <a:gd name="f49" fmla="val 1286"/>
                <a:gd name="f50" fmla="val 34"/>
                <a:gd name="f51" fmla="val 1168"/>
                <a:gd name="f52" fmla="*/ f0 1 2110"/>
                <a:gd name="f53" fmla="*/ f1 1 5661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2110"/>
                <a:gd name="f60" fmla="*/ f57 1 5661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2110" h="566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cubicBezTo>
                    <a:pt x="f15" y="f16"/>
                    <a:pt x="f15" y="f17"/>
                    <a:pt x="f10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5" y="f37"/>
                    <a:pt x="f33" y="f38"/>
                  </a:cubicBezTo>
                  <a:cubicBezTo>
                    <a:pt x="f39" y="f40"/>
                    <a:pt x="f39" y="f41"/>
                    <a:pt x="f33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628;p46">
              <a:extLst>
                <a:ext uri="{FF2B5EF4-FFF2-40B4-BE49-F238E27FC236}">
                  <a16:creationId xmlns:a16="http://schemas.microsoft.com/office/drawing/2014/main" id="{85DC74FC-0E5A-4D9D-9307-14F99272B87D}"/>
                </a:ext>
              </a:extLst>
            </p:cNvPr>
            <p:cNvSpPr/>
            <p:nvPr/>
          </p:nvSpPr>
          <p:spPr>
            <a:xfrm>
              <a:off x="1742206" y="1828845"/>
              <a:ext cx="42711" cy="1146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10"/>
                <a:gd name="f4" fmla="val 5654"/>
                <a:gd name="f5" fmla="val 1070"/>
                <a:gd name="f6" fmla="val 1"/>
                <a:gd name="f7" fmla="val 883"/>
                <a:gd name="f8" fmla="val 696"/>
                <a:gd name="f9" fmla="val 93"/>
                <a:gd name="f10" fmla="val 580"/>
                <a:gd name="f11" fmla="val 266"/>
                <a:gd name="f12" fmla="val 1078"/>
                <a:gd name="f13" fmla="val 2352"/>
                <a:gd name="f14" fmla="val 3163"/>
                <a:gd name="f15" fmla="val 858"/>
                <a:gd name="f16" fmla="val 3580"/>
                <a:gd name="f17" fmla="val 4299"/>
                <a:gd name="f18" fmla="val 4716"/>
                <a:gd name="f19" fmla="val 395"/>
                <a:gd name="f20" fmla="val 4994"/>
                <a:gd name="f21" fmla="val 441"/>
                <a:gd name="f22" fmla="val 5365"/>
                <a:gd name="f23" fmla="val 719"/>
                <a:gd name="f24" fmla="val 5550"/>
                <a:gd name="f25" fmla="val 815"/>
                <a:gd name="f26" fmla="val 5620"/>
                <a:gd name="f27" fmla="val 931"/>
                <a:gd name="f28" fmla="val 1048"/>
                <a:gd name="f29" fmla="val 1241"/>
                <a:gd name="f30" fmla="val 1438"/>
                <a:gd name="f31" fmla="val 5562"/>
                <a:gd name="f32" fmla="val 1553"/>
                <a:gd name="f33" fmla="val 5388"/>
                <a:gd name="f34" fmla="val 2109"/>
                <a:gd name="f35" fmla="val 4577"/>
                <a:gd name="f36" fmla="val 3302"/>
                <a:gd name="f37" fmla="val 2491"/>
                <a:gd name="f38" fmla="val 1275"/>
                <a:gd name="f39" fmla="val 2074"/>
                <a:gd name="f40" fmla="val 1356"/>
                <a:gd name="f41" fmla="val 938"/>
                <a:gd name="f42" fmla="val 1739"/>
                <a:gd name="f43" fmla="val 660"/>
                <a:gd name="f44" fmla="val 1669"/>
                <a:gd name="f45" fmla="val 290"/>
                <a:gd name="f46" fmla="val 1391"/>
                <a:gd name="f47" fmla="val 104"/>
                <a:gd name="f48" fmla="val 1295"/>
                <a:gd name="f49" fmla="val 34"/>
                <a:gd name="f50" fmla="val 1183"/>
                <a:gd name="f51" fmla="*/ f0 1 2110"/>
                <a:gd name="f52" fmla="*/ f1 1 5654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2110"/>
                <a:gd name="f59" fmla="*/ f56 1 5654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2110" h="565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cubicBezTo>
                    <a:pt x="f15" y="f16"/>
                    <a:pt x="f15" y="f17"/>
                    <a:pt x="f10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4"/>
                    <a:pt x="f28" y="f4"/>
                  </a:cubicBezTo>
                  <a:cubicBezTo>
                    <a:pt x="f29" y="f4"/>
                    <a:pt x="f30" y="f31"/>
                    <a:pt x="f32" y="f33"/>
                  </a:cubicBezTo>
                  <a:cubicBezTo>
                    <a:pt x="f34" y="f35"/>
                    <a:pt x="f34" y="f36"/>
                    <a:pt x="f32" y="f37"/>
                  </a:cubicBezTo>
                  <a:cubicBezTo>
                    <a:pt x="f38" y="f39"/>
                    <a:pt x="f38" y="f40"/>
                    <a:pt x="f32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629;p46">
              <a:extLst>
                <a:ext uri="{FF2B5EF4-FFF2-40B4-BE49-F238E27FC236}">
                  <a16:creationId xmlns:a16="http://schemas.microsoft.com/office/drawing/2014/main" id="{062C3AD0-F562-437D-9AE3-ADA87FF796D4}"/>
                </a:ext>
              </a:extLst>
            </p:cNvPr>
            <p:cNvSpPr/>
            <p:nvPr/>
          </p:nvSpPr>
          <p:spPr>
            <a:xfrm>
              <a:off x="1735156" y="1976987"/>
              <a:ext cx="113102" cy="1115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87"/>
                <a:gd name="f4" fmla="val 5500"/>
                <a:gd name="f5" fmla="val 4636"/>
                <a:gd name="f6" fmla="val 1"/>
                <a:gd name="f7" fmla="val 4416"/>
                <a:gd name="f8" fmla="val 4196"/>
                <a:gd name="f9" fmla="val 88"/>
                <a:gd name="f10" fmla="val 4033"/>
                <a:gd name="f11" fmla="val 262"/>
                <a:gd name="f12" fmla="val 4294"/>
                <a:gd name="f13" fmla="val 464"/>
                <a:gd name="f14" fmla="val 4642"/>
                <a:gd name="f15" fmla="val 882"/>
                <a:gd name="f16" fmla="val 5036"/>
                <a:gd name="f17" fmla="val 1229"/>
                <a:gd name="f18" fmla="val 5499"/>
                <a:gd name="f19" fmla="val 5239"/>
                <a:gd name="f20" fmla="val 1467"/>
                <a:gd name="f21" fmla="val 5586"/>
                <a:gd name="f22" fmla="val 1142"/>
                <a:gd name="f23" fmla="val 586"/>
                <a:gd name="f24" fmla="val 5076"/>
                <a:gd name="f25" fmla="val 4856"/>
                <a:gd name="f26" fmla="*/ f0 1 5587"/>
                <a:gd name="f27" fmla="*/ f1 1 550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587"/>
                <a:gd name="f34" fmla="*/ f31 1 550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587" h="550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1" y="f23"/>
                    <a:pt x="f19" y="f11"/>
                  </a:cubicBezTo>
                  <a:cubicBezTo>
                    <a:pt x="f24" y="f9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630;p46">
              <a:extLst>
                <a:ext uri="{FF2B5EF4-FFF2-40B4-BE49-F238E27FC236}">
                  <a16:creationId xmlns:a16="http://schemas.microsoft.com/office/drawing/2014/main" id="{BE6222BC-BA60-4320-85EC-E439E4FF6EBE}"/>
                </a:ext>
              </a:extLst>
            </p:cNvPr>
            <p:cNvSpPr/>
            <p:nvPr/>
          </p:nvSpPr>
          <p:spPr>
            <a:xfrm>
              <a:off x="1576599" y="2065465"/>
              <a:ext cx="180658" cy="79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24"/>
                <a:gd name="f4" fmla="val 3918"/>
                <a:gd name="f5" fmla="val 4450"/>
                <a:gd name="f6" fmla="val 1"/>
                <a:gd name="f7" fmla="val 2179"/>
                <a:gd name="f8" fmla="val 279"/>
                <a:gd name="f9" fmla="val 1716"/>
                <a:gd name="f10" fmla="val 3917"/>
                <a:gd name="f11" fmla="val 8923"/>
                <a:gd name="f12" fmla="val 8645"/>
                <a:gd name="f13" fmla="val 6745"/>
                <a:gd name="f14" fmla="*/ f0 1 8924"/>
                <a:gd name="f15" fmla="*/ f1 1 391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8924"/>
                <a:gd name="f22" fmla="*/ f19 1 391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8924" h="3918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11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631;p46">
              <a:extLst>
                <a:ext uri="{FF2B5EF4-FFF2-40B4-BE49-F238E27FC236}">
                  <a16:creationId xmlns:a16="http://schemas.microsoft.com/office/drawing/2014/main" id="{76EAE391-01A2-477E-BB78-ACC543F92BA8}"/>
                </a:ext>
              </a:extLst>
            </p:cNvPr>
            <p:cNvSpPr/>
            <p:nvPr/>
          </p:nvSpPr>
          <p:spPr>
            <a:xfrm>
              <a:off x="1487481" y="1977106"/>
              <a:ext cx="273533" cy="1678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12"/>
                <a:gd name="f4" fmla="val 8275"/>
                <a:gd name="f5" fmla="val 8853"/>
                <a:gd name="f6" fmla="val 1"/>
                <a:gd name="f7" fmla="val 4172"/>
                <a:gd name="f8" fmla="val 302"/>
                <a:gd name="f9" fmla="val 3662"/>
                <a:gd name="f10" fmla="val 8274"/>
                <a:gd name="f11" fmla="val 3199"/>
                <a:gd name="f12" fmla="val 3500"/>
                <a:gd name="f13" fmla="val 5424"/>
                <a:gd name="f14" fmla="val 5933"/>
                <a:gd name="f15" fmla="val 3176"/>
                <a:gd name="f16" fmla="val 9688"/>
                <a:gd name="f17" fmla="val 10452"/>
                <a:gd name="f18" fmla="val 3361"/>
                <a:gd name="f19" fmla="val 11171"/>
                <a:gd name="f20" fmla="val 1298"/>
                <a:gd name="f21" fmla="val 12121"/>
                <a:gd name="f22" fmla="val 441"/>
                <a:gd name="f23" fmla="val 10522"/>
                <a:gd name="f24" fmla="*/ f0 1 13512"/>
                <a:gd name="f25" fmla="*/ f1 1 827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3512"/>
                <a:gd name="f32" fmla="*/ f29 1 827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3512" h="8275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0"/>
                  </a:lnTo>
                  <a:cubicBezTo>
                    <a:pt x="f12" y="f13"/>
                    <a:pt x="f14" y="f15"/>
                    <a:pt x="f5" y="f15"/>
                  </a:cubicBezTo>
                  <a:cubicBezTo>
                    <a:pt x="f16" y="f15"/>
                    <a:pt x="f17" y="f18"/>
                    <a:pt x="f19" y="f9"/>
                  </a:cubicBezTo>
                  <a:lnTo>
                    <a:pt x="f3" y="f2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632;p46">
              <a:extLst>
                <a:ext uri="{FF2B5EF4-FFF2-40B4-BE49-F238E27FC236}">
                  <a16:creationId xmlns:a16="http://schemas.microsoft.com/office/drawing/2014/main" id="{83ADBA63-286E-4CC0-A09D-6EF0F8176068}"/>
                </a:ext>
              </a:extLst>
            </p:cNvPr>
            <p:cNvSpPr/>
            <p:nvPr/>
          </p:nvSpPr>
          <p:spPr>
            <a:xfrm>
              <a:off x="1772216" y="2062648"/>
              <a:ext cx="74157" cy="82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63"/>
                <a:gd name="f4" fmla="val 4057"/>
                <a:gd name="f5" fmla="val 2365"/>
                <a:gd name="f6" fmla="val 1"/>
                <a:gd name="f7" fmla="val 2341"/>
                <a:gd name="f8" fmla="val 233"/>
                <a:gd name="f9" fmla="val 2874"/>
                <a:gd name="f10" fmla="val 395"/>
                <a:gd name="f11" fmla="val 3454"/>
                <a:gd name="f12" fmla="val 464"/>
                <a:gd name="f13" fmla="val 4056"/>
                <a:gd name="f14" fmla="val 3662"/>
                <a:gd name="f15" fmla="val 3570"/>
                <a:gd name="f16" fmla="val 2619"/>
                <a:gd name="f17" fmla="val 3106"/>
                <a:gd name="f18" fmla="val 1229"/>
                <a:gd name="f19" fmla="*/ f0 1 3663"/>
                <a:gd name="f20" fmla="*/ f1 1 405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3663"/>
                <a:gd name="f27" fmla="*/ f24 1 405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663" h="4057">
                  <a:moveTo>
                    <a:pt x="f5" y="f6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14" y="f13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633;p46">
              <a:extLst>
                <a:ext uri="{FF2B5EF4-FFF2-40B4-BE49-F238E27FC236}">
                  <a16:creationId xmlns:a16="http://schemas.microsoft.com/office/drawing/2014/main" id="{7A4EF1B0-E27D-4AB3-9BEA-114D94547D7F}"/>
                </a:ext>
              </a:extLst>
            </p:cNvPr>
            <p:cNvSpPr/>
            <p:nvPr/>
          </p:nvSpPr>
          <p:spPr>
            <a:xfrm>
              <a:off x="1461202" y="2168874"/>
              <a:ext cx="411480" cy="5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326"/>
                <a:gd name="f4" fmla="val 2550"/>
                <a:gd name="f5" fmla="val 418"/>
                <a:gd name="f6" fmla="val 186"/>
                <a:gd name="f7" fmla="val 1"/>
                <a:gd name="f8" fmla="val 417"/>
                <a:gd name="f9" fmla="val 1599"/>
                <a:gd name="f10" fmla="val 974"/>
                <a:gd name="f11" fmla="val 2549"/>
                <a:gd name="f12" fmla="val 2156"/>
                <a:gd name="f13" fmla="val 18170"/>
                <a:gd name="f14" fmla="val 19352"/>
                <a:gd name="f15" fmla="val 20325"/>
                <a:gd name="f16" fmla="val 20302"/>
                <a:gd name="f17" fmla="val 20140"/>
                <a:gd name="f18" fmla="val 19908"/>
                <a:gd name="f19" fmla="*/ f0 1 20326"/>
                <a:gd name="f20" fmla="*/ f1 1 2550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326"/>
                <a:gd name="f27" fmla="*/ f24 1 2550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326" h="2550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14" y="f11"/>
                    <a:pt x="f15" y="f9"/>
                    <a:pt x="f15" y="f8"/>
                  </a:cubicBezTo>
                  <a:cubicBezTo>
                    <a:pt x="f16" y="f6"/>
                    <a:pt x="f17" y="f2"/>
                    <a:pt x="f18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634;p46">
            <a:extLst>
              <a:ext uri="{FF2B5EF4-FFF2-40B4-BE49-F238E27FC236}">
                <a16:creationId xmlns:a16="http://schemas.microsoft.com/office/drawing/2014/main" id="{7E7124CB-E76F-4D75-9EC4-B87CBF063BEA}"/>
              </a:ext>
            </a:extLst>
          </p:cNvPr>
          <p:cNvGrpSpPr/>
          <p:nvPr/>
        </p:nvGrpSpPr>
        <p:grpSpPr>
          <a:xfrm>
            <a:off x="7280471" y="1809103"/>
            <a:ext cx="411489" cy="411480"/>
            <a:chOff x="7280471" y="1809103"/>
            <a:chExt cx="411489" cy="411480"/>
          </a:xfrm>
        </p:grpSpPr>
        <p:sp>
          <p:nvSpPr>
            <p:cNvPr id="48" name="Google Shape;1635;p46">
              <a:extLst>
                <a:ext uri="{FF2B5EF4-FFF2-40B4-BE49-F238E27FC236}">
                  <a16:creationId xmlns:a16="http://schemas.microsoft.com/office/drawing/2014/main" id="{8107FCDE-C4AD-43A1-9C1E-49992B1B6183}"/>
                </a:ext>
              </a:extLst>
            </p:cNvPr>
            <p:cNvSpPr/>
            <p:nvPr/>
          </p:nvSpPr>
          <p:spPr>
            <a:xfrm>
              <a:off x="7512189" y="1925296"/>
              <a:ext cx="178362" cy="179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0"/>
                <a:gd name="f4" fmla="val 8847"/>
                <a:gd name="f5" fmla="val 8234"/>
                <a:gd name="f6" fmla="val 1"/>
                <a:gd name="f7" fmla="val 8161"/>
                <a:gd name="f8" fmla="val 8088"/>
                <a:gd name="f9" fmla="val 14"/>
                <a:gd name="f10" fmla="val 8019"/>
                <a:gd name="f11" fmla="val 40"/>
                <a:gd name="f12" fmla="val 2920"/>
                <a:gd name="f13" fmla="val 1963"/>
                <a:gd name="f14" fmla="val 2689"/>
                <a:gd name="f15" fmla="val 2033"/>
                <a:gd name="f16" fmla="val 2549"/>
                <a:gd name="f17" fmla="val 2265"/>
                <a:gd name="f18" fmla="val 2520"/>
                <a:gd name="f19" fmla="val 5231"/>
                <a:gd name="f20" fmla="val 2341"/>
                <a:gd name="f21" fmla="val 5138"/>
                <a:gd name="f22" fmla="val 2109"/>
                <a:gd name="f23" fmla="val 5115"/>
                <a:gd name="f24" fmla="val 1854"/>
                <a:gd name="f25" fmla="val 835"/>
                <a:gd name="f26" fmla="val 5950"/>
                <a:gd name="f27" fmla="val 6969"/>
                <a:gd name="f28" fmla="val 8012"/>
                <a:gd name="f29" fmla="val 8846"/>
                <a:gd name="f30" fmla="val 2897"/>
                <a:gd name="f31" fmla="val 3731"/>
                <a:gd name="f32" fmla="val 2914"/>
                <a:gd name="f33" fmla="val 7648"/>
                <a:gd name="f34" fmla="val 1454"/>
                <a:gd name="f35" fmla="val 3308"/>
                <a:gd name="f36" fmla="val 7439"/>
                <a:gd name="f37" fmla="val 3238"/>
                <a:gd name="f38" fmla="val 7208"/>
                <a:gd name="f39" fmla="val 3192"/>
                <a:gd name="f40" fmla="val 6953"/>
                <a:gd name="f41" fmla="val 5933"/>
                <a:gd name="f42" fmla="val 5099"/>
                <a:gd name="f43" fmla="val 4026"/>
                <a:gd name="f44" fmla="val 5069"/>
                <a:gd name="f45" fmla="val 6089"/>
                <a:gd name="f46" fmla="val 6923"/>
                <a:gd name="f47" fmla="val 7996"/>
                <a:gd name="f48" fmla="val 596"/>
                <a:gd name="f49" fmla="val 411"/>
                <a:gd name="f50" fmla="val 8737"/>
                <a:gd name="f51" fmla="val 225"/>
                <a:gd name="f52" fmla="val 8575"/>
                <a:gd name="f53" fmla="val 109"/>
                <a:gd name="f54" fmla="val 8474"/>
                <a:gd name="f55" fmla="val 37"/>
                <a:gd name="f56" fmla="val 8354"/>
                <a:gd name="f57" fmla="*/ f0 1 8830"/>
                <a:gd name="f58" fmla="*/ f1 1 8847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8830"/>
                <a:gd name="f65" fmla="*/ f62 1 8847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8830" h="8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6" y="f18"/>
                  </a:cubicBezTo>
                  <a:lnTo>
                    <a:pt x="f16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" y="f26"/>
                    <a:pt x="f2" y="f27"/>
                  </a:cubicBezTo>
                  <a:cubicBezTo>
                    <a:pt x="f2" y="f28"/>
                    <a:pt x="f25" y="f29"/>
                    <a:pt x="f24" y="f29"/>
                  </a:cubicBezTo>
                  <a:cubicBezTo>
                    <a:pt x="f30" y="f29"/>
                    <a:pt x="f31" y="f28"/>
                    <a:pt x="f31" y="f27"/>
                  </a:cubicBezTo>
                  <a:lnTo>
                    <a:pt x="f31" y="f32"/>
                  </a:lnTo>
                  <a:lnTo>
                    <a:pt x="f33" y="f34"/>
                  </a:lnTo>
                  <a:lnTo>
                    <a:pt x="f33" y="f35"/>
                  </a:ln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2" y="f44"/>
                  </a:cubicBezTo>
                  <a:cubicBezTo>
                    <a:pt x="f42" y="f45"/>
                    <a:pt x="f41" y="f46"/>
                    <a:pt x="f40" y="f46"/>
                  </a:cubicBezTo>
                  <a:cubicBezTo>
                    <a:pt x="f47" y="f46"/>
                    <a:pt x="f3" y="f45"/>
                    <a:pt x="f3" y="f44"/>
                  </a:cubicBezTo>
                  <a:lnTo>
                    <a:pt x="f3" y="f48"/>
                  </a:lnTo>
                  <a:cubicBezTo>
                    <a:pt x="f3" y="f49"/>
                    <a:pt x="f50" y="f51"/>
                    <a:pt x="f52" y="f53"/>
                  </a:cubicBezTo>
                  <a:cubicBezTo>
                    <a:pt x="f54" y="f55"/>
                    <a:pt x="f56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636;p46">
              <a:extLst>
                <a:ext uri="{FF2B5EF4-FFF2-40B4-BE49-F238E27FC236}">
                  <a16:creationId xmlns:a16="http://schemas.microsoft.com/office/drawing/2014/main" id="{A4FA239F-091B-41AE-9949-DB94AEA09853}"/>
                </a:ext>
              </a:extLst>
            </p:cNvPr>
            <p:cNvSpPr/>
            <p:nvPr/>
          </p:nvSpPr>
          <p:spPr>
            <a:xfrm>
              <a:off x="7512189" y="1809103"/>
              <a:ext cx="115644" cy="127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25"/>
                <a:gd name="f4" fmla="val 6284"/>
                <a:gd name="f5" fmla="val 5040"/>
                <a:gd name="f6" fmla="val 1"/>
                <a:gd name="f7" fmla="val 4982"/>
                <a:gd name="f8" fmla="val 4924"/>
                <a:gd name="f9" fmla="val 9"/>
                <a:gd name="f10" fmla="val 4867"/>
                <a:gd name="f11" fmla="val 26"/>
                <a:gd name="f12" fmla="val 2943"/>
                <a:gd name="f13" fmla="val 675"/>
                <a:gd name="f14" fmla="val 2712"/>
                <a:gd name="f15" fmla="val 745"/>
                <a:gd name="f16" fmla="val 2549"/>
                <a:gd name="f17" fmla="val 977"/>
                <a:gd name="f18" fmla="val 1232"/>
                <a:gd name="f19" fmla="val 2668"/>
                <a:gd name="f20" fmla="val 2341"/>
                <a:gd name="f21" fmla="val 2599"/>
                <a:gd name="f22" fmla="val 2109"/>
                <a:gd name="f23" fmla="val 2553"/>
                <a:gd name="f24" fmla="val 1854"/>
                <a:gd name="f25" fmla="val 835"/>
                <a:gd name="f26" fmla="val 3387"/>
                <a:gd name="f27" fmla="val 4430"/>
                <a:gd name="f28" fmla="val 5449"/>
                <a:gd name="f29" fmla="val 2897"/>
                <a:gd name="f30" fmla="val 3731"/>
                <a:gd name="f31" fmla="val 1672"/>
                <a:gd name="f32" fmla="val 5238"/>
                <a:gd name="f33" fmla="val 1162"/>
                <a:gd name="f34" fmla="val 5539"/>
                <a:gd name="f35" fmla="val 1069"/>
                <a:gd name="f36" fmla="val 5724"/>
                <a:gd name="f37" fmla="val 722"/>
                <a:gd name="f38" fmla="val 5609"/>
                <a:gd name="f39" fmla="val 420"/>
                <a:gd name="f40" fmla="val 5533"/>
                <a:gd name="f41" fmla="val 157"/>
                <a:gd name="f42" fmla="val 5290"/>
                <a:gd name="f43" fmla="*/ f0 1 5725"/>
                <a:gd name="f44" fmla="*/ f1 1 6284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725"/>
                <a:gd name="f51" fmla="*/ f48 1 6284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725" h="628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6" y="f18"/>
                  </a:cubicBezTo>
                  <a:lnTo>
                    <a:pt x="f16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" y="f26"/>
                    <a:pt x="f2" y="f27"/>
                  </a:cubicBezTo>
                  <a:cubicBezTo>
                    <a:pt x="f2" y="f28"/>
                    <a:pt x="f25" y="f4"/>
                    <a:pt x="f24" y="f4"/>
                  </a:cubicBezTo>
                  <a:cubicBezTo>
                    <a:pt x="f29" y="f4"/>
                    <a:pt x="f30" y="f28"/>
                    <a:pt x="f30" y="f27"/>
                  </a:cubicBezTo>
                  <a:lnTo>
                    <a:pt x="f30" y="f31"/>
                  </a:lnTo>
                  <a:lnTo>
                    <a:pt x="f32" y="f33"/>
                  </a:ln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637;p46">
              <a:extLst>
                <a:ext uri="{FF2B5EF4-FFF2-40B4-BE49-F238E27FC236}">
                  <a16:creationId xmlns:a16="http://schemas.microsoft.com/office/drawing/2014/main" id="{28F73942-89CE-418D-B393-BBF252123CBB}"/>
                </a:ext>
              </a:extLst>
            </p:cNvPr>
            <p:cNvSpPr/>
            <p:nvPr/>
          </p:nvSpPr>
          <p:spPr>
            <a:xfrm>
              <a:off x="7576316" y="2093235"/>
              <a:ext cx="115644" cy="127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25"/>
                <a:gd name="f4" fmla="val 6284"/>
                <a:gd name="f5" fmla="val 5051"/>
                <a:gd name="f6" fmla="val 4990"/>
                <a:gd name="f7" fmla="val 4929"/>
                <a:gd name="f8" fmla="val 9"/>
                <a:gd name="f9" fmla="val 4867"/>
                <a:gd name="f10" fmla="val 26"/>
                <a:gd name="f11" fmla="val 2967"/>
                <a:gd name="f12" fmla="val 675"/>
                <a:gd name="f13" fmla="val 2712"/>
                <a:gd name="f14" fmla="val 745"/>
                <a:gd name="f15" fmla="val 2549"/>
                <a:gd name="f16" fmla="val 977"/>
                <a:gd name="f17" fmla="val 1232"/>
                <a:gd name="f18" fmla="val 2668"/>
                <a:gd name="f19" fmla="val 2341"/>
                <a:gd name="f20" fmla="val 2599"/>
                <a:gd name="f21" fmla="val 2109"/>
                <a:gd name="f22" fmla="val 2552"/>
                <a:gd name="f23" fmla="val 1877"/>
                <a:gd name="f24" fmla="val 835"/>
                <a:gd name="f25" fmla="val 3387"/>
                <a:gd name="f26" fmla="val 4407"/>
                <a:gd name="f27" fmla="val 5449"/>
                <a:gd name="f28" fmla="val 2897"/>
                <a:gd name="f29" fmla="val 3731"/>
                <a:gd name="f30" fmla="val 1672"/>
                <a:gd name="f31" fmla="val 5238"/>
                <a:gd name="f32" fmla="val 1162"/>
                <a:gd name="f33" fmla="val 5562"/>
                <a:gd name="f34" fmla="val 1046"/>
                <a:gd name="f35" fmla="val 5724"/>
                <a:gd name="f36" fmla="val 722"/>
                <a:gd name="f37" fmla="val 5632"/>
                <a:gd name="f38" fmla="val 397"/>
                <a:gd name="f39" fmla="val 5538"/>
                <a:gd name="f40" fmla="val 153"/>
                <a:gd name="f41" fmla="val 5307"/>
                <a:gd name="f42" fmla="*/ f0 1 5725"/>
                <a:gd name="f43" fmla="*/ f1 1 628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5725"/>
                <a:gd name="f50" fmla="*/ f47 1 628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5725" h="628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5" y="f17"/>
                  </a:cubicBezTo>
                  <a:lnTo>
                    <a:pt x="f15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" y="f25"/>
                    <a:pt x="f2" y="f26"/>
                  </a:cubicBezTo>
                  <a:cubicBezTo>
                    <a:pt x="f2" y="f27"/>
                    <a:pt x="f24" y="f4"/>
                    <a:pt x="f23" y="f4"/>
                  </a:cubicBezTo>
                  <a:cubicBezTo>
                    <a:pt x="f28" y="f4"/>
                    <a:pt x="f29" y="f27"/>
                    <a:pt x="f29" y="f26"/>
                  </a:cubicBezTo>
                  <a:lnTo>
                    <a:pt x="f29" y="f30"/>
                  </a:ln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638;p46">
              <a:extLst>
                <a:ext uri="{FF2B5EF4-FFF2-40B4-BE49-F238E27FC236}">
                  <a16:creationId xmlns:a16="http://schemas.microsoft.com/office/drawing/2014/main" id="{7170503A-AFD9-4BF9-AAA5-B4660E5FE366}"/>
                </a:ext>
              </a:extLst>
            </p:cNvPr>
            <p:cNvSpPr/>
            <p:nvPr/>
          </p:nvSpPr>
          <p:spPr>
            <a:xfrm>
              <a:off x="7280471" y="1848130"/>
              <a:ext cx="204121" cy="296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05"/>
                <a:gd name="f4" fmla="val 14648"/>
                <a:gd name="f5" fmla="val 5053"/>
                <a:gd name="f6" fmla="val 2527"/>
                <a:gd name="f7" fmla="val 6072"/>
                <a:gd name="f8" fmla="val 6930"/>
                <a:gd name="f9" fmla="val 3384"/>
                <a:gd name="f10" fmla="val 4404"/>
                <a:gd name="f11" fmla="val 5447"/>
                <a:gd name="f12" fmla="val 6281"/>
                <a:gd name="f13" fmla="val 4010"/>
                <a:gd name="f14" fmla="val 3175"/>
                <a:gd name="f15" fmla="val 4033"/>
                <a:gd name="f16" fmla="val 7625"/>
                <a:gd name="f17" fmla="val 6443"/>
                <a:gd name="f18" fmla="val 7556"/>
                <a:gd name="f19" fmla="val 8761"/>
                <a:gd name="f20" fmla="val 10152"/>
                <a:gd name="f21" fmla="val 11519"/>
                <a:gd name="f22" fmla="val 12654"/>
                <a:gd name="f23" fmla="val 3662"/>
                <a:gd name="f24" fmla="val 2550"/>
                <a:gd name="f25" fmla="val 603"/>
                <a:gd name="f26" fmla="val 1"/>
                <a:gd name="f27" fmla="val 255"/>
                <a:gd name="f28" fmla="val 256"/>
                <a:gd name="f29" fmla="val 580"/>
                <a:gd name="f30" fmla="val 14647"/>
                <a:gd name="f31" fmla="val 9850"/>
                <a:gd name="f32" fmla="val 9502"/>
                <a:gd name="f33" fmla="*/ f0 1 10105"/>
                <a:gd name="f34" fmla="*/ f1 1 14648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0105"/>
                <a:gd name="f41" fmla="*/ f38 1 14648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0105" h="146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5" y="f6"/>
                    <a:pt x="f5" y="f6"/>
                  </a:cubicBezTo>
                  <a:close/>
                  <a:moveTo>
                    <a:pt x="f5" y="f16"/>
                  </a:move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4" y="f19"/>
                    <a:pt x="f23" y="f16"/>
                    <a:pt x="f5" y="f16"/>
                  </a:cubicBezTo>
                  <a:close/>
                  <a:moveTo>
                    <a:pt x="f25" y="f26"/>
                  </a:moveTo>
                  <a:cubicBezTo>
                    <a:pt x="f27" y="f26"/>
                    <a:pt x="f2" y="f28"/>
                    <a:pt x="f2" y="f29"/>
                  </a:cubicBezTo>
                  <a:lnTo>
                    <a:pt x="f2" y="f30"/>
                  </a:lnTo>
                  <a:lnTo>
                    <a:pt x="f3" y="f30"/>
                  </a:lnTo>
                  <a:lnTo>
                    <a:pt x="f3" y="f29"/>
                  </a:lnTo>
                  <a:cubicBezTo>
                    <a:pt x="f3" y="f28"/>
                    <a:pt x="f31" y="f26"/>
                    <a:pt x="f32" y="f2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639;p46">
              <a:extLst>
                <a:ext uri="{FF2B5EF4-FFF2-40B4-BE49-F238E27FC236}">
                  <a16:creationId xmlns:a16="http://schemas.microsoft.com/office/drawing/2014/main" id="{222CCE70-CD49-413B-BB30-929812E23414}"/>
                </a:ext>
              </a:extLst>
            </p:cNvPr>
            <p:cNvSpPr/>
            <p:nvPr/>
          </p:nvSpPr>
          <p:spPr>
            <a:xfrm>
              <a:off x="7353028" y="2026868"/>
              <a:ext cx="59006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21"/>
                <a:gd name="f4" fmla="val 2640"/>
                <a:gd name="f5" fmla="val 1459"/>
                <a:gd name="f6" fmla="val 1361"/>
                <a:gd name="f7" fmla="val 1260"/>
                <a:gd name="f8" fmla="val 11"/>
                <a:gd name="f9" fmla="val 1159"/>
                <a:gd name="f10" fmla="val 34"/>
                <a:gd name="f11" fmla="val 441"/>
                <a:gd name="f12" fmla="val 196"/>
                <a:gd name="f13" fmla="val 1"/>
                <a:gd name="f14" fmla="val 914"/>
                <a:gd name="f15" fmla="val 186"/>
                <a:gd name="f16" fmla="val 1610"/>
                <a:gd name="f17" fmla="val 326"/>
                <a:gd name="f18" fmla="val 2228"/>
                <a:gd name="f19" fmla="val 877"/>
                <a:gd name="f20" fmla="val 1470"/>
                <a:gd name="f21" fmla="val 1567"/>
                <a:gd name="f22" fmla="val 1665"/>
                <a:gd name="f23" fmla="val 2629"/>
                <a:gd name="f24" fmla="val 1762"/>
                <a:gd name="f25" fmla="val 2606"/>
                <a:gd name="f26" fmla="val 2480"/>
                <a:gd name="f27" fmla="val 2421"/>
                <a:gd name="f28" fmla="val 1725"/>
                <a:gd name="f29" fmla="val 2735"/>
                <a:gd name="f30" fmla="val 1007"/>
                <a:gd name="f31" fmla="val 2596"/>
                <a:gd name="f32" fmla="val 409"/>
                <a:gd name="f33" fmla="val 2062"/>
                <a:gd name="f34" fmla="*/ f0 1 2921"/>
                <a:gd name="f35" fmla="*/ f1 1 2640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921"/>
                <a:gd name="f42" fmla="*/ f39 1 2640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921" h="264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640;p46">
              <a:extLst>
                <a:ext uri="{FF2B5EF4-FFF2-40B4-BE49-F238E27FC236}">
                  <a16:creationId xmlns:a16="http://schemas.microsoft.com/office/drawing/2014/main" id="{9B3E8FC6-D32D-4C7F-8C22-374EB2BF4F95}"/>
                </a:ext>
              </a:extLst>
            </p:cNvPr>
            <p:cNvSpPr/>
            <p:nvPr/>
          </p:nvSpPr>
          <p:spPr>
            <a:xfrm>
              <a:off x="7368939" y="1923742"/>
              <a:ext cx="27166" cy="272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5"/>
                <a:gd name="f4" fmla="val 1346"/>
                <a:gd name="f5" fmla="val 673"/>
                <a:gd name="f6" fmla="val 1"/>
                <a:gd name="f7" fmla="val 302"/>
                <a:gd name="f8" fmla="val 1044"/>
                <a:gd name="f9" fmla="val 1043"/>
                <a:gd name="f10" fmla="*/ f0 1 1345"/>
                <a:gd name="f11" fmla="*/ f1 1 134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345"/>
                <a:gd name="f18" fmla="*/ f15 1 134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345" h="1346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641;p46">
              <a:extLst>
                <a:ext uri="{FF2B5EF4-FFF2-40B4-BE49-F238E27FC236}">
                  <a16:creationId xmlns:a16="http://schemas.microsoft.com/office/drawing/2014/main" id="{8FD0A7BC-A5C3-483C-BE06-A319ED3C61B3}"/>
                </a:ext>
              </a:extLst>
            </p:cNvPr>
            <p:cNvSpPr/>
            <p:nvPr/>
          </p:nvSpPr>
          <p:spPr>
            <a:xfrm>
              <a:off x="7280471" y="2168901"/>
              <a:ext cx="204121" cy="51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05"/>
                <a:gd name="f4" fmla="val 2550"/>
                <a:gd name="f5" fmla="val 1947"/>
                <a:gd name="f6" fmla="val 2295"/>
                <a:gd name="f7" fmla="val 255"/>
                <a:gd name="f8" fmla="val 603"/>
                <a:gd name="f9" fmla="val 9502"/>
                <a:gd name="f10" fmla="val 9850"/>
                <a:gd name="f11" fmla="*/ f0 1 10105"/>
                <a:gd name="f12" fmla="*/ f1 1 255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105"/>
                <a:gd name="f19" fmla="*/ f16 1 255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105" h="2550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5" name="Google Shape;1642;p46">
            <a:extLst>
              <a:ext uri="{FF2B5EF4-FFF2-40B4-BE49-F238E27FC236}">
                <a16:creationId xmlns:a16="http://schemas.microsoft.com/office/drawing/2014/main" id="{C438CD73-2ECB-4C50-A862-86FF3102FB70}"/>
              </a:ext>
            </a:extLst>
          </p:cNvPr>
          <p:cNvSpPr/>
          <p:nvPr/>
        </p:nvSpPr>
        <p:spPr>
          <a:xfrm>
            <a:off x="1521570" y="2749701"/>
            <a:ext cx="272399" cy="2723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6" name="Google Shape;1643;p46">
            <a:extLst>
              <a:ext uri="{FF2B5EF4-FFF2-40B4-BE49-F238E27FC236}">
                <a16:creationId xmlns:a16="http://schemas.microsoft.com/office/drawing/2014/main" id="{B9ABF88A-C38D-4A28-817E-FAFBF1102A68}"/>
              </a:ext>
            </a:extLst>
          </p:cNvPr>
          <p:cNvSpPr/>
          <p:nvPr/>
        </p:nvSpPr>
        <p:spPr>
          <a:xfrm>
            <a:off x="7350029" y="2749701"/>
            <a:ext cx="272399" cy="2723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7" name="Google Shape;1644;p46">
            <a:extLst>
              <a:ext uri="{FF2B5EF4-FFF2-40B4-BE49-F238E27FC236}">
                <a16:creationId xmlns:a16="http://schemas.microsoft.com/office/drawing/2014/main" id="{E3C8DD13-E278-42E9-A432-A3AE2DC79C4A}"/>
              </a:ext>
            </a:extLst>
          </p:cNvPr>
          <p:cNvSpPr/>
          <p:nvPr/>
        </p:nvSpPr>
        <p:spPr>
          <a:xfrm>
            <a:off x="5892914" y="2749701"/>
            <a:ext cx="272399" cy="2723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8" name="Google Shape;1645;p46">
            <a:extLst>
              <a:ext uri="{FF2B5EF4-FFF2-40B4-BE49-F238E27FC236}">
                <a16:creationId xmlns:a16="http://schemas.microsoft.com/office/drawing/2014/main" id="{D11F64FF-3A09-4867-98EF-AEE1E778873C}"/>
              </a:ext>
            </a:extLst>
          </p:cNvPr>
          <p:cNvSpPr/>
          <p:nvPr/>
        </p:nvSpPr>
        <p:spPr>
          <a:xfrm>
            <a:off x="2978685" y="2749701"/>
            <a:ext cx="272399" cy="2723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59" name="Google Shape;1646;p46">
            <a:extLst>
              <a:ext uri="{FF2B5EF4-FFF2-40B4-BE49-F238E27FC236}">
                <a16:creationId xmlns:a16="http://schemas.microsoft.com/office/drawing/2014/main" id="{E01D08EB-B908-44DF-8C16-9E84215F68E2}"/>
              </a:ext>
            </a:extLst>
          </p:cNvPr>
          <p:cNvCxnSpPr>
            <a:stCxn id="55" idx="1"/>
            <a:endCxn id="58" idx="3"/>
          </p:cNvCxnSpPr>
          <p:nvPr/>
        </p:nvCxnSpPr>
        <p:spPr>
          <a:xfrm>
            <a:off x="1793969" y="2885901"/>
            <a:ext cx="1184716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cxnSp>
        <p:nvCxnSpPr>
          <p:cNvPr id="60" name="Google Shape;1647;p46">
            <a:extLst>
              <a:ext uri="{FF2B5EF4-FFF2-40B4-BE49-F238E27FC236}">
                <a16:creationId xmlns:a16="http://schemas.microsoft.com/office/drawing/2014/main" id="{3D2C3D3A-7E42-48D8-9649-8B8BE6A90921}"/>
              </a:ext>
            </a:extLst>
          </p:cNvPr>
          <p:cNvCxnSpPr>
            <a:stCxn id="58" idx="1"/>
            <a:endCxn id="72" idx="3"/>
          </p:cNvCxnSpPr>
          <p:nvPr/>
        </p:nvCxnSpPr>
        <p:spPr>
          <a:xfrm>
            <a:off x="3251084" y="2885901"/>
            <a:ext cx="1184716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cxnSp>
        <p:nvCxnSpPr>
          <p:cNvPr id="61" name="Google Shape;1649;p46">
            <a:extLst>
              <a:ext uri="{FF2B5EF4-FFF2-40B4-BE49-F238E27FC236}">
                <a16:creationId xmlns:a16="http://schemas.microsoft.com/office/drawing/2014/main" id="{017ABD83-F125-47C7-8F56-E92F6914C2AB}"/>
              </a:ext>
            </a:extLst>
          </p:cNvPr>
          <p:cNvCxnSpPr>
            <a:stCxn id="57" idx="1"/>
            <a:endCxn id="56" idx="3"/>
          </p:cNvCxnSpPr>
          <p:nvPr/>
        </p:nvCxnSpPr>
        <p:spPr>
          <a:xfrm>
            <a:off x="6165313" y="2885901"/>
            <a:ext cx="1184716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sp>
        <p:nvSpPr>
          <p:cNvPr id="62" name="Google Shape;1650;p46">
            <a:extLst>
              <a:ext uri="{FF2B5EF4-FFF2-40B4-BE49-F238E27FC236}">
                <a16:creationId xmlns:a16="http://schemas.microsoft.com/office/drawing/2014/main" id="{90D6A1F2-CE33-4849-B919-35DDD1548700}"/>
              </a:ext>
            </a:extLst>
          </p:cNvPr>
          <p:cNvSpPr txBox="1"/>
          <p:nvPr/>
        </p:nvSpPr>
        <p:spPr>
          <a:xfrm>
            <a:off x="713222" y="3281690"/>
            <a:ext cx="1889095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8A259"/>
                </a:solidFill>
                <a:uFillTx/>
                <a:latin typeface="Vidaloka"/>
                <a:ea typeface="Vidaloka"/>
                <a:cs typeface="Vidaloka"/>
              </a:rPr>
              <a:t>Cena</a:t>
            </a:r>
          </a:p>
        </p:txBody>
      </p:sp>
      <p:sp>
        <p:nvSpPr>
          <p:cNvPr id="63" name="Google Shape;1651;p46">
            <a:extLst>
              <a:ext uri="{FF2B5EF4-FFF2-40B4-BE49-F238E27FC236}">
                <a16:creationId xmlns:a16="http://schemas.microsoft.com/office/drawing/2014/main" id="{9ADCCA0E-F1CF-4550-B8F9-5D3188E23E0C}"/>
              </a:ext>
            </a:extLst>
          </p:cNvPr>
          <p:cNvSpPr txBox="1"/>
          <p:nvPr/>
        </p:nvSpPr>
        <p:spPr>
          <a:xfrm>
            <a:off x="713222" y="3642494"/>
            <a:ext cx="1889095" cy="467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0" cap="none" spc="0" baseline="0">
                <a:solidFill>
                  <a:srgbClr val="FFFFFF"/>
                </a:solidFill>
                <a:uFillTx/>
                <a:latin typeface="Quicksand"/>
                <a:ea typeface="Quicksand"/>
                <a:cs typeface="Quicksand"/>
              </a:rPr>
              <a:t>Saturno es el planeta anillado</a:t>
            </a:r>
          </a:p>
        </p:txBody>
      </p:sp>
      <p:sp>
        <p:nvSpPr>
          <p:cNvPr id="64" name="Google Shape;1652;p46">
            <a:extLst>
              <a:ext uri="{FF2B5EF4-FFF2-40B4-BE49-F238E27FC236}">
                <a16:creationId xmlns:a16="http://schemas.microsoft.com/office/drawing/2014/main" id="{B0AF4718-55B4-4A18-BCF7-2E1689553CA8}"/>
              </a:ext>
            </a:extLst>
          </p:cNvPr>
          <p:cNvSpPr txBox="1"/>
          <p:nvPr/>
        </p:nvSpPr>
        <p:spPr>
          <a:xfrm>
            <a:off x="6541672" y="3281690"/>
            <a:ext cx="1889095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8A259"/>
                </a:solidFill>
                <a:uFillTx/>
                <a:latin typeface="Vidaloka"/>
                <a:ea typeface="Vidaloka"/>
                <a:cs typeface="Vidaloka"/>
              </a:rPr>
              <a:t>Fiesta</a:t>
            </a:r>
          </a:p>
        </p:txBody>
      </p:sp>
      <p:sp>
        <p:nvSpPr>
          <p:cNvPr id="65" name="Google Shape;1653;p46">
            <a:extLst>
              <a:ext uri="{FF2B5EF4-FFF2-40B4-BE49-F238E27FC236}">
                <a16:creationId xmlns:a16="http://schemas.microsoft.com/office/drawing/2014/main" id="{A8E178E4-97A7-43DA-AF91-A39B91122081}"/>
              </a:ext>
            </a:extLst>
          </p:cNvPr>
          <p:cNvSpPr txBox="1"/>
          <p:nvPr/>
        </p:nvSpPr>
        <p:spPr>
          <a:xfrm>
            <a:off x="6541672" y="3642494"/>
            <a:ext cx="1889095" cy="467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0" cap="none" spc="0" baseline="0">
                <a:solidFill>
                  <a:srgbClr val="FFFFFF"/>
                </a:solidFill>
                <a:uFillTx/>
                <a:latin typeface="Quicksand"/>
                <a:ea typeface="Quicksand"/>
                <a:cs typeface="Quicksand"/>
              </a:rPr>
              <a:t>Neptuno está muy lejos de aquí</a:t>
            </a:r>
          </a:p>
        </p:txBody>
      </p:sp>
      <p:sp>
        <p:nvSpPr>
          <p:cNvPr id="66" name="Google Shape;1654;p46">
            <a:extLst>
              <a:ext uri="{FF2B5EF4-FFF2-40B4-BE49-F238E27FC236}">
                <a16:creationId xmlns:a16="http://schemas.microsoft.com/office/drawing/2014/main" id="{883C7C5D-94DC-4171-A17F-F474C287FC38}"/>
              </a:ext>
            </a:extLst>
          </p:cNvPr>
          <p:cNvSpPr txBox="1"/>
          <p:nvPr/>
        </p:nvSpPr>
        <p:spPr>
          <a:xfrm>
            <a:off x="3627452" y="3281690"/>
            <a:ext cx="1889095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8A259"/>
                </a:solidFill>
                <a:uFillTx/>
                <a:latin typeface="Vidaloka"/>
                <a:ea typeface="Vidaloka"/>
                <a:cs typeface="Vidaloka"/>
              </a:rPr>
              <a:t>Campanadas</a:t>
            </a:r>
          </a:p>
        </p:txBody>
      </p:sp>
      <p:sp>
        <p:nvSpPr>
          <p:cNvPr id="67" name="Google Shape;1655;p46">
            <a:extLst>
              <a:ext uri="{FF2B5EF4-FFF2-40B4-BE49-F238E27FC236}">
                <a16:creationId xmlns:a16="http://schemas.microsoft.com/office/drawing/2014/main" id="{B6D79AD9-C35F-4F05-A657-72BE26D2444C}"/>
              </a:ext>
            </a:extLst>
          </p:cNvPr>
          <p:cNvSpPr txBox="1"/>
          <p:nvPr/>
        </p:nvSpPr>
        <p:spPr>
          <a:xfrm>
            <a:off x="3627452" y="3642484"/>
            <a:ext cx="1889095" cy="467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0" cap="none" spc="0" baseline="0">
                <a:solidFill>
                  <a:srgbClr val="FFFFFF"/>
                </a:solidFill>
                <a:uFillTx/>
                <a:latin typeface="Quicksand"/>
                <a:ea typeface="Quicksand"/>
                <a:cs typeface="Quicksand"/>
              </a:rPr>
              <a:t>Aunque sea rojo, Marte es frío</a:t>
            </a:r>
          </a:p>
        </p:txBody>
      </p:sp>
      <p:sp>
        <p:nvSpPr>
          <p:cNvPr id="68" name="Google Shape;1656;p46">
            <a:extLst>
              <a:ext uri="{FF2B5EF4-FFF2-40B4-BE49-F238E27FC236}">
                <a16:creationId xmlns:a16="http://schemas.microsoft.com/office/drawing/2014/main" id="{FFA81F29-C3D3-4565-9736-C842337D9F4C}"/>
              </a:ext>
            </a:extLst>
          </p:cNvPr>
          <p:cNvSpPr txBox="1"/>
          <p:nvPr/>
        </p:nvSpPr>
        <p:spPr>
          <a:xfrm>
            <a:off x="2170337" y="1614327"/>
            <a:ext cx="1889095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8A259"/>
                </a:solidFill>
                <a:uFillTx/>
                <a:latin typeface="Vidaloka"/>
                <a:ea typeface="Vidaloka"/>
                <a:cs typeface="Vidaloka"/>
              </a:rPr>
              <a:t>Uvas</a:t>
            </a:r>
          </a:p>
        </p:txBody>
      </p:sp>
      <p:sp>
        <p:nvSpPr>
          <p:cNvPr id="69" name="Google Shape;1657;p46">
            <a:extLst>
              <a:ext uri="{FF2B5EF4-FFF2-40B4-BE49-F238E27FC236}">
                <a16:creationId xmlns:a16="http://schemas.microsoft.com/office/drawing/2014/main" id="{2B7165F3-3790-4F2B-A44B-664733A5FB82}"/>
              </a:ext>
            </a:extLst>
          </p:cNvPr>
          <p:cNvSpPr txBox="1"/>
          <p:nvPr/>
        </p:nvSpPr>
        <p:spPr>
          <a:xfrm>
            <a:off x="2170337" y="1975131"/>
            <a:ext cx="1889095" cy="467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0" cap="none" spc="0" baseline="0">
                <a:solidFill>
                  <a:srgbClr val="FFFFFF"/>
                </a:solidFill>
                <a:uFillTx/>
                <a:latin typeface="Quicksand"/>
                <a:ea typeface="Quicksand"/>
                <a:cs typeface="Quicksand"/>
              </a:rPr>
              <a:t>Júpiter es el planeta más grande</a:t>
            </a:r>
          </a:p>
        </p:txBody>
      </p:sp>
      <p:sp>
        <p:nvSpPr>
          <p:cNvPr id="70" name="Google Shape;1658;p46">
            <a:extLst>
              <a:ext uri="{FF2B5EF4-FFF2-40B4-BE49-F238E27FC236}">
                <a16:creationId xmlns:a16="http://schemas.microsoft.com/office/drawing/2014/main" id="{16A81021-B05C-4D26-922C-0C0D437E2288}"/>
              </a:ext>
            </a:extLst>
          </p:cNvPr>
          <p:cNvSpPr txBox="1"/>
          <p:nvPr/>
        </p:nvSpPr>
        <p:spPr>
          <a:xfrm>
            <a:off x="5084566" y="1614327"/>
            <a:ext cx="1889095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8A259"/>
                </a:solidFill>
                <a:uFillTx/>
                <a:latin typeface="Vidaloka"/>
                <a:ea typeface="Vidaloka"/>
                <a:cs typeface="Vidaloka"/>
              </a:rPr>
              <a:t>Pirotecnia</a:t>
            </a:r>
          </a:p>
        </p:txBody>
      </p:sp>
      <p:sp>
        <p:nvSpPr>
          <p:cNvPr id="71" name="Google Shape;1659;p46">
            <a:extLst>
              <a:ext uri="{FF2B5EF4-FFF2-40B4-BE49-F238E27FC236}">
                <a16:creationId xmlns:a16="http://schemas.microsoft.com/office/drawing/2014/main" id="{1A16B101-EF43-4695-AECA-87D2A2122252}"/>
              </a:ext>
            </a:extLst>
          </p:cNvPr>
          <p:cNvSpPr txBox="1"/>
          <p:nvPr/>
        </p:nvSpPr>
        <p:spPr>
          <a:xfrm>
            <a:off x="5084566" y="1975131"/>
            <a:ext cx="1889095" cy="467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0" cap="none" spc="0" baseline="0">
                <a:solidFill>
                  <a:srgbClr val="FFFFFF"/>
                </a:solidFill>
                <a:uFillTx/>
                <a:latin typeface="Quicksand"/>
                <a:ea typeface="Quicksand"/>
                <a:cs typeface="Quicksand"/>
              </a:rPr>
              <a:t>Mercurio es un planeta pequeño</a:t>
            </a:r>
          </a:p>
        </p:txBody>
      </p:sp>
      <p:sp>
        <p:nvSpPr>
          <p:cNvPr id="72" name="Google Shape;1648;p46">
            <a:extLst>
              <a:ext uri="{FF2B5EF4-FFF2-40B4-BE49-F238E27FC236}">
                <a16:creationId xmlns:a16="http://schemas.microsoft.com/office/drawing/2014/main" id="{8626E40E-90AB-42DB-9278-38433C8E0BD7}"/>
              </a:ext>
            </a:extLst>
          </p:cNvPr>
          <p:cNvSpPr/>
          <p:nvPr/>
        </p:nvSpPr>
        <p:spPr>
          <a:xfrm>
            <a:off x="4435800" y="2749701"/>
            <a:ext cx="272399" cy="2723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3" name="Google Shape;1660;p46">
            <a:extLst>
              <a:ext uri="{FF2B5EF4-FFF2-40B4-BE49-F238E27FC236}">
                <a16:creationId xmlns:a16="http://schemas.microsoft.com/office/drawing/2014/main" id="{CEDD1430-8C40-4576-B6BF-00781A3B43FE}"/>
              </a:ext>
            </a:extLst>
          </p:cNvPr>
          <p:cNvGrpSpPr/>
          <p:nvPr/>
        </p:nvGrpSpPr>
        <p:grpSpPr>
          <a:xfrm>
            <a:off x="7194517" y="576483"/>
            <a:ext cx="1475915" cy="279331"/>
            <a:chOff x="7194517" y="576483"/>
            <a:chExt cx="1475915" cy="279331"/>
          </a:xfrm>
        </p:grpSpPr>
        <p:sp>
          <p:nvSpPr>
            <p:cNvPr id="74" name="Google Shape;1661;p46">
              <a:extLst>
                <a:ext uri="{FF2B5EF4-FFF2-40B4-BE49-F238E27FC236}">
                  <a16:creationId xmlns:a16="http://schemas.microsoft.com/office/drawing/2014/main" id="{598915BE-B99A-4608-8B7E-A086F9687AD8}"/>
                </a:ext>
              </a:extLst>
            </p:cNvPr>
            <p:cNvSpPr/>
            <p:nvPr/>
          </p:nvSpPr>
          <p:spPr>
            <a:xfrm>
              <a:off x="7427753" y="711467"/>
              <a:ext cx="46104" cy="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1"/>
                <a:gd name="f5" fmla="*/ f0 1 320"/>
                <a:gd name="f6" fmla="*/ f1 1 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20"/>
                <a:gd name="f13" fmla="val f1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20" h="1" fill="none">
                  <a:moveTo>
                    <a:pt x="f2" y="f2"/>
                  </a:moveTo>
                  <a:lnTo>
                    <a:pt x="f3" y="f2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1662;p46">
              <a:extLst>
                <a:ext uri="{FF2B5EF4-FFF2-40B4-BE49-F238E27FC236}">
                  <a16:creationId xmlns:a16="http://schemas.microsoft.com/office/drawing/2014/main" id="{6630A92E-589F-4746-943E-06A917533732}"/>
                </a:ext>
              </a:extLst>
            </p:cNvPr>
            <p:cNvSpPr/>
            <p:nvPr/>
          </p:nvSpPr>
          <p:spPr>
            <a:xfrm>
              <a:off x="7418536" y="757424"/>
              <a:ext cx="40050" cy="216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8"/>
                <a:gd name="f4" fmla="val 150"/>
                <a:gd name="f5" fmla="val 1"/>
                <a:gd name="f6" fmla="val 277"/>
                <a:gd name="f7" fmla="*/ f0 1 278"/>
                <a:gd name="f8" fmla="*/ f1 1 1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78"/>
                <a:gd name="f15" fmla="*/ f12 1 1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8" h="150" fill="none">
                  <a:moveTo>
                    <a:pt x="f2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663;p46">
              <a:extLst>
                <a:ext uri="{FF2B5EF4-FFF2-40B4-BE49-F238E27FC236}">
                  <a16:creationId xmlns:a16="http://schemas.microsoft.com/office/drawing/2014/main" id="{86308735-818C-490B-BB92-58D00D1CC2C5}"/>
                </a:ext>
              </a:extLst>
            </p:cNvPr>
            <p:cNvSpPr/>
            <p:nvPr/>
          </p:nvSpPr>
          <p:spPr>
            <a:xfrm>
              <a:off x="7387849" y="791129"/>
              <a:ext cx="27660" cy="40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"/>
                <a:gd name="f4" fmla="val 278"/>
                <a:gd name="f5" fmla="val 1"/>
                <a:gd name="f6" fmla="*/ f0 1 192"/>
                <a:gd name="f7" fmla="*/ f1 1 27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92"/>
                <a:gd name="f14" fmla="*/ f11 1 27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92" h="278" fill="none">
                  <a:moveTo>
                    <a:pt x="f2" y="f5"/>
                  </a:moveTo>
                  <a:lnTo>
                    <a:pt x="f3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664;p46">
              <a:extLst>
                <a:ext uri="{FF2B5EF4-FFF2-40B4-BE49-F238E27FC236}">
                  <a16:creationId xmlns:a16="http://schemas.microsoft.com/office/drawing/2014/main" id="{1C9766E5-3CB2-454D-A8D3-76030D517478}"/>
                </a:ext>
              </a:extLst>
            </p:cNvPr>
            <p:cNvSpPr/>
            <p:nvPr/>
          </p:nvSpPr>
          <p:spPr>
            <a:xfrm>
              <a:off x="7344918" y="809573"/>
              <a:ext cx="6190" cy="46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"/>
                <a:gd name="f4" fmla="val 321"/>
                <a:gd name="f5" fmla="val 1"/>
                <a:gd name="f6" fmla="val 320"/>
                <a:gd name="f7" fmla="*/ f0 1 43"/>
                <a:gd name="f8" fmla="*/ f1 1 3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3"/>
                <a:gd name="f15" fmla="*/ f12 1 3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3" h="321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665;p46">
              <a:extLst>
                <a:ext uri="{FF2B5EF4-FFF2-40B4-BE49-F238E27FC236}">
                  <a16:creationId xmlns:a16="http://schemas.microsoft.com/office/drawing/2014/main" id="{C9767DDD-9BC1-4EA8-B0A6-8EB87849DDBF}"/>
                </a:ext>
              </a:extLst>
            </p:cNvPr>
            <p:cNvSpPr/>
            <p:nvPr/>
          </p:nvSpPr>
          <p:spPr>
            <a:xfrm>
              <a:off x="7280379" y="803519"/>
              <a:ext cx="18580" cy="43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"/>
                <a:gd name="f4" fmla="val 299"/>
                <a:gd name="f5" fmla="val 1"/>
                <a:gd name="f6" fmla="val 298"/>
                <a:gd name="f7" fmla="*/ f0 1 129"/>
                <a:gd name="f8" fmla="*/ f1 1 29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29"/>
                <a:gd name="f15" fmla="*/ f12 1 29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9" h="299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666;p46">
              <a:extLst>
                <a:ext uri="{FF2B5EF4-FFF2-40B4-BE49-F238E27FC236}">
                  <a16:creationId xmlns:a16="http://schemas.microsoft.com/office/drawing/2014/main" id="{F1EA5240-7F95-4834-84C8-A7C0A4516F30}"/>
                </a:ext>
              </a:extLst>
            </p:cNvPr>
            <p:cNvSpPr/>
            <p:nvPr/>
          </p:nvSpPr>
          <p:spPr>
            <a:xfrm>
              <a:off x="7225204" y="778885"/>
              <a:ext cx="37024" cy="308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"/>
                <a:gd name="f4" fmla="val 214"/>
                <a:gd name="f5" fmla="val 256"/>
                <a:gd name="f6" fmla="val 1"/>
                <a:gd name="f7" fmla="*/ f0 1 257"/>
                <a:gd name="f8" fmla="*/ f1 1 2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57"/>
                <a:gd name="f15" fmla="*/ f12 1 2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57" h="214" fill="none">
                  <a:moveTo>
                    <a:pt x="f5" y="f6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667;p46">
              <a:extLst>
                <a:ext uri="{FF2B5EF4-FFF2-40B4-BE49-F238E27FC236}">
                  <a16:creationId xmlns:a16="http://schemas.microsoft.com/office/drawing/2014/main" id="{6616389A-C0D8-47AE-9840-A78E41FB55C5}"/>
                </a:ext>
              </a:extLst>
            </p:cNvPr>
            <p:cNvSpPr/>
            <p:nvPr/>
          </p:nvSpPr>
          <p:spPr>
            <a:xfrm>
              <a:off x="7194517" y="735954"/>
              <a:ext cx="46104" cy="12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86"/>
                <a:gd name="f5" fmla="val 1"/>
                <a:gd name="f6" fmla="*/ f0 1 320"/>
                <a:gd name="f7" fmla="*/ f1 1 8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20"/>
                <a:gd name="f14" fmla="*/ f11 1 8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0" h="86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668;p46">
              <a:extLst>
                <a:ext uri="{FF2B5EF4-FFF2-40B4-BE49-F238E27FC236}">
                  <a16:creationId xmlns:a16="http://schemas.microsoft.com/office/drawing/2014/main" id="{F987EC99-3864-4EE0-836A-039F46316D3F}"/>
                </a:ext>
              </a:extLst>
            </p:cNvPr>
            <p:cNvSpPr/>
            <p:nvPr/>
          </p:nvSpPr>
          <p:spPr>
            <a:xfrm>
              <a:off x="7194517" y="677616"/>
              <a:ext cx="49267" cy="15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"/>
                <a:gd name="f4" fmla="val 108"/>
                <a:gd name="f5" fmla="val 1"/>
                <a:gd name="f6" fmla="val 341"/>
                <a:gd name="f7" fmla="val 107"/>
                <a:gd name="f8" fmla="*/ f0 1 342"/>
                <a:gd name="f9" fmla="*/ f1 1 10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2"/>
                <a:gd name="f16" fmla="*/ f13 1 10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2" h="108" fill="none">
                  <a:moveTo>
                    <a:pt x="f5" y="f5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669;p46">
              <a:extLst>
                <a:ext uri="{FF2B5EF4-FFF2-40B4-BE49-F238E27FC236}">
                  <a16:creationId xmlns:a16="http://schemas.microsoft.com/office/drawing/2014/main" id="{02E6E01A-A224-4FA1-95D4-2B1F98878486}"/>
                </a:ext>
              </a:extLst>
            </p:cNvPr>
            <p:cNvSpPr/>
            <p:nvPr/>
          </p:nvSpPr>
          <p:spPr>
            <a:xfrm>
              <a:off x="7228231" y="619414"/>
              <a:ext cx="37024" cy="33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"/>
                <a:gd name="f4" fmla="val 235"/>
                <a:gd name="f5" fmla="val 1"/>
                <a:gd name="f6" fmla="val 256"/>
                <a:gd name="f7" fmla="*/ f0 1 257"/>
                <a:gd name="f8" fmla="*/ f1 1 23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57"/>
                <a:gd name="f15" fmla="*/ f12 1 23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57" h="235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670;p46">
              <a:extLst>
                <a:ext uri="{FF2B5EF4-FFF2-40B4-BE49-F238E27FC236}">
                  <a16:creationId xmlns:a16="http://schemas.microsoft.com/office/drawing/2014/main" id="{591E1A59-FF0F-43EE-A5F7-C685F64741A0}"/>
                </a:ext>
              </a:extLst>
            </p:cNvPr>
            <p:cNvSpPr/>
            <p:nvPr/>
          </p:nvSpPr>
          <p:spPr>
            <a:xfrm>
              <a:off x="7286579" y="579510"/>
              <a:ext cx="1541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"/>
                <a:gd name="f4" fmla="val 320"/>
                <a:gd name="f5" fmla="*/ f0 1 107"/>
                <a:gd name="f6" fmla="*/ f1 1 32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07"/>
                <a:gd name="f13" fmla="*/ f10 1 32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07" h="320" fill="none">
                  <a:moveTo>
                    <a:pt x="f2" y="f2"/>
                  </a:moveTo>
                  <a:lnTo>
                    <a:pt x="f3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671;p46">
              <a:extLst>
                <a:ext uri="{FF2B5EF4-FFF2-40B4-BE49-F238E27FC236}">
                  <a16:creationId xmlns:a16="http://schemas.microsoft.com/office/drawing/2014/main" id="{9E3D79F8-C1AA-4DA4-9553-4602975BEFFE}"/>
                </a:ext>
              </a:extLst>
            </p:cNvPr>
            <p:cNvSpPr/>
            <p:nvPr/>
          </p:nvSpPr>
          <p:spPr>
            <a:xfrm>
              <a:off x="7347944" y="576483"/>
              <a:ext cx="6190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"/>
                <a:gd name="f4" fmla="val 320"/>
                <a:gd name="f5" fmla="*/ f0 1 43"/>
                <a:gd name="f6" fmla="*/ f1 1 32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43"/>
                <a:gd name="f13" fmla="*/ f10 1 32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3" h="320" fill="none">
                  <a:moveTo>
                    <a:pt x="f3" y="f2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672;p46">
              <a:extLst>
                <a:ext uri="{FF2B5EF4-FFF2-40B4-BE49-F238E27FC236}">
                  <a16:creationId xmlns:a16="http://schemas.microsoft.com/office/drawing/2014/main" id="{45176EC6-2749-4634-9136-5281E86EC3C4}"/>
                </a:ext>
              </a:extLst>
            </p:cNvPr>
            <p:cNvSpPr/>
            <p:nvPr/>
          </p:nvSpPr>
          <p:spPr>
            <a:xfrm>
              <a:off x="7387849" y="600971"/>
              <a:ext cx="30833" cy="370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4"/>
                <a:gd name="f4" fmla="val 257"/>
                <a:gd name="f5" fmla="val 213"/>
                <a:gd name="f6" fmla="val 256"/>
                <a:gd name="f7" fmla="*/ f0 1 214"/>
                <a:gd name="f8" fmla="*/ f1 1 25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14"/>
                <a:gd name="f15" fmla="*/ f12 1 25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4" h="257" fill="none">
                  <a:moveTo>
                    <a:pt x="f5" y="f2"/>
                  </a:moveTo>
                  <a:lnTo>
                    <a:pt x="f2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673;p46">
              <a:extLst>
                <a:ext uri="{FF2B5EF4-FFF2-40B4-BE49-F238E27FC236}">
                  <a16:creationId xmlns:a16="http://schemas.microsoft.com/office/drawing/2014/main" id="{EE2B96A7-B9BD-41C2-8391-26B163387D2A}"/>
                </a:ext>
              </a:extLst>
            </p:cNvPr>
            <p:cNvSpPr/>
            <p:nvPr/>
          </p:nvSpPr>
          <p:spPr>
            <a:xfrm>
              <a:off x="7418536" y="656146"/>
              <a:ext cx="43077" cy="1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29"/>
                <a:gd name="f5" fmla="val 298"/>
                <a:gd name="f6" fmla="val 1"/>
                <a:gd name="f7" fmla="*/ f0 1 299"/>
                <a:gd name="f8" fmla="*/ f1 1 12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99"/>
                <a:gd name="f15" fmla="*/ f12 1 12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99" h="129" fill="none">
                  <a:moveTo>
                    <a:pt x="f5" y="f6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674;p46">
              <a:extLst>
                <a:ext uri="{FF2B5EF4-FFF2-40B4-BE49-F238E27FC236}">
                  <a16:creationId xmlns:a16="http://schemas.microsoft.com/office/drawing/2014/main" id="{F7670C65-A9AE-4D34-9BFE-B2A28C2C271F}"/>
                </a:ext>
              </a:extLst>
            </p:cNvPr>
            <p:cNvSpPr/>
            <p:nvPr/>
          </p:nvSpPr>
          <p:spPr>
            <a:xfrm>
              <a:off x="8624328" y="711467"/>
              <a:ext cx="46104" cy="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1"/>
                <a:gd name="f5" fmla="*/ f0 1 320"/>
                <a:gd name="f6" fmla="*/ f1 1 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20"/>
                <a:gd name="f13" fmla="val f1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20" h="1" fill="none">
                  <a:moveTo>
                    <a:pt x="f2" y="f2"/>
                  </a:moveTo>
                  <a:lnTo>
                    <a:pt x="f3" y="f2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1675;p46">
              <a:extLst>
                <a:ext uri="{FF2B5EF4-FFF2-40B4-BE49-F238E27FC236}">
                  <a16:creationId xmlns:a16="http://schemas.microsoft.com/office/drawing/2014/main" id="{8E7A8DBE-4946-4CC9-B093-7598196E9E99}"/>
                </a:ext>
              </a:extLst>
            </p:cNvPr>
            <p:cNvSpPr/>
            <p:nvPr/>
          </p:nvSpPr>
          <p:spPr>
            <a:xfrm>
              <a:off x="8615111" y="757424"/>
              <a:ext cx="40050" cy="216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8"/>
                <a:gd name="f4" fmla="val 150"/>
                <a:gd name="f5" fmla="val 1"/>
                <a:gd name="f6" fmla="val 277"/>
                <a:gd name="f7" fmla="*/ f0 1 278"/>
                <a:gd name="f8" fmla="*/ f1 1 1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78"/>
                <a:gd name="f15" fmla="*/ f12 1 1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8" h="150" fill="none">
                  <a:moveTo>
                    <a:pt x="f2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676;p46">
              <a:extLst>
                <a:ext uri="{FF2B5EF4-FFF2-40B4-BE49-F238E27FC236}">
                  <a16:creationId xmlns:a16="http://schemas.microsoft.com/office/drawing/2014/main" id="{A95A6CBC-A15F-4707-9E64-CE4BB0D60D40}"/>
                </a:ext>
              </a:extLst>
            </p:cNvPr>
            <p:cNvSpPr/>
            <p:nvPr/>
          </p:nvSpPr>
          <p:spPr>
            <a:xfrm>
              <a:off x="8584423" y="791129"/>
              <a:ext cx="24633" cy="40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1"/>
                <a:gd name="f4" fmla="val 278"/>
                <a:gd name="f5" fmla="val 1"/>
                <a:gd name="f6" fmla="*/ f0 1 171"/>
                <a:gd name="f7" fmla="*/ f1 1 27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1"/>
                <a:gd name="f14" fmla="*/ f11 1 27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1" h="278" fill="none">
                  <a:moveTo>
                    <a:pt x="f2" y="f5"/>
                  </a:moveTo>
                  <a:lnTo>
                    <a:pt x="f3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677;p46">
              <a:extLst>
                <a:ext uri="{FF2B5EF4-FFF2-40B4-BE49-F238E27FC236}">
                  <a16:creationId xmlns:a16="http://schemas.microsoft.com/office/drawing/2014/main" id="{6FAE07FC-A6A7-4B5D-9ABC-0219CC5BDB79}"/>
                </a:ext>
              </a:extLst>
            </p:cNvPr>
            <p:cNvSpPr/>
            <p:nvPr/>
          </p:nvSpPr>
          <p:spPr>
            <a:xfrm>
              <a:off x="8541492" y="809573"/>
              <a:ext cx="6190" cy="46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"/>
                <a:gd name="f4" fmla="val 321"/>
                <a:gd name="f5" fmla="val 1"/>
                <a:gd name="f6" fmla="val 320"/>
                <a:gd name="f7" fmla="*/ f0 1 43"/>
                <a:gd name="f8" fmla="*/ f1 1 3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3"/>
                <a:gd name="f15" fmla="*/ f12 1 3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3" h="321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678;p46">
              <a:extLst>
                <a:ext uri="{FF2B5EF4-FFF2-40B4-BE49-F238E27FC236}">
                  <a16:creationId xmlns:a16="http://schemas.microsoft.com/office/drawing/2014/main" id="{D958C17F-596C-4970-95FC-01DB29D8BB88}"/>
                </a:ext>
              </a:extLst>
            </p:cNvPr>
            <p:cNvSpPr/>
            <p:nvPr/>
          </p:nvSpPr>
          <p:spPr>
            <a:xfrm>
              <a:off x="8476954" y="803519"/>
              <a:ext cx="18580" cy="43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"/>
                <a:gd name="f4" fmla="val 299"/>
                <a:gd name="f5" fmla="val 1"/>
                <a:gd name="f6" fmla="val 298"/>
                <a:gd name="f7" fmla="*/ f0 1 129"/>
                <a:gd name="f8" fmla="*/ f1 1 29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29"/>
                <a:gd name="f15" fmla="*/ f12 1 29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9" h="299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679;p46">
              <a:extLst>
                <a:ext uri="{FF2B5EF4-FFF2-40B4-BE49-F238E27FC236}">
                  <a16:creationId xmlns:a16="http://schemas.microsoft.com/office/drawing/2014/main" id="{71DC2629-6C77-4EC7-82D4-D0A452C18863}"/>
                </a:ext>
              </a:extLst>
            </p:cNvPr>
            <p:cNvSpPr/>
            <p:nvPr/>
          </p:nvSpPr>
          <p:spPr>
            <a:xfrm>
              <a:off x="8421779" y="778885"/>
              <a:ext cx="37024" cy="308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"/>
                <a:gd name="f4" fmla="val 214"/>
                <a:gd name="f5" fmla="val 256"/>
                <a:gd name="f6" fmla="val 1"/>
                <a:gd name="f7" fmla="*/ f0 1 257"/>
                <a:gd name="f8" fmla="*/ f1 1 2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57"/>
                <a:gd name="f15" fmla="*/ f12 1 2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57" h="214" fill="none">
                  <a:moveTo>
                    <a:pt x="f5" y="f6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680;p46">
              <a:extLst>
                <a:ext uri="{FF2B5EF4-FFF2-40B4-BE49-F238E27FC236}">
                  <a16:creationId xmlns:a16="http://schemas.microsoft.com/office/drawing/2014/main" id="{023A6923-BAEE-4819-8408-E0965EE7BA0F}"/>
                </a:ext>
              </a:extLst>
            </p:cNvPr>
            <p:cNvSpPr/>
            <p:nvPr/>
          </p:nvSpPr>
          <p:spPr>
            <a:xfrm>
              <a:off x="8391092" y="735954"/>
              <a:ext cx="46241" cy="12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"/>
                <a:gd name="f4" fmla="val 86"/>
                <a:gd name="f5" fmla="val 320"/>
                <a:gd name="f6" fmla="val 1"/>
                <a:gd name="f7" fmla="*/ f0 1 321"/>
                <a:gd name="f8" fmla="*/ f1 1 8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21"/>
                <a:gd name="f15" fmla="*/ f12 1 8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1" h="86" fill="none">
                  <a:moveTo>
                    <a:pt x="f5" y="f6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1681;p46">
              <a:extLst>
                <a:ext uri="{FF2B5EF4-FFF2-40B4-BE49-F238E27FC236}">
                  <a16:creationId xmlns:a16="http://schemas.microsoft.com/office/drawing/2014/main" id="{49503FF1-F4F7-48AD-812D-14A1906979A5}"/>
                </a:ext>
              </a:extLst>
            </p:cNvPr>
            <p:cNvSpPr/>
            <p:nvPr/>
          </p:nvSpPr>
          <p:spPr>
            <a:xfrm>
              <a:off x="8391092" y="677616"/>
              <a:ext cx="46241" cy="15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"/>
                <a:gd name="f4" fmla="val 108"/>
                <a:gd name="f5" fmla="val 1"/>
                <a:gd name="f6" fmla="val 320"/>
                <a:gd name="f7" fmla="val 107"/>
                <a:gd name="f8" fmla="*/ f0 1 321"/>
                <a:gd name="f9" fmla="*/ f1 1 10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21"/>
                <a:gd name="f16" fmla="*/ f13 1 10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21" h="108" fill="none">
                  <a:moveTo>
                    <a:pt x="f5" y="f5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682;p46">
              <a:extLst>
                <a:ext uri="{FF2B5EF4-FFF2-40B4-BE49-F238E27FC236}">
                  <a16:creationId xmlns:a16="http://schemas.microsoft.com/office/drawing/2014/main" id="{0F801903-0872-477B-87CF-4138EB7EDEC3}"/>
                </a:ext>
              </a:extLst>
            </p:cNvPr>
            <p:cNvSpPr/>
            <p:nvPr/>
          </p:nvSpPr>
          <p:spPr>
            <a:xfrm>
              <a:off x="8424806" y="619414"/>
              <a:ext cx="33997" cy="33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6"/>
                <a:gd name="f4" fmla="val 235"/>
                <a:gd name="f5" fmla="val 1"/>
                <a:gd name="f6" fmla="*/ f0 1 236"/>
                <a:gd name="f7" fmla="*/ f1 1 2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36"/>
                <a:gd name="f14" fmla="*/ f11 1 2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6" h="235" fill="none">
                  <a:moveTo>
                    <a:pt x="f5" y="f2"/>
                  </a:moveTo>
                  <a:lnTo>
                    <a:pt x="f4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683;p46">
              <a:extLst>
                <a:ext uri="{FF2B5EF4-FFF2-40B4-BE49-F238E27FC236}">
                  <a16:creationId xmlns:a16="http://schemas.microsoft.com/office/drawing/2014/main" id="{FDB32D66-40C7-44D1-8A4C-EF5899304E04}"/>
                </a:ext>
              </a:extLst>
            </p:cNvPr>
            <p:cNvSpPr/>
            <p:nvPr/>
          </p:nvSpPr>
          <p:spPr>
            <a:xfrm>
              <a:off x="8483144" y="579510"/>
              <a:ext cx="1541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"/>
                <a:gd name="f4" fmla="val 320"/>
                <a:gd name="f5" fmla="val 1"/>
                <a:gd name="f6" fmla="*/ f0 1 107"/>
                <a:gd name="f7" fmla="*/ f1 1 32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07"/>
                <a:gd name="f14" fmla="*/ f11 1 32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07" h="320" fill="none">
                  <a:moveTo>
                    <a:pt x="f5" y="f2"/>
                  </a:moveTo>
                  <a:lnTo>
                    <a:pt x="f3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684;p46">
              <a:extLst>
                <a:ext uri="{FF2B5EF4-FFF2-40B4-BE49-F238E27FC236}">
                  <a16:creationId xmlns:a16="http://schemas.microsoft.com/office/drawing/2014/main" id="{04B4172C-6F7A-4CFD-8E0B-EC0C4A7AF718}"/>
                </a:ext>
              </a:extLst>
            </p:cNvPr>
            <p:cNvSpPr/>
            <p:nvPr/>
          </p:nvSpPr>
          <p:spPr>
            <a:xfrm>
              <a:off x="8541492" y="576483"/>
              <a:ext cx="9363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"/>
                <a:gd name="f4" fmla="val 320"/>
                <a:gd name="f5" fmla="val 64"/>
                <a:gd name="f6" fmla="*/ f0 1 65"/>
                <a:gd name="f7" fmla="*/ f1 1 32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5"/>
                <a:gd name="f14" fmla="*/ f11 1 32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5" h="320" fill="none">
                  <a:moveTo>
                    <a:pt x="f5" y="f2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685;p46">
              <a:extLst>
                <a:ext uri="{FF2B5EF4-FFF2-40B4-BE49-F238E27FC236}">
                  <a16:creationId xmlns:a16="http://schemas.microsoft.com/office/drawing/2014/main" id="{8B0DFC69-3D7B-4B7C-A7D2-D2903CCCB36A}"/>
                </a:ext>
              </a:extLst>
            </p:cNvPr>
            <p:cNvSpPr/>
            <p:nvPr/>
          </p:nvSpPr>
          <p:spPr>
            <a:xfrm>
              <a:off x="8584423" y="600971"/>
              <a:ext cx="30833" cy="370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4"/>
                <a:gd name="f4" fmla="val 257"/>
                <a:gd name="f5" fmla="val 213"/>
                <a:gd name="f6" fmla="val 256"/>
                <a:gd name="f7" fmla="*/ f0 1 214"/>
                <a:gd name="f8" fmla="*/ f1 1 25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14"/>
                <a:gd name="f15" fmla="*/ f12 1 25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4" h="257" fill="none">
                  <a:moveTo>
                    <a:pt x="f5" y="f2"/>
                  </a:moveTo>
                  <a:lnTo>
                    <a:pt x="f2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686;p46">
              <a:extLst>
                <a:ext uri="{FF2B5EF4-FFF2-40B4-BE49-F238E27FC236}">
                  <a16:creationId xmlns:a16="http://schemas.microsoft.com/office/drawing/2014/main" id="{1AF615E1-BD17-4502-9435-E83E3A89812C}"/>
                </a:ext>
              </a:extLst>
            </p:cNvPr>
            <p:cNvSpPr/>
            <p:nvPr/>
          </p:nvSpPr>
          <p:spPr>
            <a:xfrm>
              <a:off x="8615111" y="656146"/>
              <a:ext cx="43077" cy="1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29"/>
                <a:gd name="f5" fmla="val 298"/>
                <a:gd name="f6" fmla="val 1"/>
                <a:gd name="f7" fmla="*/ f0 1 299"/>
                <a:gd name="f8" fmla="*/ f1 1 12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99"/>
                <a:gd name="f15" fmla="*/ f12 1 12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99" h="129" fill="none">
                  <a:moveTo>
                    <a:pt x="f5" y="f6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687;p46">
              <a:extLst>
                <a:ext uri="{FF2B5EF4-FFF2-40B4-BE49-F238E27FC236}">
                  <a16:creationId xmlns:a16="http://schemas.microsoft.com/office/drawing/2014/main" id="{1EE6E506-A022-41EC-A319-0CDCFA287411}"/>
                </a:ext>
              </a:extLst>
            </p:cNvPr>
            <p:cNvSpPr/>
            <p:nvPr/>
          </p:nvSpPr>
          <p:spPr>
            <a:xfrm>
              <a:off x="8225421" y="711467"/>
              <a:ext cx="46104" cy="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1"/>
                <a:gd name="f5" fmla="*/ f0 1 320"/>
                <a:gd name="f6" fmla="*/ f1 1 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20"/>
                <a:gd name="f13" fmla="val f1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20" h="1" fill="none">
                  <a:moveTo>
                    <a:pt x="f4" y="f2"/>
                  </a:moveTo>
                  <a:lnTo>
                    <a:pt x="f3" y="f2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688;p46">
              <a:extLst>
                <a:ext uri="{FF2B5EF4-FFF2-40B4-BE49-F238E27FC236}">
                  <a16:creationId xmlns:a16="http://schemas.microsoft.com/office/drawing/2014/main" id="{E961D5D8-4731-4401-9B56-8F423206BDB0}"/>
                </a:ext>
              </a:extLst>
            </p:cNvPr>
            <p:cNvSpPr/>
            <p:nvPr/>
          </p:nvSpPr>
          <p:spPr>
            <a:xfrm>
              <a:off x="8213177" y="757424"/>
              <a:ext cx="43077" cy="216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50"/>
                <a:gd name="f5" fmla="val 1"/>
                <a:gd name="f6" fmla="val 298"/>
                <a:gd name="f7" fmla="*/ f0 1 299"/>
                <a:gd name="f8" fmla="*/ f1 1 1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99"/>
                <a:gd name="f15" fmla="*/ f12 1 1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99" h="150" fill="none">
                  <a:moveTo>
                    <a:pt x="f2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1689;p46">
              <a:extLst>
                <a:ext uri="{FF2B5EF4-FFF2-40B4-BE49-F238E27FC236}">
                  <a16:creationId xmlns:a16="http://schemas.microsoft.com/office/drawing/2014/main" id="{F01DB25A-2FD5-4778-BD71-6EC082721ECB}"/>
                </a:ext>
              </a:extLst>
            </p:cNvPr>
            <p:cNvSpPr/>
            <p:nvPr/>
          </p:nvSpPr>
          <p:spPr>
            <a:xfrm>
              <a:off x="8185516" y="791129"/>
              <a:ext cx="24780" cy="40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"/>
                <a:gd name="f4" fmla="val 278"/>
                <a:gd name="f5" fmla="val 1"/>
                <a:gd name="f6" fmla="val 171"/>
                <a:gd name="f7" fmla="*/ f0 1 172"/>
                <a:gd name="f8" fmla="*/ f1 1 27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72"/>
                <a:gd name="f15" fmla="*/ f12 1 27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72" h="278" fill="none">
                  <a:moveTo>
                    <a:pt x="f5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690;p46">
              <a:extLst>
                <a:ext uri="{FF2B5EF4-FFF2-40B4-BE49-F238E27FC236}">
                  <a16:creationId xmlns:a16="http://schemas.microsoft.com/office/drawing/2014/main" id="{D6F52E3A-396A-45F7-986D-181954B93C47}"/>
                </a:ext>
              </a:extLst>
            </p:cNvPr>
            <p:cNvSpPr/>
            <p:nvPr/>
          </p:nvSpPr>
          <p:spPr>
            <a:xfrm>
              <a:off x="8142585" y="809573"/>
              <a:ext cx="3172" cy="46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321"/>
                <a:gd name="f5" fmla="val 1"/>
                <a:gd name="f6" fmla="val 320"/>
                <a:gd name="f7" fmla="*/ f0 1 22"/>
                <a:gd name="f8" fmla="*/ f1 1 3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2"/>
                <a:gd name="f15" fmla="*/ f12 1 3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2" h="321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691;p46">
              <a:extLst>
                <a:ext uri="{FF2B5EF4-FFF2-40B4-BE49-F238E27FC236}">
                  <a16:creationId xmlns:a16="http://schemas.microsoft.com/office/drawing/2014/main" id="{32A03A73-50DC-4F45-B066-45BD5FA831DC}"/>
                </a:ext>
              </a:extLst>
            </p:cNvPr>
            <p:cNvSpPr/>
            <p:nvPr/>
          </p:nvSpPr>
          <p:spPr>
            <a:xfrm>
              <a:off x="8078193" y="803519"/>
              <a:ext cx="18580" cy="43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"/>
                <a:gd name="f4" fmla="val 299"/>
                <a:gd name="f5" fmla="val 128"/>
                <a:gd name="f6" fmla="val 298"/>
                <a:gd name="f7" fmla="*/ f0 1 129"/>
                <a:gd name="f8" fmla="*/ f1 1 29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29"/>
                <a:gd name="f15" fmla="*/ f12 1 29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9" h="299" fill="none">
                  <a:moveTo>
                    <a:pt x="f5" y="f2"/>
                  </a:moveTo>
                  <a:lnTo>
                    <a:pt x="f2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692;p46">
              <a:extLst>
                <a:ext uri="{FF2B5EF4-FFF2-40B4-BE49-F238E27FC236}">
                  <a16:creationId xmlns:a16="http://schemas.microsoft.com/office/drawing/2014/main" id="{8EC5A5A8-F419-4A16-B8EE-C29FB1EAAAAD}"/>
                </a:ext>
              </a:extLst>
            </p:cNvPr>
            <p:cNvSpPr/>
            <p:nvPr/>
          </p:nvSpPr>
          <p:spPr>
            <a:xfrm>
              <a:off x="8022872" y="778885"/>
              <a:ext cx="37024" cy="308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"/>
                <a:gd name="f4" fmla="val 214"/>
                <a:gd name="f5" fmla="val 256"/>
                <a:gd name="f6" fmla="val 1"/>
                <a:gd name="f7" fmla="*/ f0 1 257"/>
                <a:gd name="f8" fmla="*/ f1 1 2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57"/>
                <a:gd name="f15" fmla="*/ f12 1 2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57" h="214" fill="none">
                  <a:moveTo>
                    <a:pt x="f5" y="f6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693;p46">
              <a:extLst>
                <a:ext uri="{FF2B5EF4-FFF2-40B4-BE49-F238E27FC236}">
                  <a16:creationId xmlns:a16="http://schemas.microsoft.com/office/drawing/2014/main" id="{B0684D3B-63E6-429A-88A5-09F7AE7AF71F}"/>
                </a:ext>
              </a:extLst>
            </p:cNvPr>
            <p:cNvSpPr/>
            <p:nvPr/>
          </p:nvSpPr>
          <p:spPr>
            <a:xfrm>
              <a:off x="7989158" y="735954"/>
              <a:ext cx="49267" cy="12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"/>
                <a:gd name="f4" fmla="val 86"/>
                <a:gd name="f5" fmla="val 341"/>
                <a:gd name="f6" fmla="val 1"/>
                <a:gd name="f7" fmla="*/ f0 1 342"/>
                <a:gd name="f8" fmla="*/ f1 1 8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2"/>
                <a:gd name="f15" fmla="*/ f12 1 8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2" h="86" fill="none">
                  <a:moveTo>
                    <a:pt x="f5" y="f6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694;p46">
              <a:extLst>
                <a:ext uri="{FF2B5EF4-FFF2-40B4-BE49-F238E27FC236}">
                  <a16:creationId xmlns:a16="http://schemas.microsoft.com/office/drawing/2014/main" id="{EAA65CE8-FE3C-45D6-BAC6-94BA69B9E0D6}"/>
                </a:ext>
              </a:extLst>
            </p:cNvPr>
            <p:cNvSpPr/>
            <p:nvPr/>
          </p:nvSpPr>
          <p:spPr>
            <a:xfrm>
              <a:off x="7992185" y="677616"/>
              <a:ext cx="46241" cy="15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"/>
                <a:gd name="f4" fmla="val 108"/>
                <a:gd name="f5" fmla="val 1"/>
                <a:gd name="f6" fmla="val 320"/>
                <a:gd name="f7" fmla="val 107"/>
                <a:gd name="f8" fmla="*/ f0 1 321"/>
                <a:gd name="f9" fmla="*/ f1 1 10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21"/>
                <a:gd name="f16" fmla="*/ f13 1 10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21" h="108" fill="none">
                  <a:moveTo>
                    <a:pt x="f5" y="f5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695;p46">
              <a:extLst>
                <a:ext uri="{FF2B5EF4-FFF2-40B4-BE49-F238E27FC236}">
                  <a16:creationId xmlns:a16="http://schemas.microsoft.com/office/drawing/2014/main" id="{2BA2AD5F-3C24-4554-83E8-2C0BBD138383}"/>
                </a:ext>
              </a:extLst>
            </p:cNvPr>
            <p:cNvSpPr/>
            <p:nvPr/>
          </p:nvSpPr>
          <p:spPr>
            <a:xfrm>
              <a:off x="8026045" y="619414"/>
              <a:ext cx="33851" cy="33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"/>
                <a:gd name="f4" fmla="val 234"/>
                <a:gd name="f5" fmla="*/ f0 1 235"/>
                <a:gd name="f6" fmla="*/ f1 1 235"/>
                <a:gd name="f7" fmla="val f2"/>
                <a:gd name="f8" fmla="val f3"/>
                <a:gd name="f9" fmla="+- f8 0 f7"/>
                <a:gd name="f10" fmla="*/ f9 1 235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235" h="235" fill="none">
                  <a:moveTo>
                    <a:pt x="f2" y="f2"/>
                  </a:moveTo>
                  <a:lnTo>
                    <a:pt x="f4" y="f3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696;p46">
              <a:extLst>
                <a:ext uri="{FF2B5EF4-FFF2-40B4-BE49-F238E27FC236}">
                  <a16:creationId xmlns:a16="http://schemas.microsoft.com/office/drawing/2014/main" id="{F7F18DBE-B361-4E5E-A350-9A2CC1CD53DC}"/>
                </a:ext>
              </a:extLst>
            </p:cNvPr>
            <p:cNvSpPr/>
            <p:nvPr/>
          </p:nvSpPr>
          <p:spPr>
            <a:xfrm>
              <a:off x="8084246" y="579510"/>
              <a:ext cx="1253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"/>
                <a:gd name="f4" fmla="val 320"/>
                <a:gd name="f5" fmla="val 1"/>
                <a:gd name="f6" fmla="val 86"/>
                <a:gd name="f7" fmla="*/ f0 1 87"/>
                <a:gd name="f8" fmla="*/ f1 1 3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7"/>
                <a:gd name="f15" fmla="*/ f12 1 3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7" h="320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697;p46">
              <a:extLst>
                <a:ext uri="{FF2B5EF4-FFF2-40B4-BE49-F238E27FC236}">
                  <a16:creationId xmlns:a16="http://schemas.microsoft.com/office/drawing/2014/main" id="{79D71B97-79DA-4227-831B-E86F9D978837}"/>
                </a:ext>
              </a:extLst>
            </p:cNvPr>
            <p:cNvSpPr/>
            <p:nvPr/>
          </p:nvSpPr>
          <p:spPr>
            <a:xfrm>
              <a:off x="8142585" y="576483"/>
              <a:ext cx="9363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"/>
                <a:gd name="f4" fmla="val 320"/>
                <a:gd name="f5" fmla="val 64"/>
                <a:gd name="f6" fmla="*/ f0 1 65"/>
                <a:gd name="f7" fmla="*/ f1 1 32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5"/>
                <a:gd name="f14" fmla="*/ f11 1 32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5" h="320" fill="none">
                  <a:moveTo>
                    <a:pt x="f5" y="f2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1698;p46">
              <a:extLst>
                <a:ext uri="{FF2B5EF4-FFF2-40B4-BE49-F238E27FC236}">
                  <a16:creationId xmlns:a16="http://schemas.microsoft.com/office/drawing/2014/main" id="{2C296014-13B6-4688-BA3A-A3464BA9D8AB}"/>
                </a:ext>
              </a:extLst>
            </p:cNvPr>
            <p:cNvSpPr/>
            <p:nvPr/>
          </p:nvSpPr>
          <p:spPr>
            <a:xfrm>
              <a:off x="8185516" y="600971"/>
              <a:ext cx="30833" cy="370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4"/>
                <a:gd name="f4" fmla="val 257"/>
                <a:gd name="f5" fmla="val 1"/>
                <a:gd name="f6" fmla="val 256"/>
                <a:gd name="f7" fmla="*/ f0 1 214"/>
                <a:gd name="f8" fmla="*/ f1 1 25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14"/>
                <a:gd name="f15" fmla="*/ f12 1 25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4" h="257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699;p46">
              <a:extLst>
                <a:ext uri="{FF2B5EF4-FFF2-40B4-BE49-F238E27FC236}">
                  <a16:creationId xmlns:a16="http://schemas.microsoft.com/office/drawing/2014/main" id="{D9DB247D-C587-44D6-917D-8DBB80603638}"/>
                </a:ext>
              </a:extLst>
            </p:cNvPr>
            <p:cNvSpPr/>
            <p:nvPr/>
          </p:nvSpPr>
          <p:spPr>
            <a:xfrm>
              <a:off x="8216204" y="656146"/>
              <a:ext cx="43077" cy="1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29"/>
                <a:gd name="f5" fmla="val 1"/>
                <a:gd name="f6" fmla="*/ f0 1 299"/>
                <a:gd name="f7" fmla="*/ f1 1 12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99"/>
                <a:gd name="f14" fmla="*/ f11 1 12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99" h="129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700;p46">
              <a:extLst>
                <a:ext uri="{FF2B5EF4-FFF2-40B4-BE49-F238E27FC236}">
                  <a16:creationId xmlns:a16="http://schemas.microsoft.com/office/drawing/2014/main" id="{B43A4BEC-B847-4321-B700-C0EFEC29168E}"/>
                </a:ext>
              </a:extLst>
            </p:cNvPr>
            <p:cNvSpPr/>
            <p:nvPr/>
          </p:nvSpPr>
          <p:spPr>
            <a:xfrm>
              <a:off x="7826514" y="711467"/>
              <a:ext cx="46241" cy="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"/>
                <a:gd name="f4" fmla="val 1"/>
                <a:gd name="f5" fmla="val 320"/>
                <a:gd name="f6" fmla="*/ f0 1 321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21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1" fill="none">
                  <a:moveTo>
                    <a:pt x="f4" y="f2"/>
                  </a:moveTo>
                  <a:lnTo>
                    <a:pt x="f5" y="f2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701;p46">
              <a:extLst>
                <a:ext uri="{FF2B5EF4-FFF2-40B4-BE49-F238E27FC236}">
                  <a16:creationId xmlns:a16="http://schemas.microsoft.com/office/drawing/2014/main" id="{30AAECE1-1D9C-41C5-87EE-D04F031C9B44}"/>
                </a:ext>
              </a:extLst>
            </p:cNvPr>
            <p:cNvSpPr/>
            <p:nvPr/>
          </p:nvSpPr>
          <p:spPr>
            <a:xfrm>
              <a:off x="7814270" y="757424"/>
              <a:ext cx="43077" cy="216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50"/>
                <a:gd name="f5" fmla="val 1"/>
                <a:gd name="f6" fmla="*/ f0 1 299"/>
                <a:gd name="f7" fmla="*/ f1 1 15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99"/>
                <a:gd name="f14" fmla="*/ f11 1 15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99" h="150" fill="none">
                  <a:moveTo>
                    <a:pt x="f5" y="f5"/>
                  </a:moveTo>
                  <a:lnTo>
                    <a:pt x="f3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702;p46">
              <a:extLst>
                <a:ext uri="{FF2B5EF4-FFF2-40B4-BE49-F238E27FC236}">
                  <a16:creationId xmlns:a16="http://schemas.microsoft.com/office/drawing/2014/main" id="{F536A1E6-80E2-44BA-9C7E-AF29A76499D8}"/>
                </a:ext>
              </a:extLst>
            </p:cNvPr>
            <p:cNvSpPr/>
            <p:nvPr/>
          </p:nvSpPr>
          <p:spPr>
            <a:xfrm>
              <a:off x="7783592" y="791129"/>
              <a:ext cx="27806" cy="40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3"/>
                <a:gd name="f4" fmla="val 278"/>
                <a:gd name="f5" fmla="val 1"/>
                <a:gd name="f6" fmla="val 192"/>
                <a:gd name="f7" fmla="*/ f0 1 193"/>
                <a:gd name="f8" fmla="*/ f1 1 27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93"/>
                <a:gd name="f15" fmla="*/ f12 1 27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93" h="278" fill="none">
                  <a:moveTo>
                    <a:pt x="f5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703;p46">
              <a:extLst>
                <a:ext uri="{FF2B5EF4-FFF2-40B4-BE49-F238E27FC236}">
                  <a16:creationId xmlns:a16="http://schemas.microsoft.com/office/drawing/2014/main" id="{FB58370F-6576-4D93-9572-837C0642802F}"/>
                </a:ext>
              </a:extLst>
            </p:cNvPr>
            <p:cNvSpPr/>
            <p:nvPr/>
          </p:nvSpPr>
          <p:spPr>
            <a:xfrm>
              <a:off x="7740661" y="809573"/>
              <a:ext cx="6336" cy="46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"/>
                <a:gd name="f4" fmla="val 321"/>
                <a:gd name="f5" fmla="val 1"/>
                <a:gd name="f6" fmla="val 43"/>
                <a:gd name="f7" fmla="val 320"/>
                <a:gd name="f8" fmla="*/ f0 1 44"/>
                <a:gd name="f9" fmla="*/ f1 1 32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4"/>
                <a:gd name="f16" fmla="*/ f13 1 32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4" h="321" fill="none">
                  <a:moveTo>
                    <a:pt x="f2" y="f5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704;p46">
              <a:extLst>
                <a:ext uri="{FF2B5EF4-FFF2-40B4-BE49-F238E27FC236}">
                  <a16:creationId xmlns:a16="http://schemas.microsoft.com/office/drawing/2014/main" id="{77E94977-3D8F-4924-BB20-6F9B8CA835ED}"/>
                </a:ext>
              </a:extLst>
            </p:cNvPr>
            <p:cNvSpPr/>
            <p:nvPr/>
          </p:nvSpPr>
          <p:spPr>
            <a:xfrm>
              <a:off x="7679286" y="803519"/>
              <a:ext cx="18580" cy="43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"/>
                <a:gd name="f4" fmla="val 299"/>
                <a:gd name="f5" fmla="val 128"/>
                <a:gd name="f6" fmla="val 1"/>
                <a:gd name="f7" fmla="val 298"/>
                <a:gd name="f8" fmla="*/ f0 1 129"/>
                <a:gd name="f9" fmla="*/ f1 1 29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29"/>
                <a:gd name="f16" fmla="*/ f13 1 29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9" h="299" fill="none">
                  <a:moveTo>
                    <a:pt x="f5" y="f2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705;p46">
              <a:extLst>
                <a:ext uri="{FF2B5EF4-FFF2-40B4-BE49-F238E27FC236}">
                  <a16:creationId xmlns:a16="http://schemas.microsoft.com/office/drawing/2014/main" id="{6137B310-CE4C-455B-AC46-9F73C00AD3C0}"/>
                </a:ext>
              </a:extLst>
            </p:cNvPr>
            <p:cNvSpPr/>
            <p:nvPr/>
          </p:nvSpPr>
          <p:spPr>
            <a:xfrm>
              <a:off x="7624111" y="778885"/>
              <a:ext cx="36877" cy="308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"/>
                <a:gd name="f4" fmla="val 214"/>
                <a:gd name="f5" fmla="val 1"/>
                <a:gd name="f6" fmla="*/ f0 1 256"/>
                <a:gd name="f7" fmla="*/ f1 1 21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6"/>
                <a:gd name="f14" fmla="*/ f11 1 21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6" h="214" fill="none">
                  <a:moveTo>
                    <a:pt x="f3" y="f5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706;p46">
              <a:extLst>
                <a:ext uri="{FF2B5EF4-FFF2-40B4-BE49-F238E27FC236}">
                  <a16:creationId xmlns:a16="http://schemas.microsoft.com/office/drawing/2014/main" id="{034AF675-E902-4EC8-94D1-B52EC0C813E5}"/>
                </a:ext>
              </a:extLst>
            </p:cNvPr>
            <p:cNvSpPr/>
            <p:nvPr/>
          </p:nvSpPr>
          <p:spPr>
            <a:xfrm>
              <a:off x="7590260" y="735954"/>
              <a:ext cx="49267" cy="12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"/>
                <a:gd name="f4" fmla="val 86"/>
                <a:gd name="f5" fmla="val 1"/>
                <a:gd name="f6" fmla="*/ f0 1 342"/>
                <a:gd name="f7" fmla="*/ f1 1 8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42"/>
                <a:gd name="f14" fmla="*/ f11 1 8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42" h="86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1707;p46">
              <a:extLst>
                <a:ext uri="{FF2B5EF4-FFF2-40B4-BE49-F238E27FC236}">
                  <a16:creationId xmlns:a16="http://schemas.microsoft.com/office/drawing/2014/main" id="{01385686-802C-4BCF-A501-D66B96CD041B}"/>
                </a:ext>
              </a:extLst>
            </p:cNvPr>
            <p:cNvSpPr/>
            <p:nvPr/>
          </p:nvSpPr>
          <p:spPr>
            <a:xfrm>
              <a:off x="7593424" y="677616"/>
              <a:ext cx="46104" cy="15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108"/>
                <a:gd name="f5" fmla="val 1"/>
                <a:gd name="f6" fmla="val 107"/>
                <a:gd name="f7" fmla="*/ f0 1 320"/>
                <a:gd name="f8" fmla="*/ f1 1 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20"/>
                <a:gd name="f15" fmla="*/ f12 1 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0" h="108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708;p46">
              <a:extLst>
                <a:ext uri="{FF2B5EF4-FFF2-40B4-BE49-F238E27FC236}">
                  <a16:creationId xmlns:a16="http://schemas.microsoft.com/office/drawing/2014/main" id="{56113A71-526B-4774-A15B-C6794E72BDAB}"/>
                </a:ext>
              </a:extLst>
            </p:cNvPr>
            <p:cNvSpPr/>
            <p:nvPr/>
          </p:nvSpPr>
          <p:spPr>
            <a:xfrm>
              <a:off x="7627138" y="619414"/>
              <a:ext cx="33851" cy="33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"/>
                <a:gd name="f4" fmla="*/ f0 1 235"/>
                <a:gd name="f5" fmla="*/ f1 1 235"/>
                <a:gd name="f6" fmla="val f2"/>
                <a:gd name="f7" fmla="val f3"/>
                <a:gd name="f8" fmla="+- f7 0 f6"/>
                <a:gd name="f9" fmla="*/ f8 1 235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35" h="235" fill="none">
                  <a:moveTo>
                    <a:pt x="f2" y="f2"/>
                  </a:moveTo>
                  <a:lnTo>
                    <a:pt x="f3" y="f3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709;p46">
              <a:extLst>
                <a:ext uri="{FF2B5EF4-FFF2-40B4-BE49-F238E27FC236}">
                  <a16:creationId xmlns:a16="http://schemas.microsoft.com/office/drawing/2014/main" id="{6670816F-C2CC-47DF-92F6-9EA3D9906FD0}"/>
                </a:ext>
              </a:extLst>
            </p:cNvPr>
            <p:cNvSpPr/>
            <p:nvPr/>
          </p:nvSpPr>
          <p:spPr>
            <a:xfrm>
              <a:off x="7682313" y="579510"/>
              <a:ext cx="15563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"/>
                <a:gd name="f4" fmla="val 320"/>
                <a:gd name="f5" fmla="val 1"/>
                <a:gd name="f6" fmla="val 107"/>
                <a:gd name="f7" fmla="*/ f0 1 108"/>
                <a:gd name="f8" fmla="*/ f1 1 3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08"/>
                <a:gd name="f15" fmla="*/ f12 1 3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08" h="320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710;p46">
              <a:extLst>
                <a:ext uri="{FF2B5EF4-FFF2-40B4-BE49-F238E27FC236}">
                  <a16:creationId xmlns:a16="http://schemas.microsoft.com/office/drawing/2014/main" id="{BC26844A-C847-47BD-B3E8-976B96FD9E60}"/>
                </a:ext>
              </a:extLst>
            </p:cNvPr>
            <p:cNvSpPr/>
            <p:nvPr/>
          </p:nvSpPr>
          <p:spPr>
            <a:xfrm>
              <a:off x="7743678" y="576483"/>
              <a:ext cx="9363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"/>
                <a:gd name="f4" fmla="val 320"/>
                <a:gd name="f5" fmla="val 1"/>
                <a:gd name="f6" fmla="*/ f0 1 65"/>
                <a:gd name="f7" fmla="*/ f1 1 32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5"/>
                <a:gd name="f14" fmla="*/ f11 1 32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5" h="320" fill="none">
                  <a:moveTo>
                    <a:pt x="f3" y="f2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711;p46">
              <a:extLst>
                <a:ext uri="{FF2B5EF4-FFF2-40B4-BE49-F238E27FC236}">
                  <a16:creationId xmlns:a16="http://schemas.microsoft.com/office/drawing/2014/main" id="{E4819A09-DA22-415B-9F69-75C80ED6132C}"/>
                </a:ext>
              </a:extLst>
            </p:cNvPr>
            <p:cNvSpPr/>
            <p:nvPr/>
          </p:nvSpPr>
          <p:spPr>
            <a:xfrm>
              <a:off x="7786609" y="600971"/>
              <a:ext cx="27806" cy="370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3"/>
                <a:gd name="f4" fmla="val 257"/>
                <a:gd name="f5" fmla="val 1"/>
                <a:gd name="f6" fmla="val 256"/>
                <a:gd name="f7" fmla="*/ f0 1 193"/>
                <a:gd name="f8" fmla="*/ f1 1 25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93"/>
                <a:gd name="f15" fmla="*/ f12 1 25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93" h="257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712;p46">
              <a:extLst>
                <a:ext uri="{FF2B5EF4-FFF2-40B4-BE49-F238E27FC236}">
                  <a16:creationId xmlns:a16="http://schemas.microsoft.com/office/drawing/2014/main" id="{D18EAA61-F3AF-4CBC-ACA4-5010C006BBF0}"/>
                </a:ext>
              </a:extLst>
            </p:cNvPr>
            <p:cNvSpPr/>
            <p:nvPr/>
          </p:nvSpPr>
          <p:spPr>
            <a:xfrm>
              <a:off x="7814270" y="656146"/>
              <a:ext cx="43077" cy="1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29"/>
                <a:gd name="f5" fmla="val 1"/>
                <a:gd name="f6" fmla="*/ f0 1 299"/>
                <a:gd name="f7" fmla="*/ f1 1 12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99"/>
                <a:gd name="f14" fmla="*/ f11 1 12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99" h="129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126" name="Google Shape;1713;p46">
            <a:extLst>
              <a:ext uri="{FF2B5EF4-FFF2-40B4-BE49-F238E27FC236}">
                <a16:creationId xmlns:a16="http://schemas.microsoft.com/office/drawing/2014/main" id="{D6EC981E-0CD7-45BA-A566-F1C60787E97F}"/>
              </a:ext>
            </a:extLst>
          </p:cNvPr>
          <p:cNvCxnSpPr>
            <a:stCxn id="72" idx="1"/>
            <a:endCxn id="57" idx="3"/>
          </p:cNvCxnSpPr>
          <p:nvPr/>
        </p:nvCxnSpPr>
        <p:spPr>
          <a:xfrm>
            <a:off x="4708199" y="2885901"/>
            <a:ext cx="1184715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grpSp>
        <p:nvGrpSpPr>
          <p:cNvPr id="127" name="Google Shape;1660;p46">
            <a:extLst>
              <a:ext uri="{FF2B5EF4-FFF2-40B4-BE49-F238E27FC236}">
                <a16:creationId xmlns:a16="http://schemas.microsoft.com/office/drawing/2014/main" id="{4B00DB81-DCE0-4D47-8612-39D816676BA1}"/>
              </a:ext>
            </a:extLst>
          </p:cNvPr>
          <p:cNvGrpSpPr/>
          <p:nvPr/>
        </p:nvGrpSpPr>
        <p:grpSpPr>
          <a:xfrm>
            <a:off x="598191" y="610654"/>
            <a:ext cx="1475915" cy="279331"/>
            <a:chOff x="598191" y="610654"/>
            <a:chExt cx="1475915" cy="279331"/>
          </a:xfrm>
        </p:grpSpPr>
        <p:sp>
          <p:nvSpPr>
            <p:cNvPr id="128" name="Google Shape;1661;p46">
              <a:extLst>
                <a:ext uri="{FF2B5EF4-FFF2-40B4-BE49-F238E27FC236}">
                  <a16:creationId xmlns:a16="http://schemas.microsoft.com/office/drawing/2014/main" id="{F4C05CD8-65E2-46C2-9537-FDC9CD6E26E7}"/>
                </a:ext>
              </a:extLst>
            </p:cNvPr>
            <p:cNvSpPr/>
            <p:nvPr/>
          </p:nvSpPr>
          <p:spPr>
            <a:xfrm>
              <a:off x="831427" y="745638"/>
              <a:ext cx="46104" cy="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1"/>
                <a:gd name="f5" fmla="*/ f0 1 320"/>
                <a:gd name="f6" fmla="*/ f1 1 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20"/>
                <a:gd name="f13" fmla="val f1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20" h="1" fill="none">
                  <a:moveTo>
                    <a:pt x="f2" y="f2"/>
                  </a:moveTo>
                  <a:lnTo>
                    <a:pt x="f3" y="f2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662;p46">
              <a:extLst>
                <a:ext uri="{FF2B5EF4-FFF2-40B4-BE49-F238E27FC236}">
                  <a16:creationId xmlns:a16="http://schemas.microsoft.com/office/drawing/2014/main" id="{04E11DEB-05DA-499C-AC61-751DBBF6D3B4}"/>
                </a:ext>
              </a:extLst>
            </p:cNvPr>
            <p:cNvSpPr/>
            <p:nvPr/>
          </p:nvSpPr>
          <p:spPr>
            <a:xfrm>
              <a:off x="822210" y="791596"/>
              <a:ext cx="40050" cy="216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8"/>
                <a:gd name="f4" fmla="val 150"/>
                <a:gd name="f5" fmla="val 1"/>
                <a:gd name="f6" fmla="val 277"/>
                <a:gd name="f7" fmla="*/ f0 1 278"/>
                <a:gd name="f8" fmla="*/ f1 1 1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78"/>
                <a:gd name="f15" fmla="*/ f12 1 1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8" h="150" fill="none">
                  <a:moveTo>
                    <a:pt x="f2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663;p46">
              <a:extLst>
                <a:ext uri="{FF2B5EF4-FFF2-40B4-BE49-F238E27FC236}">
                  <a16:creationId xmlns:a16="http://schemas.microsoft.com/office/drawing/2014/main" id="{93531C79-2C2C-4171-98A2-6B08CF38E8F3}"/>
                </a:ext>
              </a:extLst>
            </p:cNvPr>
            <p:cNvSpPr/>
            <p:nvPr/>
          </p:nvSpPr>
          <p:spPr>
            <a:xfrm>
              <a:off x="791522" y="825300"/>
              <a:ext cx="27660" cy="40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"/>
                <a:gd name="f4" fmla="val 278"/>
                <a:gd name="f5" fmla="val 1"/>
                <a:gd name="f6" fmla="*/ f0 1 192"/>
                <a:gd name="f7" fmla="*/ f1 1 27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92"/>
                <a:gd name="f14" fmla="*/ f11 1 27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92" h="278" fill="none">
                  <a:moveTo>
                    <a:pt x="f2" y="f5"/>
                  </a:moveTo>
                  <a:lnTo>
                    <a:pt x="f3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664;p46">
              <a:extLst>
                <a:ext uri="{FF2B5EF4-FFF2-40B4-BE49-F238E27FC236}">
                  <a16:creationId xmlns:a16="http://schemas.microsoft.com/office/drawing/2014/main" id="{977F8F03-4617-41DF-BB47-06A86F8975B5}"/>
                </a:ext>
              </a:extLst>
            </p:cNvPr>
            <p:cNvSpPr/>
            <p:nvPr/>
          </p:nvSpPr>
          <p:spPr>
            <a:xfrm>
              <a:off x="748591" y="843744"/>
              <a:ext cx="6190" cy="46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"/>
                <a:gd name="f4" fmla="val 321"/>
                <a:gd name="f5" fmla="val 1"/>
                <a:gd name="f6" fmla="val 320"/>
                <a:gd name="f7" fmla="*/ f0 1 43"/>
                <a:gd name="f8" fmla="*/ f1 1 3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3"/>
                <a:gd name="f15" fmla="*/ f12 1 3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3" h="321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665;p46">
              <a:extLst>
                <a:ext uri="{FF2B5EF4-FFF2-40B4-BE49-F238E27FC236}">
                  <a16:creationId xmlns:a16="http://schemas.microsoft.com/office/drawing/2014/main" id="{37B59D28-0AAE-401D-81C5-BB823D00A356}"/>
                </a:ext>
              </a:extLst>
            </p:cNvPr>
            <p:cNvSpPr/>
            <p:nvPr/>
          </p:nvSpPr>
          <p:spPr>
            <a:xfrm>
              <a:off x="684053" y="837690"/>
              <a:ext cx="18580" cy="43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"/>
                <a:gd name="f4" fmla="val 299"/>
                <a:gd name="f5" fmla="val 1"/>
                <a:gd name="f6" fmla="val 298"/>
                <a:gd name="f7" fmla="*/ f0 1 129"/>
                <a:gd name="f8" fmla="*/ f1 1 29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29"/>
                <a:gd name="f15" fmla="*/ f12 1 29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9" h="299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666;p46">
              <a:extLst>
                <a:ext uri="{FF2B5EF4-FFF2-40B4-BE49-F238E27FC236}">
                  <a16:creationId xmlns:a16="http://schemas.microsoft.com/office/drawing/2014/main" id="{FF7A03EF-5070-4601-AA92-2F86CD73DA94}"/>
                </a:ext>
              </a:extLst>
            </p:cNvPr>
            <p:cNvSpPr/>
            <p:nvPr/>
          </p:nvSpPr>
          <p:spPr>
            <a:xfrm>
              <a:off x="628878" y="813057"/>
              <a:ext cx="37024" cy="308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"/>
                <a:gd name="f4" fmla="val 214"/>
                <a:gd name="f5" fmla="val 256"/>
                <a:gd name="f6" fmla="val 1"/>
                <a:gd name="f7" fmla="*/ f0 1 257"/>
                <a:gd name="f8" fmla="*/ f1 1 2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57"/>
                <a:gd name="f15" fmla="*/ f12 1 2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57" h="214" fill="none">
                  <a:moveTo>
                    <a:pt x="f5" y="f6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667;p46">
              <a:extLst>
                <a:ext uri="{FF2B5EF4-FFF2-40B4-BE49-F238E27FC236}">
                  <a16:creationId xmlns:a16="http://schemas.microsoft.com/office/drawing/2014/main" id="{BC327B1B-2763-4F9C-9011-EC6C6841174D}"/>
                </a:ext>
              </a:extLst>
            </p:cNvPr>
            <p:cNvSpPr/>
            <p:nvPr/>
          </p:nvSpPr>
          <p:spPr>
            <a:xfrm>
              <a:off x="598191" y="770125"/>
              <a:ext cx="46104" cy="12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86"/>
                <a:gd name="f5" fmla="val 1"/>
                <a:gd name="f6" fmla="*/ f0 1 320"/>
                <a:gd name="f7" fmla="*/ f1 1 8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20"/>
                <a:gd name="f14" fmla="*/ f11 1 8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0" h="86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1668;p46">
              <a:extLst>
                <a:ext uri="{FF2B5EF4-FFF2-40B4-BE49-F238E27FC236}">
                  <a16:creationId xmlns:a16="http://schemas.microsoft.com/office/drawing/2014/main" id="{8BCA9D86-00A5-4B0F-AE6D-A1717C6C5113}"/>
                </a:ext>
              </a:extLst>
            </p:cNvPr>
            <p:cNvSpPr/>
            <p:nvPr/>
          </p:nvSpPr>
          <p:spPr>
            <a:xfrm>
              <a:off x="598191" y="711787"/>
              <a:ext cx="49267" cy="15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"/>
                <a:gd name="f4" fmla="val 108"/>
                <a:gd name="f5" fmla="val 1"/>
                <a:gd name="f6" fmla="val 341"/>
                <a:gd name="f7" fmla="val 107"/>
                <a:gd name="f8" fmla="*/ f0 1 342"/>
                <a:gd name="f9" fmla="*/ f1 1 10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2"/>
                <a:gd name="f16" fmla="*/ f13 1 10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2" h="108" fill="none">
                  <a:moveTo>
                    <a:pt x="f5" y="f5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669;p46">
              <a:extLst>
                <a:ext uri="{FF2B5EF4-FFF2-40B4-BE49-F238E27FC236}">
                  <a16:creationId xmlns:a16="http://schemas.microsoft.com/office/drawing/2014/main" id="{8A38EC86-668D-49DE-A9A1-ABF73D5368FF}"/>
                </a:ext>
              </a:extLst>
            </p:cNvPr>
            <p:cNvSpPr/>
            <p:nvPr/>
          </p:nvSpPr>
          <p:spPr>
            <a:xfrm>
              <a:off x="631905" y="653585"/>
              <a:ext cx="37024" cy="33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"/>
                <a:gd name="f4" fmla="val 235"/>
                <a:gd name="f5" fmla="val 1"/>
                <a:gd name="f6" fmla="val 256"/>
                <a:gd name="f7" fmla="*/ f0 1 257"/>
                <a:gd name="f8" fmla="*/ f1 1 23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57"/>
                <a:gd name="f15" fmla="*/ f12 1 23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57" h="235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670;p46">
              <a:extLst>
                <a:ext uri="{FF2B5EF4-FFF2-40B4-BE49-F238E27FC236}">
                  <a16:creationId xmlns:a16="http://schemas.microsoft.com/office/drawing/2014/main" id="{B05FD031-9E65-4C3A-A265-83134A9B1D72}"/>
                </a:ext>
              </a:extLst>
            </p:cNvPr>
            <p:cNvSpPr/>
            <p:nvPr/>
          </p:nvSpPr>
          <p:spPr>
            <a:xfrm>
              <a:off x="690243" y="613681"/>
              <a:ext cx="1541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"/>
                <a:gd name="f4" fmla="val 320"/>
                <a:gd name="f5" fmla="*/ f0 1 107"/>
                <a:gd name="f6" fmla="*/ f1 1 32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07"/>
                <a:gd name="f13" fmla="*/ f10 1 32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07" h="320" fill="none">
                  <a:moveTo>
                    <a:pt x="f2" y="f2"/>
                  </a:moveTo>
                  <a:lnTo>
                    <a:pt x="f3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671;p46">
              <a:extLst>
                <a:ext uri="{FF2B5EF4-FFF2-40B4-BE49-F238E27FC236}">
                  <a16:creationId xmlns:a16="http://schemas.microsoft.com/office/drawing/2014/main" id="{4C8F7CC6-092A-410E-BFC5-8A4DE3D57043}"/>
                </a:ext>
              </a:extLst>
            </p:cNvPr>
            <p:cNvSpPr/>
            <p:nvPr/>
          </p:nvSpPr>
          <p:spPr>
            <a:xfrm>
              <a:off x="751618" y="610654"/>
              <a:ext cx="6190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"/>
                <a:gd name="f4" fmla="val 320"/>
                <a:gd name="f5" fmla="*/ f0 1 43"/>
                <a:gd name="f6" fmla="*/ f1 1 32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43"/>
                <a:gd name="f13" fmla="*/ f10 1 32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3" h="320" fill="none">
                  <a:moveTo>
                    <a:pt x="f3" y="f2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1672;p46">
              <a:extLst>
                <a:ext uri="{FF2B5EF4-FFF2-40B4-BE49-F238E27FC236}">
                  <a16:creationId xmlns:a16="http://schemas.microsoft.com/office/drawing/2014/main" id="{E2D89010-D891-4A34-8BB0-9709934616DB}"/>
                </a:ext>
              </a:extLst>
            </p:cNvPr>
            <p:cNvSpPr/>
            <p:nvPr/>
          </p:nvSpPr>
          <p:spPr>
            <a:xfrm>
              <a:off x="791522" y="635142"/>
              <a:ext cx="30833" cy="370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4"/>
                <a:gd name="f4" fmla="val 257"/>
                <a:gd name="f5" fmla="val 213"/>
                <a:gd name="f6" fmla="val 256"/>
                <a:gd name="f7" fmla="*/ f0 1 214"/>
                <a:gd name="f8" fmla="*/ f1 1 25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14"/>
                <a:gd name="f15" fmla="*/ f12 1 25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4" h="257" fill="none">
                  <a:moveTo>
                    <a:pt x="f5" y="f2"/>
                  </a:moveTo>
                  <a:lnTo>
                    <a:pt x="f2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673;p46">
              <a:extLst>
                <a:ext uri="{FF2B5EF4-FFF2-40B4-BE49-F238E27FC236}">
                  <a16:creationId xmlns:a16="http://schemas.microsoft.com/office/drawing/2014/main" id="{8FAA6EC0-B43C-4FE1-8BA5-11E1C68D9960}"/>
                </a:ext>
              </a:extLst>
            </p:cNvPr>
            <p:cNvSpPr/>
            <p:nvPr/>
          </p:nvSpPr>
          <p:spPr>
            <a:xfrm>
              <a:off x="822210" y="690317"/>
              <a:ext cx="43077" cy="1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29"/>
                <a:gd name="f5" fmla="val 298"/>
                <a:gd name="f6" fmla="val 1"/>
                <a:gd name="f7" fmla="*/ f0 1 299"/>
                <a:gd name="f8" fmla="*/ f1 1 12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99"/>
                <a:gd name="f15" fmla="*/ f12 1 12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99" h="129" fill="none">
                  <a:moveTo>
                    <a:pt x="f5" y="f6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674;p46">
              <a:extLst>
                <a:ext uri="{FF2B5EF4-FFF2-40B4-BE49-F238E27FC236}">
                  <a16:creationId xmlns:a16="http://schemas.microsoft.com/office/drawing/2014/main" id="{A59F803A-1C5A-4DE6-BB1F-7627E634D3A2}"/>
                </a:ext>
              </a:extLst>
            </p:cNvPr>
            <p:cNvSpPr/>
            <p:nvPr/>
          </p:nvSpPr>
          <p:spPr>
            <a:xfrm>
              <a:off x="2028002" y="745638"/>
              <a:ext cx="46104" cy="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1"/>
                <a:gd name="f5" fmla="*/ f0 1 320"/>
                <a:gd name="f6" fmla="*/ f1 1 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20"/>
                <a:gd name="f13" fmla="val f1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20" h="1" fill="none">
                  <a:moveTo>
                    <a:pt x="f2" y="f2"/>
                  </a:moveTo>
                  <a:lnTo>
                    <a:pt x="f3" y="f2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675;p46">
              <a:extLst>
                <a:ext uri="{FF2B5EF4-FFF2-40B4-BE49-F238E27FC236}">
                  <a16:creationId xmlns:a16="http://schemas.microsoft.com/office/drawing/2014/main" id="{349D2D75-AA0D-4461-BF1B-6D4ACBD1E28C}"/>
                </a:ext>
              </a:extLst>
            </p:cNvPr>
            <p:cNvSpPr/>
            <p:nvPr/>
          </p:nvSpPr>
          <p:spPr>
            <a:xfrm>
              <a:off x="2018775" y="791596"/>
              <a:ext cx="40050" cy="216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8"/>
                <a:gd name="f4" fmla="val 150"/>
                <a:gd name="f5" fmla="val 1"/>
                <a:gd name="f6" fmla="val 277"/>
                <a:gd name="f7" fmla="*/ f0 1 278"/>
                <a:gd name="f8" fmla="*/ f1 1 1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78"/>
                <a:gd name="f15" fmla="*/ f12 1 1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8" h="150" fill="none">
                  <a:moveTo>
                    <a:pt x="f2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676;p46">
              <a:extLst>
                <a:ext uri="{FF2B5EF4-FFF2-40B4-BE49-F238E27FC236}">
                  <a16:creationId xmlns:a16="http://schemas.microsoft.com/office/drawing/2014/main" id="{2A44D4DD-313B-4E6E-8FD1-735650F8A5B2}"/>
                </a:ext>
              </a:extLst>
            </p:cNvPr>
            <p:cNvSpPr/>
            <p:nvPr/>
          </p:nvSpPr>
          <p:spPr>
            <a:xfrm>
              <a:off x="1988097" y="825300"/>
              <a:ext cx="24633" cy="40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1"/>
                <a:gd name="f4" fmla="val 278"/>
                <a:gd name="f5" fmla="val 1"/>
                <a:gd name="f6" fmla="*/ f0 1 171"/>
                <a:gd name="f7" fmla="*/ f1 1 27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1"/>
                <a:gd name="f14" fmla="*/ f11 1 27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1" h="278" fill="none">
                  <a:moveTo>
                    <a:pt x="f2" y="f5"/>
                  </a:moveTo>
                  <a:lnTo>
                    <a:pt x="f3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677;p46">
              <a:extLst>
                <a:ext uri="{FF2B5EF4-FFF2-40B4-BE49-F238E27FC236}">
                  <a16:creationId xmlns:a16="http://schemas.microsoft.com/office/drawing/2014/main" id="{C10792E1-6E5A-4D2E-8332-2C407A8AD00B}"/>
                </a:ext>
              </a:extLst>
            </p:cNvPr>
            <p:cNvSpPr/>
            <p:nvPr/>
          </p:nvSpPr>
          <p:spPr>
            <a:xfrm>
              <a:off x="1945166" y="843744"/>
              <a:ext cx="6190" cy="46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"/>
                <a:gd name="f4" fmla="val 321"/>
                <a:gd name="f5" fmla="val 1"/>
                <a:gd name="f6" fmla="val 320"/>
                <a:gd name="f7" fmla="*/ f0 1 43"/>
                <a:gd name="f8" fmla="*/ f1 1 3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3"/>
                <a:gd name="f15" fmla="*/ f12 1 3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3" h="321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1678;p46">
              <a:extLst>
                <a:ext uri="{FF2B5EF4-FFF2-40B4-BE49-F238E27FC236}">
                  <a16:creationId xmlns:a16="http://schemas.microsoft.com/office/drawing/2014/main" id="{3C648670-001C-4AA6-97E7-13121A995992}"/>
                </a:ext>
              </a:extLst>
            </p:cNvPr>
            <p:cNvSpPr/>
            <p:nvPr/>
          </p:nvSpPr>
          <p:spPr>
            <a:xfrm>
              <a:off x="1880628" y="837690"/>
              <a:ext cx="18580" cy="43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"/>
                <a:gd name="f4" fmla="val 299"/>
                <a:gd name="f5" fmla="val 1"/>
                <a:gd name="f6" fmla="val 298"/>
                <a:gd name="f7" fmla="*/ f0 1 129"/>
                <a:gd name="f8" fmla="*/ f1 1 29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29"/>
                <a:gd name="f15" fmla="*/ f12 1 29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9" h="299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679;p46">
              <a:extLst>
                <a:ext uri="{FF2B5EF4-FFF2-40B4-BE49-F238E27FC236}">
                  <a16:creationId xmlns:a16="http://schemas.microsoft.com/office/drawing/2014/main" id="{8F31D297-8AC7-47E6-BDC5-0C3E72ED1306}"/>
                </a:ext>
              </a:extLst>
            </p:cNvPr>
            <p:cNvSpPr/>
            <p:nvPr/>
          </p:nvSpPr>
          <p:spPr>
            <a:xfrm>
              <a:off x="1825453" y="813057"/>
              <a:ext cx="37024" cy="308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"/>
                <a:gd name="f4" fmla="val 214"/>
                <a:gd name="f5" fmla="val 256"/>
                <a:gd name="f6" fmla="val 1"/>
                <a:gd name="f7" fmla="*/ f0 1 257"/>
                <a:gd name="f8" fmla="*/ f1 1 2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57"/>
                <a:gd name="f15" fmla="*/ f12 1 2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57" h="214" fill="none">
                  <a:moveTo>
                    <a:pt x="f5" y="f6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680;p46">
              <a:extLst>
                <a:ext uri="{FF2B5EF4-FFF2-40B4-BE49-F238E27FC236}">
                  <a16:creationId xmlns:a16="http://schemas.microsoft.com/office/drawing/2014/main" id="{555E9921-726B-4B42-B737-0A16C2E4190B}"/>
                </a:ext>
              </a:extLst>
            </p:cNvPr>
            <p:cNvSpPr/>
            <p:nvPr/>
          </p:nvSpPr>
          <p:spPr>
            <a:xfrm>
              <a:off x="1794766" y="770125"/>
              <a:ext cx="46241" cy="12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"/>
                <a:gd name="f4" fmla="val 86"/>
                <a:gd name="f5" fmla="val 320"/>
                <a:gd name="f6" fmla="val 1"/>
                <a:gd name="f7" fmla="*/ f0 1 321"/>
                <a:gd name="f8" fmla="*/ f1 1 8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21"/>
                <a:gd name="f15" fmla="*/ f12 1 8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1" h="86" fill="none">
                  <a:moveTo>
                    <a:pt x="f5" y="f6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681;p46">
              <a:extLst>
                <a:ext uri="{FF2B5EF4-FFF2-40B4-BE49-F238E27FC236}">
                  <a16:creationId xmlns:a16="http://schemas.microsoft.com/office/drawing/2014/main" id="{B315C130-5201-4C11-98D0-2DF71B8214E2}"/>
                </a:ext>
              </a:extLst>
            </p:cNvPr>
            <p:cNvSpPr/>
            <p:nvPr/>
          </p:nvSpPr>
          <p:spPr>
            <a:xfrm>
              <a:off x="1794766" y="711787"/>
              <a:ext cx="46241" cy="15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"/>
                <a:gd name="f4" fmla="val 108"/>
                <a:gd name="f5" fmla="val 1"/>
                <a:gd name="f6" fmla="val 320"/>
                <a:gd name="f7" fmla="val 107"/>
                <a:gd name="f8" fmla="*/ f0 1 321"/>
                <a:gd name="f9" fmla="*/ f1 1 10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21"/>
                <a:gd name="f16" fmla="*/ f13 1 10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21" h="108" fill="none">
                  <a:moveTo>
                    <a:pt x="f5" y="f5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682;p46">
              <a:extLst>
                <a:ext uri="{FF2B5EF4-FFF2-40B4-BE49-F238E27FC236}">
                  <a16:creationId xmlns:a16="http://schemas.microsoft.com/office/drawing/2014/main" id="{877DDB4D-D886-4C2F-B0A3-CA721C92ECA5}"/>
                </a:ext>
              </a:extLst>
            </p:cNvPr>
            <p:cNvSpPr/>
            <p:nvPr/>
          </p:nvSpPr>
          <p:spPr>
            <a:xfrm>
              <a:off x="1828470" y="653585"/>
              <a:ext cx="33997" cy="33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6"/>
                <a:gd name="f4" fmla="val 235"/>
                <a:gd name="f5" fmla="val 1"/>
                <a:gd name="f6" fmla="*/ f0 1 236"/>
                <a:gd name="f7" fmla="*/ f1 1 2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36"/>
                <a:gd name="f14" fmla="*/ f11 1 2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6" h="235" fill="none">
                  <a:moveTo>
                    <a:pt x="f5" y="f2"/>
                  </a:moveTo>
                  <a:lnTo>
                    <a:pt x="f4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683;p46">
              <a:extLst>
                <a:ext uri="{FF2B5EF4-FFF2-40B4-BE49-F238E27FC236}">
                  <a16:creationId xmlns:a16="http://schemas.microsoft.com/office/drawing/2014/main" id="{5F12592D-A1DC-4ED8-9770-A22D25000844}"/>
                </a:ext>
              </a:extLst>
            </p:cNvPr>
            <p:cNvSpPr/>
            <p:nvPr/>
          </p:nvSpPr>
          <p:spPr>
            <a:xfrm>
              <a:off x="1886818" y="613681"/>
              <a:ext cx="1541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"/>
                <a:gd name="f4" fmla="val 320"/>
                <a:gd name="f5" fmla="val 1"/>
                <a:gd name="f6" fmla="*/ f0 1 107"/>
                <a:gd name="f7" fmla="*/ f1 1 32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07"/>
                <a:gd name="f14" fmla="*/ f11 1 32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07" h="320" fill="none">
                  <a:moveTo>
                    <a:pt x="f5" y="f2"/>
                  </a:moveTo>
                  <a:lnTo>
                    <a:pt x="f3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684;p46">
              <a:extLst>
                <a:ext uri="{FF2B5EF4-FFF2-40B4-BE49-F238E27FC236}">
                  <a16:creationId xmlns:a16="http://schemas.microsoft.com/office/drawing/2014/main" id="{A7165177-CF70-45EF-9AFA-EE9814D942FA}"/>
                </a:ext>
              </a:extLst>
            </p:cNvPr>
            <p:cNvSpPr/>
            <p:nvPr/>
          </p:nvSpPr>
          <p:spPr>
            <a:xfrm>
              <a:off x="1945166" y="610654"/>
              <a:ext cx="9363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"/>
                <a:gd name="f4" fmla="val 320"/>
                <a:gd name="f5" fmla="val 64"/>
                <a:gd name="f6" fmla="*/ f0 1 65"/>
                <a:gd name="f7" fmla="*/ f1 1 32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5"/>
                <a:gd name="f14" fmla="*/ f11 1 32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5" h="320" fill="none">
                  <a:moveTo>
                    <a:pt x="f5" y="f2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1685;p46">
              <a:extLst>
                <a:ext uri="{FF2B5EF4-FFF2-40B4-BE49-F238E27FC236}">
                  <a16:creationId xmlns:a16="http://schemas.microsoft.com/office/drawing/2014/main" id="{6A796A26-F69F-4CA3-B8C2-1D632608D6A7}"/>
                </a:ext>
              </a:extLst>
            </p:cNvPr>
            <p:cNvSpPr/>
            <p:nvPr/>
          </p:nvSpPr>
          <p:spPr>
            <a:xfrm>
              <a:off x="1988097" y="635142"/>
              <a:ext cx="30833" cy="370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4"/>
                <a:gd name="f4" fmla="val 257"/>
                <a:gd name="f5" fmla="val 213"/>
                <a:gd name="f6" fmla="val 256"/>
                <a:gd name="f7" fmla="*/ f0 1 214"/>
                <a:gd name="f8" fmla="*/ f1 1 25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14"/>
                <a:gd name="f15" fmla="*/ f12 1 25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4" h="257" fill="none">
                  <a:moveTo>
                    <a:pt x="f5" y="f2"/>
                  </a:moveTo>
                  <a:lnTo>
                    <a:pt x="f2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686;p46">
              <a:extLst>
                <a:ext uri="{FF2B5EF4-FFF2-40B4-BE49-F238E27FC236}">
                  <a16:creationId xmlns:a16="http://schemas.microsoft.com/office/drawing/2014/main" id="{DFF24FE6-2B3F-428A-8EEA-42F27014B77B}"/>
                </a:ext>
              </a:extLst>
            </p:cNvPr>
            <p:cNvSpPr/>
            <p:nvPr/>
          </p:nvSpPr>
          <p:spPr>
            <a:xfrm>
              <a:off x="2018775" y="690317"/>
              <a:ext cx="43077" cy="1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29"/>
                <a:gd name="f5" fmla="val 298"/>
                <a:gd name="f6" fmla="val 1"/>
                <a:gd name="f7" fmla="*/ f0 1 299"/>
                <a:gd name="f8" fmla="*/ f1 1 12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99"/>
                <a:gd name="f15" fmla="*/ f12 1 12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99" h="129" fill="none">
                  <a:moveTo>
                    <a:pt x="f5" y="f6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687;p46">
              <a:extLst>
                <a:ext uri="{FF2B5EF4-FFF2-40B4-BE49-F238E27FC236}">
                  <a16:creationId xmlns:a16="http://schemas.microsoft.com/office/drawing/2014/main" id="{8859D27B-0C4F-45CC-A647-E0750ACBE8A1}"/>
                </a:ext>
              </a:extLst>
            </p:cNvPr>
            <p:cNvSpPr/>
            <p:nvPr/>
          </p:nvSpPr>
          <p:spPr>
            <a:xfrm>
              <a:off x="1629095" y="745638"/>
              <a:ext cx="46104" cy="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1"/>
                <a:gd name="f5" fmla="*/ f0 1 320"/>
                <a:gd name="f6" fmla="*/ f1 1 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20"/>
                <a:gd name="f13" fmla="val f1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20" h="1" fill="none">
                  <a:moveTo>
                    <a:pt x="f4" y="f2"/>
                  </a:moveTo>
                  <a:lnTo>
                    <a:pt x="f3" y="f2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688;p46">
              <a:extLst>
                <a:ext uri="{FF2B5EF4-FFF2-40B4-BE49-F238E27FC236}">
                  <a16:creationId xmlns:a16="http://schemas.microsoft.com/office/drawing/2014/main" id="{57049B99-C886-4CA1-9F25-4917B05FB3C9}"/>
                </a:ext>
              </a:extLst>
            </p:cNvPr>
            <p:cNvSpPr/>
            <p:nvPr/>
          </p:nvSpPr>
          <p:spPr>
            <a:xfrm>
              <a:off x="1616851" y="791596"/>
              <a:ext cx="43077" cy="216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50"/>
                <a:gd name="f5" fmla="val 1"/>
                <a:gd name="f6" fmla="val 298"/>
                <a:gd name="f7" fmla="*/ f0 1 299"/>
                <a:gd name="f8" fmla="*/ f1 1 1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99"/>
                <a:gd name="f15" fmla="*/ f12 1 1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99" h="150" fill="none">
                  <a:moveTo>
                    <a:pt x="f2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689;p46">
              <a:extLst>
                <a:ext uri="{FF2B5EF4-FFF2-40B4-BE49-F238E27FC236}">
                  <a16:creationId xmlns:a16="http://schemas.microsoft.com/office/drawing/2014/main" id="{7F9B7933-ED58-44C4-A5AF-CB59764593CA}"/>
                </a:ext>
              </a:extLst>
            </p:cNvPr>
            <p:cNvSpPr/>
            <p:nvPr/>
          </p:nvSpPr>
          <p:spPr>
            <a:xfrm>
              <a:off x="1589190" y="825300"/>
              <a:ext cx="24780" cy="40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"/>
                <a:gd name="f4" fmla="val 278"/>
                <a:gd name="f5" fmla="val 1"/>
                <a:gd name="f6" fmla="val 171"/>
                <a:gd name="f7" fmla="*/ f0 1 172"/>
                <a:gd name="f8" fmla="*/ f1 1 27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72"/>
                <a:gd name="f15" fmla="*/ f12 1 27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72" h="278" fill="none">
                  <a:moveTo>
                    <a:pt x="f5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690;p46">
              <a:extLst>
                <a:ext uri="{FF2B5EF4-FFF2-40B4-BE49-F238E27FC236}">
                  <a16:creationId xmlns:a16="http://schemas.microsoft.com/office/drawing/2014/main" id="{D319A4FF-9F15-42B6-BFD5-C0D0B218A0A6}"/>
                </a:ext>
              </a:extLst>
            </p:cNvPr>
            <p:cNvSpPr/>
            <p:nvPr/>
          </p:nvSpPr>
          <p:spPr>
            <a:xfrm>
              <a:off x="1546259" y="843744"/>
              <a:ext cx="3172" cy="46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321"/>
                <a:gd name="f5" fmla="val 1"/>
                <a:gd name="f6" fmla="val 320"/>
                <a:gd name="f7" fmla="*/ f0 1 22"/>
                <a:gd name="f8" fmla="*/ f1 1 3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2"/>
                <a:gd name="f15" fmla="*/ f12 1 3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2" h="321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1691;p46">
              <a:extLst>
                <a:ext uri="{FF2B5EF4-FFF2-40B4-BE49-F238E27FC236}">
                  <a16:creationId xmlns:a16="http://schemas.microsoft.com/office/drawing/2014/main" id="{D4B4DCA6-3CEA-411C-9435-AE2B9176C370}"/>
                </a:ext>
              </a:extLst>
            </p:cNvPr>
            <p:cNvSpPr/>
            <p:nvPr/>
          </p:nvSpPr>
          <p:spPr>
            <a:xfrm>
              <a:off x="1481867" y="837690"/>
              <a:ext cx="18580" cy="43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"/>
                <a:gd name="f4" fmla="val 299"/>
                <a:gd name="f5" fmla="val 128"/>
                <a:gd name="f6" fmla="val 298"/>
                <a:gd name="f7" fmla="*/ f0 1 129"/>
                <a:gd name="f8" fmla="*/ f1 1 29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29"/>
                <a:gd name="f15" fmla="*/ f12 1 29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9" h="299" fill="none">
                  <a:moveTo>
                    <a:pt x="f5" y="f2"/>
                  </a:moveTo>
                  <a:lnTo>
                    <a:pt x="f2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692;p46">
              <a:extLst>
                <a:ext uri="{FF2B5EF4-FFF2-40B4-BE49-F238E27FC236}">
                  <a16:creationId xmlns:a16="http://schemas.microsoft.com/office/drawing/2014/main" id="{4F08BA61-AE6A-45B8-92A1-8B86DF9F3A34}"/>
                </a:ext>
              </a:extLst>
            </p:cNvPr>
            <p:cNvSpPr/>
            <p:nvPr/>
          </p:nvSpPr>
          <p:spPr>
            <a:xfrm>
              <a:off x="1426546" y="813057"/>
              <a:ext cx="37024" cy="308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"/>
                <a:gd name="f4" fmla="val 214"/>
                <a:gd name="f5" fmla="val 256"/>
                <a:gd name="f6" fmla="val 1"/>
                <a:gd name="f7" fmla="*/ f0 1 257"/>
                <a:gd name="f8" fmla="*/ f1 1 2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57"/>
                <a:gd name="f15" fmla="*/ f12 1 2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57" h="214" fill="none">
                  <a:moveTo>
                    <a:pt x="f5" y="f6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693;p46">
              <a:extLst>
                <a:ext uri="{FF2B5EF4-FFF2-40B4-BE49-F238E27FC236}">
                  <a16:creationId xmlns:a16="http://schemas.microsoft.com/office/drawing/2014/main" id="{5F06E61C-D91F-4EC2-AC7E-F73CA97A9234}"/>
                </a:ext>
              </a:extLst>
            </p:cNvPr>
            <p:cNvSpPr/>
            <p:nvPr/>
          </p:nvSpPr>
          <p:spPr>
            <a:xfrm>
              <a:off x="1392832" y="770125"/>
              <a:ext cx="49267" cy="12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"/>
                <a:gd name="f4" fmla="val 86"/>
                <a:gd name="f5" fmla="val 341"/>
                <a:gd name="f6" fmla="val 1"/>
                <a:gd name="f7" fmla="*/ f0 1 342"/>
                <a:gd name="f8" fmla="*/ f1 1 8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2"/>
                <a:gd name="f15" fmla="*/ f12 1 8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2" h="86" fill="none">
                  <a:moveTo>
                    <a:pt x="f5" y="f6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694;p46">
              <a:extLst>
                <a:ext uri="{FF2B5EF4-FFF2-40B4-BE49-F238E27FC236}">
                  <a16:creationId xmlns:a16="http://schemas.microsoft.com/office/drawing/2014/main" id="{74026AE5-E3C5-467D-B0B6-D1560BB9F94E}"/>
                </a:ext>
              </a:extLst>
            </p:cNvPr>
            <p:cNvSpPr/>
            <p:nvPr/>
          </p:nvSpPr>
          <p:spPr>
            <a:xfrm>
              <a:off x="1395859" y="711787"/>
              <a:ext cx="46241" cy="15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"/>
                <a:gd name="f4" fmla="val 108"/>
                <a:gd name="f5" fmla="val 1"/>
                <a:gd name="f6" fmla="val 320"/>
                <a:gd name="f7" fmla="val 107"/>
                <a:gd name="f8" fmla="*/ f0 1 321"/>
                <a:gd name="f9" fmla="*/ f1 1 10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21"/>
                <a:gd name="f16" fmla="*/ f13 1 10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21" h="108" fill="none">
                  <a:moveTo>
                    <a:pt x="f5" y="f5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695;p46">
              <a:extLst>
                <a:ext uri="{FF2B5EF4-FFF2-40B4-BE49-F238E27FC236}">
                  <a16:creationId xmlns:a16="http://schemas.microsoft.com/office/drawing/2014/main" id="{96A7E18A-CDBF-4A9A-BC23-C3BFBEFB8E68}"/>
                </a:ext>
              </a:extLst>
            </p:cNvPr>
            <p:cNvSpPr/>
            <p:nvPr/>
          </p:nvSpPr>
          <p:spPr>
            <a:xfrm>
              <a:off x="1429710" y="653585"/>
              <a:ext cx="33851" cy="33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"/>
                <a:gd name="f4" fmla="val 234"/>
                <a:gd name="f5" fmla="*/ f0 1 235"/>
                <a:gd name="f6" fmla="*/ f1 1 235"/>
                <a:gd name="f7" fmla="val f2"/>
                <a:gd name="f8" fmla="val f3"/>
                <a:gd name="f9" fmla="+- f8 0 f7"/>
                <a:gd name="f10" fmla="*/ f9 1 235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235" h="235" fill="none">
                  <a:moveTo>
                    <a:pt x="f2" y="f2"/>
                  </a:moveTo>
                  <a:lnTo>
                    <a:pt x="f4" y="f3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696;p46">
              <a:extLst>
                <a:ext uri="{FF2B5EF4-FFF2-40B4-BE49-F238E27FC236}">
                  <a16:creationId xmlns:a16="http://schemas.microsoft.com/office/drawing/2014/main" id="{572F79A5-797F-41FE-8F25-E83C2E819BF0}"/>
                </a:ext>
              </a:extLst>
            </p:cNvPr>
            <p:cNvSpPr/>
            <p:nvPr/>
          </p:nvSpPr>
          <p:spPr>
            <a:xfrm>
              <a:off x="1487911" y="613681"/>
              <a:ext cx="1253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"/>
                <a:gd name="f4" fmla="val 320"/>
                <a:gd name="f5" fmla="val 1"/>
                <a:gd name="f6" fmla="val 86"/>
                <a:gd name="f7" fmla="*/ f0 1 87"/>
                <a:gd name="f8" fmla="*/ f1 1 3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7"/>
                <a:gd name="f15" fmla="*/ f12 1 3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7" h="320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697;p46">
              <a:extLst>
                <a:ext uri="{FF2B5EF4-FFF2-40B4-BE49-F238E27FC236}">
                  <a16:creationId xmlns:a16="http://schemas.microsoft.com/office/drawing/2014/main" id="{42096120-721E-4F9C-A589-E9ADFD9AE5A9}"/>
                </a:ext>
              </a:extLst>
            </p:cNvPr>
            <p:cNvSpPr/>
            <p:nvPr/>
          </p:nvSpPr>
          <p:spPr>
            <a:xfrm>
              <a:off x="1546259" y="610654"/>
              <a:ext cx="9363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"/>
                <a:gd name="f4" fmla="val 320"/>
                <a:gd name="f5" fmla="val 64"/>
                <a:gd name="f6" fmla="*/ f0 1 65"/>
                <a:gd name="f7" fmla="*/ f1 1 32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5"/>
                <a:gd name="f14" fmla="*/ f11 1 32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5" h="320" fill="none">
                  <a:moveTo>
                    <a:pt x="f5" y="f2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698;p46">
              <a:extLst>
                <a:ext uri="{FF2B5EF4-FFF2-40B4-BE49-F238E27FC236}">
                  <a16:creationId xmlns:a16="http://schemas.microsoft.com/office/drawing/2014/main" id="{DB911DFE-2196-4C85-8CB9-234C465CD291}"/>
                </a:ext>
              </a:extLst>
            </p:cNvPr>
            <p:cNvSpPr/>
            <p:nvPr/>
          </p:nvSpPr>
          <p:spPr>
            <a:xfrm>
              <a:off x="1589190" y="635142"/>
              <a:ext cx="30833" cy="370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4"/>
                <a:gd name="f4" fmla="val 257"/>
                <a:gd name="f5" fmla="val 1"/>
                <a:gd name="f6" fmla="val 256"/>
                <a:gd name="f7" fmla="*/ f0 1 214"/>
                <a:gd name="f8" fmla="*/ f1 1 25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14"/>
                <a:gd name="f15" fmla="*/ f12 1 25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4" h="257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Google Shape;1699;p46">
              <a:extLst>
                <a:ext uri="{FF2B5EF4-FFF2-40B4-BE49-F238E27FC236}">
                  <a16:creationId xmlns:a16="http://schemas.microsoft.com/office/drawing/2014/main" id="{6B49D3D5-BE83-4918-8B2D-9B7986D962E9}"/>
                </a:ext>
              </a:extLst>
            </p:cNvPr>
            <p:cNvSpPr/>
            <p:nvPr/>
          </p:nvSpPr>
          <p:spPr>
            <a:xfrm>
              <a:off x="1619877" y="690317"/>
              <a:ext cx="43077" cy="1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29"/>
                <a:gd name="f5" fmla="val 1"/>
                <a:gd name="f6" fmla="*/ f0 1 299"/>
                <a:gd name="f7" fmla="*/ f1 1 12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99"/>
                <a:gd name="f14" fmla="*/ f11 1 12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99" h="129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700;p46">
              <a:extLst>
                <a:ext uri="{FF2B5EF4-FFF2-40B4-BE49-F238E27FC236}">
                  <a16:creationId xmlns:a16="http://schemas.microsoft.com/office/drawing/2014/main" id="{5719FEFD-87AA-4FBE-BF1E-27DE00793C6C}"/>
                </a:ext>
              </a:extLst>
            </p:cNvPr>
            <p:cNvSpPr/>
            <p:nvPr/>
          </p:nvSpPr>
          <p:spPr>
            <a:xfrm>
              <a:off x="1230188" y="745638"/>
              <a:ext cx="46241" cy="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"/>
                <a:gd name="f4" fmla="val 1"/>
                <a:gd name="f5" fmla="val 320"/>
                <a:gd name="f6" fmla="*/ f0 1 321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21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1" h="1" fill="none">
                  <a:moveTo>
                    <a:pt x="f4" y="f2"/>
                  </a:moveTo>
                  <a:lnTo>
                    <a:pt x="f5" y="f2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701;p46">
              <a:extLst>
                <a:ext uri="{FF2B5EF4-FFF2-40B4-BE49-F238E27FC236}">
                  <a16:creationId xmlns:a16="http://schemas.microsoft.com/office/drawing/2014/main" id="{250B8FDE-422F-4F00-BCB8-463EB8F63189}"/>
                </a:ext>
              </a:extLst>
            </p:cNvPr>
            <p:cNvSpPr/>
            <p:nvPr/>
          </p:nvSpPr>
          <p:spPr>
            <a:xfrm>
              <a:off x="1217944" y="791596"/>
              <a:ext cx="43077" cy="216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50"/>
                <a:gd name="f5" fmla="val 1"/>
                <a:gd name="f6" fmla="*/ f0 1 299"/>
                <a:gd name="f7" fmla="*/ f1 1 15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99"/>
                <a:gd name="f14" fmla="*/ f11 1 15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99" h="150" fill="none">
                  <a:moveTo>
                    <a:pt x="f5" y="f5"/>
                  </a:moveTo>
                  <a:lnTo>
                    <a:pt x="f3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702;p46">
              <a:extLst>
                <a:ext uri="{FF2B5EF4-FFF2-40B4-BE49-F238E27FC236}">
                  <a16:creationId xmlns:a16="http://schemas.microsoft.com/office/drawing/2014/main" id="{D0AB1547-A959-4DC2-9804-4F050873D0CD}"/>
                </a:ext>
              </a:extLst>
            </p:cNvPr>
            <p:cNvSpPr/>
            <p:nvPr/>
          </p:nvSpPr>
          <p:spPr>
            <a:xfrm>
              <a:off x="1187256" y="825300"/>
              <a:ext cx="27806" cy="40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3"/>
                <a:gd name="f4" fmla="val 278"/>
                <a:gd name="f5" fmla="val 1"/>
                <a:gd name="f6" fmla="val 192"/>
                <a:gd name="f7" fmla="*/ f0 1 193"/>
                <a:gd name="f8" fmla="*/ f1 1 27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93"/>
                <a:gd name="f15" fmla="*/ f12 1 27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93" h="278" fill="none">
                  <a:moveTo>
                    <a:pt x="f5" y="f5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703;p46">
              <a:extLst>
                <a:ext uri="{FF2B5EF4-FFF2-40B4-BE49-F238E27FC236}">
                  <a16:creationId xmlns:a16="http://schemas.microsoft.com/office/drawing/2014/main" id="{41468AF1-43D3-4B10-B8FE-356C5DF51C95}"/>
                </a:ext>
              </a:extLst>
            </p:cNvPr>
            <p:cNvSpPr/>
            <p:nvPr/>
          </p:nvSpPr>
          <p:spPr>
            <a:xfrm>
              <a:off x="1144325" y="843744"/>
              <a:ext cx="6336" cy="46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"/>
                <a:gd name="f4" fmla="val 321"/>
                <a:gd name="f5" fmla="val 1"/>
                <a:gd name="f6" fmla="val 43"/>
                <a:gd name="f7" fmla="val 320"/>
                <a:gd name="f8" fmla="*/ f0 1 44"/>
                <a:gd name="f9" fmla="*/ f1 1 32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4"/>
                <a:gd name="f16" fmla="*/ f13 1 32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4" h="321" fill="none">
                  <a:moveTo>
                    <a:pt x="f2" y="f5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704;p46">
              <a:extLst>
                <a:ext uri="{FF2B5EF4-FFF2-40B4-BE49-F238E27FC236}">
                  <a16:creationId xmlns:a16="http://schemas.microsoft.com/office/drawing/2014/main" id="{178874FB-7590-400E-90CB-112C72ED4404}"/>
                </a:ext>
              </a:extLst>
            </p:cNvPr>
            <p:cNvSpPr/>
            <p:nvPr/>
          </p:nvSpPr>
          <p:spPr>
            <a:xfrm>
              <a:off x="1082960" y="837690"/>
              <a:ext cx="18580" cy="43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"/>
                <a:gd name="f4" fmla="val 299"/>
                <a:gd name="f5" fmla="val 128"/>
                <a:gd name="f6" fmla="val 1"/>
                <a:gd name="f7" fmla="val 298"/>
                <a:gd name="f8" fmla="*/ f0 1 129"/>
                <a:gd name="f9" fmla="*/ f1 1 29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29"/>
                <a:gd name="f16" fmla="*/ f13 1 29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9" h="299" fill="none">
                  <a:moveTo>
                    <a:pt x="f5" y="f2"/>
                  </a:moveTo>
                  <a:lnTo>
                    <a:pt x="f6" y="f7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1705;p46">
              <a:extLst>
                <a:ext uri="{FF2B5EF4-FFF2-40B4-BE49-F238E27FC236}">
                  <a16:creationId xmlns:a16="http://schemas.microsoft.com/office/drawing/2014/main" id="{305D7BC0-D6BB-4356-92B0-6375B0D86FC7}"/>
                </a:ext>
              </a:extLst>
            </p:cNvPr>
            <p:cNvSpPr/>
            <p:nvPr/>
          </p:nvSpPr>
          <p:spPr>
            <a:xfrm>
              <a:off x="1027785" y="813057"/>
              <a:ext cx="36877" cy="308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"/>
                <a:gd name="f4" fmla="val 214"/>
                <a:gd name="f5" fmla="val 1"/>
                <a:gd name="f6" fmla="*/ f0 1 256"/>
                <a:gd name="f7" fmla="*/ f1 1 21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6"/>
                <a:gd name="f14" fmla="*/ f11 1 21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6" h="214" fill="none">
                  <a:moveTo>
                    <a:pt x="f3" y="f5"/>
                  </a:moveTo>
                  <a:lnTo>
                    <a:pt x="f2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706;p46">
              <a:extLst>
                <a:ext uri="{FF2B5EF4-FFF2-40B4-BE49-F238E27FC236}">
                  <a16:creationId xmlns:a16="http://schemas.microsoft.com/office/drawing/2014/main" id="{575C3D64-D30C-4AE4-8A9F-E8A4F007E69D}"/>
                </a:ext>
              </a:extLst>
            </p:cNvPr>
            <p:cNvSpPr/>
            <p:nvPr/>
          </p:nvSpPr>
          <p:spPr>
            <a:xfrm>
              <a:off x="993925" y="770125"/>
              <a:ext cx="49267" cy="12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"/>
                <a:gd name="f4" fmla="val 86"/>
                <a:gd name="f5" fmla="val 1"/>
                <a:gd name="f6" fmla="*/ f0 1 342"/>
                <a:gd name="f7" fmla="*/ f1 1 8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42"/>
                <a:gd name="f14" fmla="*/ f11 1 8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42" h="86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707;p46">
              <a:extLst>
                <a:ext uri="{FF2B5EF4-FFF2-40B4-BE49-F238E27FC236}">
                  <a16:creationId xmlns:a16="http://schemas.microsoft.com/office/drawing/2014/main" id="{01758A60-11DD-441E-BECB-D06CE440BBDE}"/>
                </a:ext>
              </a:extLst>
            </p:cNvPr>
            <p:cNvSpPr/>
            <p:nvPr/>
          </p:nvSpPr>
          <p:spPr>
            <a:xfrm>
              <a:off x="997098" y="711787"/>
              <a:ext cx="46104" cy="15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108"/>
                <a:gd name="f5" fmla="val 1"/>
                <a:gd name="f6" fmla="val 107"/>
                <a:gd name="f7" fmla="*/ f0 1 320"/>
                <a:gd name="f8" fmla="*/ f1 1 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20"/>
                <a:gd name="f15" fmla="*/ f12 1 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0" h="108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708;p46">
              <a:extLst>
                <a:ext uri="{FF2B5EF4-FFF2-40B4-BE49-F238E27FC236}">
                  <a16:creationId xmlns:a16="http://schemas.microsoft.com/office/drawing/2014/main" id="{0611A1C2-929E-498B-B7BE-3B3CC2C835E7}"/>
                </a:ext>
              </a:extLst>
            </p:cNvPr>
            <p:cNvSpPr/>
            <p:nvPr/>
          </p:nvSpPr>
          <p:spPr>
            <a:xfrm>
              <a:off x="1030812" y="653585"/>
              <a:ext cx="33851" cy="33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"/>
                <a:gd name="f4" fmla="*/ f0 1 235"/>
                <a:gd name="f5" fmla="*/ f1 1 235"/>
                <a:gd name="f6" fmla="val f2"/>
                <a:gd name="f7" fmla="val f3"/>
                <a:gd name="f8" fmla="+- f7 0 f6"/>
                <a:gd name="f9" fmla="*/ f8 1 235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35" h="235" fill="none">
                  <a:moveTo>
                    <a:pt x="f2" y="f2"/>
                  </a:moveTo>
                  <a:lnTo>
                    <a:pt x="f3" y="f3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709;p46">
              <a:extLst>
                <a:ext uri="{FF2B5EF4-FFF2-40B4-BE49-F238E27FC236}">
                  <a16:creationId xmlns:a16="http://schemas.microsoft.com/office/drawing/2014/main" id="{9DBD329A-E968-4F2C-92F9-61AAB668B92E}"/>
                </a:ext>
              </a:extLst>
            </p:cNvPr>
            <p:cNvSpPr/>
            <p:nvPr/>
          </p:nvSpPr>
          <p:spPr>
            <a:xfrm>
              <a:off x="1085987" y="613681"/>
              <a:ext cx="15563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"/>
                <a:gd name="f4" fmla="val 320"/>
                <a:gd name="f5" fmla="val 1"/>
                <a:gd name="f6" fmla="val 107"/>
                <a:gd name="f7" fmla="*/ f0 1 108"/>
                <a:gd name="f8" fmla="*/ f1 1 3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08"/>
                <a:gd name="f15" fmla="*/ f12 1 3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08" h="320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710;p46">
              <a:extLst>
                <a:ext uri="{FF2B5EF4-FFF2-40B4-BE49-F238E27FC236}">
                  <a16:creationId xmlns:a16="http://schemas.microsoft.com/office/drawing/2014/main" id="{8DBFE69E-F751-40ED-8091-F08F6918EEBE}"/>
                </a:ext>
              </a:extLst>
            </p:cNvPr>
            <p:cNvSpPr/>
            <p:nvPr/>
          </p:nvSpPr>
          <p:spPr>
            <a:xfrm>
              <a:off x="1147352" y="610654"/>
              <a:ext cx="9363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"/>
                <a:gd name="f4" fmla="val 320"/>
                <a:gd name="f5" fmla="val 1"/>
                <a:gd name="f6" fmla="*/ f0 1 65"/>
                <a:gd name="f7" fmla="*/ f1 1 32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5"/>
                <a:gd name="f14" fmla="*/ f11 1 32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5" h="320" fill="none">
                  <a:moveTo>
                    <a:pt x="f3" y="f2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711;p46">
              <a:extLst>
                <a:ext uri="{FF2B5EF4-FFF2-40B4-BE49-F238E27FC236}">
                  <a16:creationId xmlns:a16="http://schemas.microsoft.com/office/drawing/2014/main" id="{FE836F5F-6D85-4676-870D-B5E6466C6317}"/>
                </a:ext>
              </a:extLst>
            </p:cNvPr>
            <p:cNvSpPr/>
            <p:nvPr/>
          </p:nvSpPr>
          <p:spPr>
            <a:xfrm>
              <a:off x="1190283" y="635142"/>
              <a:ext cx="27806" cy="370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3"/>
                <a:gd name="f4" fmla="val 257"/>
                <a:gd name="f5" fmla="val 1"/>
                <a:gd name="f6" fmla="val 256"/>
                <a:gd name="f7" fmla="*/ f0 1 193"/>
                <a:gd name="f8" fmla="*/ f1 1 25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93"/>
                <a:gd name="f15" fmla="*/ f12 1 25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93" h="257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9" name="Google Shape;1712;p46">
              <a:extLst>
                <a:ext uri="{FF2B5EF4-FFF2-40B4-BE49-F238E27FC236}">
                  <a16:creationId xmlns:a16="http://schemas.microsoft.com/office/drawing/2014/main" id="{F4AEDCAE-90BD-409D-821A-B6452B36BFC5}"/>
                </a:ext>
              </a:extLst>
            </p:cNvPr>
            <p:cNvSpPr/>
            <p:nvPr/>
          </p:nvSpPr>
          <p:spPr>
            <a:xfrm>
              <a:off x="1217944" y="690317"/>
              <a:ext cx="43077" cy="1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"/>
                <a:gd name="f4" fmla="val 129"/>
                <a:gd name="f5" fmla="val 1"/>
                <a:gd name="f6" fmla="*/ f0 1 299"/>
                <a:gd name="f7" fmla="*/ f1 1 12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99"/>
                <a:gd name="f14" fmla="*/ f11 1 12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99" h="129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72">
            <a:extLst>
              <a:ext uri="{FF2B5EF4-FFF2-40B4-BE49-F238E27FC236}">
                <a16:creationId xmlns:a16="http://schemas.microsoft.com/office/drawing/2014/main" id="{3B751F45-CCCC-460F-991E-35C6C8016B0F}"/>
              </a:ext>
            </a:extLst>
          </p:cNvPr>
          <p:cNvSpPr/>
          <p:nvPr/>
        </p:nvSpPr>
        <p:spPr>
          <a:xfrm>
            <a:off x="776682" y="3258464"/>
            <a:ext cx="5683453" cy="1558878"/>
          </a:xfrm>
          <a:custGeom>
            <a:avLst>
              <a:gd name="f9" fmla="val 27742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27742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AE8469"/>
            </a:solidFill>
            <a:custDash>
              <a:ds d="299976" sp="299976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: Diagonal Corners Rounded 173">
            <a:extLst>
              <a:ext uri="{FF2B5EF4-FFF2-40B4-BE49-F238E27FC236}">
                <a16:creationId xmlns:a16="http://schemas.microsoft.com/office/drawing/2014/main" id="{352E1E25-84FF-464C-992E-1053AD0CDA7B}"/>
              </a:ext>
            </a:extLst>
          </p:cNvPr>
          <p:cNvSpPr/>
          <p:nvPr/>
        </p:nvSpPr>
        <p:spPr>
          <a:xfrm>
            <a:off x="2758781" y="1049310"/>
            <a:ext cx="5859868" cy="1873715"/>
          </a:xfrm>
          <a:custGeom>
            <a:avLst>
              <a:gd name="f9" fmla="val 27742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27742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AE8469"/>
            </a:solidFill>
            <a:custDash>
              <a:ds d="299976" sp="299976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16AFC9E7-B29D-43CB-B222-D4AB7140AE4A}"/>
              </a:ext>
            </a:extLst>
          </p:cNvPr>
          <p:cNvSpPr/>
          <p:nvPr/>
        </p:nvSpPr>
        <p:spPr>
          <a:xfrm>
            <a:off x="3815260" y="896596"/>
            <a:ext cx="4144133" cy="44715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EAF72"/>
          </a:solidFill>
          <a:ln w="25402" cap="flat">
            <a:solidFill>
              <a:srgbClr val="C5AA8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Rectangle: Rounded Corners 189">
            <a:extLst>
              <a:ext uri="{FF2B5EF4-FFF2-40B4-BE49-F238E27FC236}">
                <a16:creationId xmlns:a16="http://schemas.microsoft.com/office/drawing/2014/main" id="{55541DD2-93F9-4B6B-9BB4-55B05B509451}"/>
              </a:ext>
            </a:extLst>
          </p:cNvPr>
          <p:cNvSpPr/>
          <p:nvPr/>
        </p:nvSpPr>
        <p:spPr>
          <a:xfrm>
            <a:off x="1569988" y="3160367"/>
            <a:ext cx="4144133" cy="41514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EAF72"/>
          </a:solidFill>
          <a:ln w="25402" cap="flat">
            <a:solidFill>
              <a:srgbClr val="C5AA8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" name="Picture 195">
            <a:extLst>
              <a:ext uri="{FF2B5EF4-FFF2-40B4-BE49-F238E27FC236}">
                <a16:creationId xmlns:a16="http://schemas.microsoft.com/office/drawing/2014/main" id="{DB457CB1-FFDA-4AA8-BDC2-CAE4ED3682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777" y="3103299"/>
            <a:ext cx="1335819" cy="21053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8">
            <a:extLst>
              <a:ext uri="{FF2B5EF4-FFF2-40B4-BE49-F238E27FC236}">
                <a16:creationId xmlns:a16="http://schemas.microsoft.com/office/drawing/2014/main" id="{B1BD49F0-6D79-4439-B386-F6CE91C74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13">
            <a:off x="7251164" y="3307596"/>
            <a:ext cx="1897005" cy="17595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373">
            <a:extLst>
              <a:ext uri="{FF2B5EF4-FFF2-40B4-BE49-F238E27FC236}">
                <a16:creationId xmlns:a16="http://schemas.microsoft.com/office/drawing/2014/main" id="{6709074D-D94E-4DF7-9014-32704AC5885E}"/>
              </a:ext>
            </a:extLst>
          </p:cNvPr>
          <p:cNvSpPr txBox="1"/>
          <p:nvPr/>
        </p:nvSpPr>
        <p:spPr>
          <a:xfrm>
            <a:off x="3618408" y="158913"/>
            <a:ext cx="4809460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>
                <a:solidFill>
                  <a:srgbClr val="FFFFFF"/>
                </a:solidFill>
                <a:uFillTx/>
                <a:latin typeface="Priscilla" pitchFamily="2"/>
                <a:ea typeface="Arial"/>
                <a:cs typeface="Arial"/>
              </a:rPr>
              <a:t>Add Your Text Here</a:t>
            </a:r>
          </a:p>
        </p:txBody>
      </p:sp>
      <p:sp>
        <p:nvSpPr>
          <p:cNvPr id="9" name="TextBox 376">
            <a:extLst>
              <a:ext uri="{FF2B5EF4-FFF2-40B4-BE49-F238E27FC236}">
                <a16:creationId xmlns:a16="http://schemas.microsoft.com/office/drawing/2014/main" id="{B70F5269-550D-491F-A410-4932DDB070F4}"/>
              </a:ext>
            </a:extLst>
          </p:cNvPr>
          <p:cNvSpPr txBox="1"/>
          <p:nvPr/>
        </p:nvSpPr>
        <p:spPr>
          <a:xfrm>
            <a:off x="5399733" y="998131"/>
            <a:ext cx="129917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FFFFFF"/>
                </a:solidFill>
                <a:uFillTx/>
                <a:latin typeface="Comic Sans MS" pitchFamily="66"/>
                <a:ea typeface="Arial"/>
                <a:cs typeface="Arial"/>
              </a:rPr>
              <a:t>Text Here</a:t>
            </a:r>
          </a:p>
        </p:txBody>
      </p:sp>
      <p:sp>
        <p:nvSpPr>
          <p:cNvPr id="10" name="TextBox 377">
            <a:extLst>
              <a:ext uri="{FF2B5EF4-FFF2-40B4-BE49-F238E27FC236}">
                <a16:creationId xmlns:a16="http://schemas.microsoft.com/office/drawing/2014/main" id="{10EA86A1-5DA6-440B-B4D6-D5933C478E86}"/>
              </a:ext>
            </a:extLst>
          </p:cNvPr>
          <p:cNvSpPr txBox="1"/>
          <p:nvPr/>
        </p:nvSpPr>
        <p:spPr>
          <a:xfrm>
            <a:off x="3110916" y="3254943"/>
            <a:ext cx="129917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FFFFFF"/>
                </a:solidFill>
                <a:uFillTx/>
                <a:latin typeface="Comic Sans MS" pitchFamily="66"/>
                <a:ea typeface="Arial"/>
                <a:cs typeface="Arial"/>
              </a:rPr>
              <a:t>Text Here</a:t>
            </a:r>
          </a:p>
        </p:txBody>
      </p:sp>
      <p:sp>
        <p:nvSpPr>
          <p:cNvPr id="11" name="Oval 165">
            <a:extLst>
              <a:ext uri="{FF2B5EF4-FFF2-40B4-BE49-F238E27FC236}">
                <a16:creationId xmlns:a16="http://schemas.microsoft.com/office/drawing/2014/main" id="{90A02B66-2852-475A-A46D-AAD9970F23B5}"/>
              </a:ext>
            </a:extLst>
          </p:cNvPr>
          <p:cNvSpPr/>
          <p:nvPr/>
        </p:nvSpPr>
        <p:spPr>
          <a:xfrm>
            <a:off x="1117716" y="1684827"/>
            <a:ext cx="200079" cy="2000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4CDAE"/>
          </a:solidFill>
          <a:ln w="25402" cap="flat">
            <a:solidFill>
              <a:srgbClr val="E4CDA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Oval 166">
            <a:extLst>
              <a:ext uri="{FF2B5EF4-FFF2-40B4-BE49-F238E27FC236}">
                <a16:creationId xmlns:a16="http://schemas.microsoft.com/office/drawing/2014/main" id="{7901DAD4-9D21-4262-9323-31436E512402}"/>
              </a:ext>
            </a:extLst>
          </p:cNvPr>
          <p:cNvSpPr/>
          <p:nvPr/>
        </p:nvSpPr>
        <p:spPr>
          <a:xfrm>
            <a:off x="1782037" y="1809497"/>
            <a:ext cx="96103" cy="961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4CDAE"/>
          </a:solidFill>
          <a:ln w="25402" cap="flat">
            <a:solidFill>
              <a:srgbClr val="E4CDA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Oval 167">
            <a:extLst>
              <a:ext uri="{FF2B5EF4-FFF2-40B4-BE49-F238E27FC236}">
                <a16:creationId xmlns:a16="http://schemas.microsoft.com/office/drawing/2014/main" id="{7BFC3C3E-A026-4586-AB78-58A615254CFB}"/>
              </a:ext>
            </a:extLst>
          </p:cNvPr>
          <p:cNvSpPr/>
          <p:nvPr/>
        </p:nvSpPr>
        <p:spPr>
          <a:xfrm>
            <a:off x="1329747" y="1379372"/>
            <a:ext cx="96103" cy="961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4CDAE"/>
          </a:solidFill>
          <a:ln w="25402" cap="flat">
            <a:solidFill>
              <a:srgbClr val="E4CDA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" name="Oval 168">
            <a:extLst>
              <a:ext uri="{FF2B5EF4-FFF2-40B4-BE49-F238E27FC236}">
                <a16:creationId xmlns:a16="http://schemas.microsoft.com/office/drawing/2014/main" id="{B281400E-633A-4A9D-BA25-E19C56E0CAE8}"/>
              </a:ext>
            </a:extLst>
          </p:cNvPr>
          <p:cNvSpPr/>
          <p:nvPr/>
        </p:nvSpPr>
        <p:spPr>
          <a:xfrm>
            <a:off x="2034256" y="1409785"/>
            <a:ext cx="96103" cy="961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4CDAE"/>
          </a:solidFill>
          <a:ln w="25402" cap="flat">
            <a:solidFill>
              <a:srgbClr val="E4CDA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" name="Oval 169">
            <a:extLst>
              <a:ext uri="{FF2B5EF4-FFF2-40B4-BE49-F238E27FC236}">
                <a16:creationId xmlns:a16="http://schemas.microsoft.com/office/drawing/2014/main" id="{C6268ED4-4652-48BB-946B-20DE41824521}"/>
              </a:ext>
            </a:extLst>
          </p:cNvPr>
          <p:cNvSpPr/>
          <p:nvPr/>
        </p:nvSpPr>
        <p:spPr>
          <a:xfrm>
            <a:off x="2292419" y="1360224"/>
            <a:ext cx="52139" cy="5213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4CDAE"/>
          </a:solidFill>
          <a:ln w="25402" cap="flat">
            <a:solidFill>
              <a:srgbClr val="E4CDA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Oval 170">
            <a:extLst>
              <a:ext uri="{FF2B5EF4-FFF2-40B4-BE49-F238E27FC236}">
                <a16:creationId xmlns:a16="http://schemas.microsoft.com/office/drawing/2014/main" id="{B8D718DE-1112-489B-A96C-2FBCBC31C80D}"/>
              </a:ext>
            </a:extLst>
          </p:cNvPr>
          <p:cNvSpPr/>
          <p:nvPr/>
        </p:nvSpPr>
        <p:spPr>
          <a:xfrm>
            <a:off x="2078211" y="1086298"/>
            <a:ext cx="52139" cy="5213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4CDAE"/>
          </a:solidFill>
          <a:ln w="25402" cap="flat">
            <a:solidFill>
              <a:srgbClr val="E4CDA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" name="Oval 171">
            <a:extLst>
              <a:ext uri="{FF2B5EF4-FFF2-40B4-BE49-F238E27FC236}">
                <a16:creationId xmlns:a16="http://schemas.microsoft.com/office/drawing/2014/main" id="{C5F491E8-E5B1-4B6F-9650-13717CBC5EB4}"/>
              </a:ext>
            </a:extLst>
          </p:cNvPr>
          <p:cNvSpPr/>
          <p:nvPr/>
        </p:nvSpPr>
        <p:spPr>
          <a:xfrm>
            <a:off x="1471699" y="1771640"/>
            <a:ext cx="52139" cy="5213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4CDAE"/>
          </a:solidFill>
          <a:ln w="25402" cap="flat">
            <a:solidFill>
              <a:srgbClr val="E4CDA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" name="Oval 174">
            <a:extLst>
              <a:ext uri="{FF2B5EF4-FFF2-40B4-BE49-F238E27FC236}">
                <a16:creationId xmlns:a16="http://schemas.microsoft.com/office/drawing/2014/main" id="{04596C3F-CB54-48F6-ACA7-BCC8218C2CD2}"/>
              </a:ext>
            </a:extLst>
          </p:cNvPr>
          <p:cNvSpPr/>
          <p:nvPr/>
        </p:nvSpPr>
        <p:spPr>
          <a:xfrm>
            <a:off x="2309628" y="1112303"/>
            <a:ext cx="96103" cy="961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4CDAE"/>
          </a:solidFill>
          <a:ln w="25402" cap="flat">
            <a:solidFill>
              <a:srgbClr val="E4CDA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" name="Oval 175">
            <a:extLst>
              <a:ext uri="{FF2B5EF4-FFF2-40B4-BE49-F238E27FC236}">
                <a16:creationId xmlns:a16="http://schemas.microsoft.com/office/drawing/2014/main" id="{A92953C4-4D76-44D8-915A-F1424A7C0B43}"/>
              </a:ext>
            </a:extLst>
          </p:cNvPr>
          <p:cNvSpPr/>
          <p:nvPr/>
        </p:nvSpPr>
        <p:spPr>
          <a:xfrm>
            <a:off x="2309628" y="695638"/>
            <a:ext cx="96103" cy="961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4CDAE"/>
          </a:solidFill>
          <a:ln w="25402" cap="flat">
            <a:solidFill>
              <a:srgbClr val="E4CDA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id="{3491B1BF-9EC7-4AFE-BCCA-92A22704E8A8}"/>
              </a:ext>
            </a:extLst>
          </p:cNvPr>
          <p:cNvSpPr/>
          <p:nvPr/>
        </p:nvSpPr>
        <p:spPr>
          <a:xfrm>
            <a:off x="2603424" y="743690"/>
            <a:ext cx="52139" cy="5213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4CDAE"/>
          </a:solidFill>
          <a:ln w="25402" cap="flat">
            <a:solidFill>
              <a:srgbClr val="E4CDA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" name="CuadroTexto 188">
            <a:extLst>
              <a:ext uri="{FF2B5EF4-FFF2-40B4-BE49-F238E27FC236}">
                <a16:creationId xmlns:a16="http://schemas.microsoft.com/office/drawing/2014/main" id="{9E214251-2E7D-4E93-998B-EC412AE0AA01}"/>
              </a:ext>
            </a:extLst>
          </p:cNvPr>
          <p:cNvSpPr txBox="1"/>
          <p:nvPr/>
        </p:nvSpPr>
        <p:spPr>
          <a:xfrm>
            <a:off x="3454283" y="1753160"/>
            <a:ext cx="457200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Quien consigue tomar todas a tiempo tendrá un año lleno de prosperidad</a:t>
            </a:r>
          </a:p>
        </p:txBody>
      </p:sp>
      <p:sp>
        <p:nvSpPr>
          <p:cNvPr id="22" name="CuadroTexto 190">
            <a:extLst>
              <a:ext uri="{FF2B5EF4-FFF2-40B4-BE49-F238E27FC236}">
                <a16:creationId xmlns:a16="http://schemas.microsoft.com/office/drawing/2014/main" id="{FE97EDC0-ABEF-4C63-A1E7-93C03771C25F}"/>
              </a:ext>
            </a:extLst>
          </p:cNvPr>
          <p:cNvSpPr txBox="1"/>
          <p:nvPr/>
        </p:nvSpPr>
        <p:spPr>
          <a:xfrm>
            <a:off x="1444587" y="3894356"/>
            <a:ext cx="457200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Quien consigue tomar todas a tiempo tendrá un año lleno de prosperidad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23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39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43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47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59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2">
    <p:bg>
      <p:bgPr>
        <a:solidFill>
          <a:srgbClr val="B2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831;p49">
            <a:extLst>
              <a:ext uri="{FF2B5EF4-FFF2-40B4-BE49-F238E27FC236}">
                <a16:creationId xmlns:a16="http://schemas.microsoft.com/office/drawing/2014/main" id="{EF7BD221-A2E8-4D98-AAA4-56669FB829A2}"/>
              </a:ext>
            </a:extLst>
          </p:cNvPr>
          <p:cNvCxnSpPr/>
          <p:nvPr/>
        </p:nvCxnSpPr>
        <p:spPr>
          <a:xfrm>
            <a:off x="5011405" y="1176000"/>
            <a:ext cx="3405601" cy="0"/>
          </a:xfrm>
          <a:prstGeom prst="straightConnector1">
            <a:avLst/>
          </a:prstGeom>
          <a:noFill/>
          <a:ln w="19046" cap="flat">
            <a:solidFill>
              <a:srgbClr val="393E42"/>
            </a:solidFill>
            <a:prstDash val="solid"/>
            <a:round/>
          </a:ln>
        </p:spPr>
      </p:cxnSp>
      <p:sp>
        <p:nvSpPr>
          <p:cNvPr id="3" name="Google Shape;1832;p49">
            <a:extLst>
              <a:ext uri="{FF2B5EF4-FFF2-40B4-BE49-F238E27FC236}">
                <a16:creationId xmlns:a16="http://schemas.microsoft.com/office/drawing/2014/main" id="{9C1907D7-4BDB-4C13-9F46-7311819ED02E}"/>
              </a:ext>
            </a:extLst>
          </p:cNvPr>
          <p:cNvSpPr/>
          <p:nvPr/>
        </p:nvSpPr>
        <p:spPr>
          <a:xfrm flipH="1">
            <a:off x="7456767" y="1451545"/>
            <a:ext cx="964801" cy="9648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833;p49">
            <a:extLst>
              <a:ext uri="{FF2B5EF4-FFF2-40B4-BE49-F238E27FC236}">
                <a16:creationId xmlns:a16="http://schemas.microsoft.com/office/drawing/2014/main" id="{0ADA3E32-C467-4BF7-8BA4-7EEC53063B6B}"/>
              </a:ext>
            </a:extLst>
          </p:cNvPr>
          <p:cNvSpPr/>
          <p:nvPr/>
        </p:nvSpPr>
        <p:spPr>
          <a:xfrm flipH="1">
            <a:off x="7497988" y="3028904"/>
            <a:ext cx="964801" cy="9648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834;p49">
            <a:extLst>
              <a:ext uri="{FF2B5EF4-FFF2-40B4-BE49-F238E27FC236}">
                <a16:creationId xmlns:a16="http://schemas.microsoft.com/office/drawing/2014/main" id="{A1C0ECF7-47FF-404F-9282-94E6EAE1E0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lvl="0" algn="r"/>
            <a:r>
              <a:rPr lang="en-US"/>
              <a:t>DATOS CURIOSOS</a:t>
            </a:r>
          </a:p>
        </p:txBody>
      </p:sp>
      <p:sp>
        <p:nvSpPr>
          <p:cNvPr id="6" name="Google Shape;1835;p49">
            <a:extLst>
              <a:ext uri="{FF2B5EF4-FFF2-40B4-BE49-F238E27FC236}">
                <a16:creationId xmlns:a16="http://schemas.microsoft.com/office/drawing/2014/main" id="{A1F77EAA-B1F8-4361-A1FA-C7DEA30801B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04243" y="1767745"/>
            <a:ext cx="2211302" cy="743398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s-ES"/>
              <a:t>Júpiter es un gigante gaseoso y el planeta más grande de todos</a:t>
            </a:r>
          </a:p>
        </p:txBody>
      </p:sp>
      <p:sp>
        <p:nvSpPr>
          <p:cNvPr id="7" name="Google Shape;1836;p49">
            <a:extLst>
              <a:ext uri="{FF2B5EF4-FFF2-40B4-BE49-F238E27FC236}">
                <a16:creationId xmlns:a16="http://schemas.microsoft.com/office/drawing/2014/main" id="{00A6901A-922C-4F8B-8E2C-EDD41933C7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05343" y="1406950"/>
            <a:ext cx="2410202" cy="300599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 sz="2400">
                <a:solidFill>
                  <a:srgbClr val="FFEED9"/>
                </a:solidFill>
                <a:latin typeface="Vidaloka"/>
              </a:rPr>
              <a:t>Velas</a:t>
            </a:r>
          </a:p>
        </p:txBody>
      </p:sp>
      <p:sp>
        <p:nvSpPr>
          <p:cNvPr id="8" name="Google Shape;1837;p49">
            <a:extLst>
              <a:ext uri="{FF2B5EF4-FFF2-40B4-BE49-F238E27FC236}">
                <a16:creationId xmlns:a16="http://schemas.microsoft.com/office/drawing/2014/main" id="{0B12AB8B-C5D8-4460-BC4A-9D7C106A40C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45464" y="3345103"/>
            <a:ext cx="2211302" cy="743398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s-ES"/>
              <a:t>Aunque sea rojo, Marte es en realidad uno de los planetas más fríos</a:t>
            </a:r>
          </a:p>
        </p:txBody>
      </p:sp>
      <p:sp>
        <p:nvSpPr>
          <p:cNvPr id="9" name="Google Shape;1838;p49">
            <a:extLst>
              <a:ext uri="{FF2B5EF4-FFF2-40B4-BE49-F238E27FC236}">
                <a16:creationId xmlns:a16="http://schemas.microsoft.com/office/drawing/2014/main" id="{DD7EDA7D-A365-4AC7-AA01-3401A607B08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46564" y="2984308"/>
            <a:ext cx="2410202" cy="300599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 sz="2400">
                <a:solidFill>
                  <a:srgbClr val="FFEED9"/>
                </a:solidFill>
                <a:latin typeface="Vidaloka"/>
              </a:rPr>
              <a:t>Luces</a:t>
            </a:r>
          </a:p>
        </p:txBody>
      </p:sp>
      <p:grpSp>
        <p:nvGrpSpPr>
          <p:cNvPr id="10" name="Google Shape;1839;p49">
            <a:extLst>
              <a:ext uri="{FF2B5EF4-FFF2-40B4-BE49-F238E27FC236}">
                <a16:creationId xmlns:a16="http://schemas.microsoft.com/office/drawing/2014/main" id="{6761477D-7C60-4B4B-AA8D-86AEDB2B96BA}"/>
              </a:ext>
            </a:extLst>
          </p:cNvPr>
          <p:cNvGrpSpPr/>
          <p:nvPr/>
        </p:nvGrpSpPr>
        <p:grpSpPr>
          <a:xfrm>
            <a:off x="0" y="-5916"/>
            <a:ext cx="9144000" cy="5149406"/>
            <a:chOff x="0" y="-5916"/>
            <a:chExt cx="9144000" cy="5149406"/>
          </a:xfrm>
        </p:grpSpPr>
        <p:cxnSp>
          <p:nvCxnSpPr>
            <p:cNvPr id="11" name="Google Shape;1840;p49">
              <a:extLst>
                <a:ext uri="{FF2B5EF4-FFF2-40B4-BE49-F238E27FC236}">
                  <a16:creationId xmlns:a16="http://schemas.microsoft.com/office/drawing/2014/main" id="{69407D10-584B-4C81-A100-549ECE2E4503}"/>
                </a:ext>
              </a:extLst>
            </p:cNvPr>
            <p:cNvCxnSpPr/>
            <p:nvPr/>
          </p:nvCxnSpPr>
          <p:spPr>
            <a:xfrm>
              <a:off x="4571460" y="-9"/>
              <a:ext cx="0" cy="5143499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2" name="Google Shape;1841;p49">
              <a:extLst>
                <a:ext uri="{FF2B5EF4-FFF2-40B4-BE49-F238E27FC236}">
                  <a16:creationId xmlns:a16="http://schemas.microsoft.com/office/drawing/2014/main" id="{7911B29A-9E56-4DDA-87AE-C2DDB45F3382}"/>
                </a:ext>
              </a:extLst>
            </p:cNvPr>
            <p:cNvCxnSpPr/>
            <p:nvPr/>
          </p:nvCxnSpPr>
          <p:spPr>
            <a:xfrm rot="10799991">
              <a:off x="0" y="2722616"/>
              <a:ext cx="9144000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3" name="Google Shape;1842;p49">
              <a:extLst>
                <a:ext uri="{FF2B5EF4-FFF2-40B4-BE49-F238E27FC236}">
                  <a16:creationId xmlns:a16="http://schemas.microsoft.com/office/drawing/2014/main" id="{CE6480A8-BC5A-440C-8CF8-7DE6B54DB716}"/>
                </a:ext>
              </a:extLst>
            </p:cNvPr>
            <p:cNvCxnSpPr/>
            <p:nvPr/>
          </p:nvCxnSpPr>
          <p:spPr>
            <a:xfrm>
              <a:off x="4572502" y="-5916"/>
              <a:ext cx="0" cy="514210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4" name="Google Shape;1843;p49">
              <a:extLst>
                <a:ext uri="{FF2B5EF4-FFF2-40B4-BE49-F238E27FC236}">
                  <a16:creationId xmlns:a16="http://schemas.microsoft.com/office/drawing/2014/main" id="{1BAF4B51-34C2-4A19-A8B5-069C6D60B64B}"/>
                </a:ext>
              </a:extLst>
            </p:cNvPr>
            <p:cNvCxnSpPr/>
            <p:nvPr/>
          </p:nvCxnSpPr>
          <p:spPr>
            <a:xfrm>
              <a:off x="4569787" y="-5916"/>
              <a:ext cx="0" cy="514210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15" name="Google Shape;1966;p49">
            <a:extLst>
              <a:ext uri="{FF2B5EF4-FFF2-40B4-BE49-F238E27FC236}">
                <a16:creationId xmlns:a16="http://schemas.microsoft.com/office/drawing/2014/main" id="{7BB5BDCC-CA22-4F63-9AC9-2BD908089B8D}"/>
              </a:ext>
            </a:extLst>
          </p:cNvPr>
          <p:cNvGrpSpPr/>
          <p:nvPr/>
        </p:nvGrpSpPr>
        <p:grpSpPr>
          <a:xfrm>
            <a:off x="7728938" y="3259854"/>
            <a:ext cx="502910" cy="502910"/>
            <a:chOff x="7728938" y="3259854"/>
            <a:chExt cx="502910" cy="502910"/>
          </a:xfrm>
        </p:grpSpPr>
        <p:sp>
          <p:nvSpPr>
            <p:cNvPr id="16" name="Google Shape;1967;p49">
              <a:extLst>
                <a:ext uri="{FF2B5EF4-FFF2-40B4-BE49-F238E27FC236}">
                  <a16:creationId xmlns:a16="http://schemas.microsoft.com/office/drawing/2014/main" id="{39A391B7-679B-4E71-B07E-BA9A79671F1B}"/>
                </a:ext>
              </a:extLst>
            </p:cNvPr>
            <p:cNvSpPr/>
            <p:nvPr/>
          </p:nvSpPr>
          <p:spPr>
            <a:xfrm>
              <a:off x="7825069" y="3575596"/>
              <a:ext cx="29041" cy="60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3"/>
                <a:gd name="f4" fmla="val 2458"/>
                <a:gd name="f5" fmla="val 580"/>
                <a:gd name="f6" fmla="val 1"/>
                <a:gd name="f7" fmla="val 256"/>
                <a:gd name="f8" fmla="val 603"/>
                <a:gd name="f9" fmla="val 1878"/>
                <a:gd name="f10" fmla="val 2202"/>
                <a:gd name="f11" fmla="val 2457"/>
                <a:gd name="f12" fmla="val 928"/>
                <a:gd name="f13" fmla="*/ f0 1 1183"/>
                <a:gd name="f14" fmla="*/ f1 1 245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183"/>
                <a:gd name="f21" fmla="*/ f18 1 245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183" h="2458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9"/>
                  </a:ln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lnTo>
                    <a:pt x="f3" y="f8"/>
                  </a:lnTo>
                  <a:cubicBezTo>
                    <a:pt x="f3" y="f7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968;p49">
              <a:extLst>
                <a:ext uri="{FF2B5EF4-FFF2-40B4-BE49-F238E27FC236}">
                  <a16:creationId xmlns:a16="http://schemas.microsoft.com/office/drawing/2014/main" id="{D892FC46-8041-4711-A630-3F34D43704A3}"/>
                </a:ext>
              </a:extLst>
            </p:cNvPr>
            <p:cNvSpPr/>
            <p:nvPr/>
          </p:nvSpPr>
          <p:spPr>
            <a:xfrm>
              <a:off x="8106686" y="3575596"/>
              <a:ext cx="29041" cy="60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3"/>
                <a:gd name="f4" fmla="val 2458"/>
                <a:gd name="f5" fmla="val 580"/>
                <a:gd name="f6" fmla="val 1"/>
                <a:gd name="f7" fmla="val 255"/>
                <a:gd name="f8" fmla="val 256"/>
                <a:gd name="f9" fmla="val 603"/>
                <a:gd name="f10" fmla="val 1878"/>
                <a:gd name="f11" fmla="val 2202"/>
                <a:gd name="f12" fmla="val 2457"/>
                <a:gd name="f13" fmla="val 904"/>
                <a:gd name="f14" fmla="val 1182"/>
                <a:gd name="f15" fmla="*/ f0 1 1183"/>
                <a:gd name="f16" fmla="*/ f1 1 245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183"/>
                <a:gd name="f23" fmla="*/ f20 1 245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183" h="245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969;p49">
              <a:extLst>
                <a:ext uri="{FF2B5EF4-FFF2-40B4-BE49-F238E27FC236}">
                  <a16:creationId xmlns:a16="http://schemas.microsoft.com/office/drawing/2014/main" id="{2880EFA2-65F1-4C80-8629-3400DE705121}"/>
                </a:ext>
              </a:extLst>
            </p:cNvPr>
            <p:cNvSpPr/>
            <p:nvPr/>
          </p:nvSpPr>
          <p:spPr>
            <a:xfrm>
              <a:off x="7965576" y="3701902"/>
              <a:ext cx="29626" cy="608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7"/>
                <a:gd name="f4" fmla="val 2457"/>
                <a:gd name="f5" fmla="val 604"/>
                <a:gd name="f6" fmla="val 279"/>
                <a:gd name="f7" fmla="val 1"/>
                <a:gd name="f8" fmla="val 255"/>
                <a:gd name="f9" fmla="val 603"/>
                <a:gd name="f10" fmla="val 1878"/>
                <a:gd name="f11" fmla="val 2202"/>
                <a:gd name="f12" fmla="val 928"/>
                <a:gd name="f13" fmla="val 1183"/>
                <a:gd name="f14" fmla="val 1206"/>
                <a:gd name="f15" fmla="*/ f0 1 1207"/>
                <a:gd name="f16" fmla="*/ f1 1 245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207"/>
                <a:gd name="f23" fmla="*/ f20 1 245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207" h="24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4"/>
                    <a:pt x="f5" y="f4"/>
                  </a:cubicBezTo>
                  <a:cubicBezTo>
                    <a:pt x="f12" y="f4"/>
                    <a:pt x="f13" y="f11"/>
                    <a:pt x="f13" y="f10"/>
                  </a:cubicBezTo>
                  <a:lnTo>
                    <a:pt x="f13" y="f9"/>
                  </a:lnTo>
                  <a:cubicBezTo>
                    <a:pt x="f14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970;p49">
              <a:extLst>
                <a:ext uri="{FF2B5EF4-FFF2-40B4-BE49-F238E27FC236}">
                  <a16:creationId xmlns:a16="http://schemas.microsoft.com/office/drawing/2014/main" id="{1368833B-0219-4248-8C16-AC5918D15497}"/>
                </a:ext>
              </a:extLst>
            </p:cNvPr>
            <p:cNvSpPr/>
            <p:nvPr/>
          </p:nvSpPr>
          <p:spPr>
            <a:xfrm>
              <a:off x="7728938" y="3543912"/>
              <a:ext cx="60313" cy="45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57"/>
                <a:gd name="f4" fmla="val 1824"/>
                <a:gd name="f5" fmla="val 1772"/>
                <a:gd name="f6" fmla="val 1"/>
                <a:gd name="f7" fmla="val 1676"/>
                <a:gd name="f8" fmla="val 1577"/>
                <a:gd name="f9" fmla="val 24"/>
                <a:gd name="f10" fmla="val 1483"/>
                <a:gd name="f11" fmla="val 75"/>
                <a:gd name="f12" fmla="val 394"/>
                <a:gd name="f13" fmla="val 724"/>
                <a:gd name="f14" fmla="val 93"/>
                <a:gd name="f15" fmla="val 886"/>
                <a:gd name="f16" fmla="val 1257"/>
                <a:gd name="f17" fmla="val 162"/>
                <a:gd name="f18" fmla="val 1535"/>
                <a:gd name="f19" fmla="val 259"/>
                <a:gd name="f20" fmla="val 1696"/>
                <a:gd name="f21" fmla="val 457"/>
                <a:gd name="f22" fmla="val 678"/>
                <a:gd name="f23" fmla="val 774"/>
                <a:gd name="f24" fmla="val 875"/>
                <a:gd name="f25" fmla="val 1800"/>
                <a:gd name="f26" fmla="val 973"/>
                <a:gd name="f27" fmla="val 1743"/>
                <a:gd name="f28" fmla="val 2086"/>
                <a:gd name="f29" fmla="val 1118"/>
                <a:gd name="f30" fmla="val 2364"/>
                <a:gd name="f31" fmla="val 955"/>
                <a:gd name="f32" fmla="val 585"/>
                <a:gd name="f33" fmla="val 2294"/>
                <a:gd name="f34" fmla="val 306"/>
                <a:gd name="f35" fmla="val 2183"/>
                <a:gd name="f36" fmla="val 115"/>
                <a:gd name="f37" fmla="val 1983"/>
                <a:gd name="f38" fmla="*/ f0 1 2457"/>
                <a:gd name="f39" fmla="*/ f1 1 1824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2457"/>
                <a:gd name="f46" fmla="*/ f43 1 1824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2457" h="18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2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" y="f32"/>
                    <a:pt x="f33" y="f34"/>
                  </a:cubicBezTo>
                  <a:cubicBezTo>
                    <a:pt x="f35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971;p49">
              <a:extLst>
                <a:ext uri="{FF2B5EF4-FFF2-40B4-BE49-F238E27FC236}">
                  <a16:creationId xmlns:a16="http://schemas.microsoft.com/office/drawing/2014/main" id="{69352852-C430-4FD7-A79A-8B96520E546F}"/>
                </a:ext>
              </a:extLst>
            </p:cNvPr>
            <p:cNvSpPr/>
            <p:nvPr/>
          </p:nvSpPr>
          <p:spPr>
            <a:xfrm>
              <a:off x="7870012" y="3670099"/>
              <a:ext cx="60341" cy="453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58"/>
                <a:gd name="f4" fmla="val 1829"/>
                <a:gd name="f5" fmla="val 1777"/>
                <a:gd name="f6" fmla="val 1676"/>
                <a:gd name="f7" fmla="val 1575"/>
                <a:gd name="f8" fmla="val 26"/>
                <a:gd name="f9" fmla="val 1484"/>
                <a:gd name="f10" fmla="val 79"/>
                <a:gd name="f11" fmla="val 371"/>
                <a:gd name="f12" fmla="val 728"/>
                <a:gd name="f13" fmla="val 93"/>
                <a:gd name="f14" fmla="val 890"/>
                <a:gd name="f15" fmla="val 1"/>
                <a:gd name="f16" fmla="val 1238"/>
                <a:gd name="f17" fmla="val 163"/>
                <a:gd name="f18" fmla="val 1539"/>
                <a:gd name="f19" fmla="val 260"/>
                <a:gd name="f20" fmla="val 1701"/>
                <a:gd name="f21" fmla="val 458"/>
                <a:gd name="f22" fmla="val 1828"/>
                <a:gd name="f23" fmla="val 679"/>
                <a:gd name="f24" fmla="val 775"/>
                <a:gd name="f25" fmla="val 875"/>
                <a:gd name="f26" fmla="val 1804"/>
                <a:gd name="f27" fmla="val 974"/>
                <a:gd name="f28" fmla="val 1748"/>
                <a:gd name="f29" fmla="val 2063"/>
                <a:gd name="f30" fmla="val 1122"/>
                <a:gd name="f31" fmla="val 2364"/>
                <a:gd name="f32" fmla="val 960"/>
                <a:gd name="f33" fmla="val 2457"/>
                <a:gd name="f34" fmla="val 589"/>
                <a:gd name="f35" fmla="val 2295"/>
                <a:gd name="f36" fmla="val 311"/>
                <a:gd name="f37" fmla="val 2186"/>
                <a:gd name="f38" fmla="val 109"/>
                <a:gd name="f39" fmla="val 1983"/>
                <a:gd name="f40" fmla="*/ f0 1 2458"/>
                <a:gd name="f41" fmla="*/ f1 1 1829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2458"/>
                <a:gd name="f48" fmla="*/ f45 1 1829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2458" h="18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972;p49">
              <a:extLst>
                <a:ext uri="{FF2B5EF4-FFF2-40B4-BE49-F238E27FC236}">
                  <a16:creationId xmlns:a16="http://schemas.microsoft.com/office/drawing/2014/main" id="{A945F8DC-1668-40B5-AE3A-36910ECE04C3}"/>
                </a:ext>
              </a:extLst>
            </p:cNvPr>
            <p:cNvSpPr/>
            <p:nvPr/>
          </p:nvSpPr>
          <p:spPr>
            <a:xfrm>
              <a:off x="8170968" y="3543912"/>
              <a:ext cx="60880" cy="453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0"/>
                <a:gd name="f4" fmla="val 1829"/>
                <a:gd name="f5" fmla="val 695"/>
                <a:gd name="f6" fmla="val 1"/>
                <a:gd name="f7" fmla="val 484"/>
                <a:gd name="f8" fmla="val 274"/>
                <a:gd name="f9" fmla="val 115"/>
                <a:gd name="f10" fmla="val 162"/>
                <a:gd name="f11" fmla="val 306"/>
                <a:gd name="f12" fmla="val 585"/>
                <a:gd name="f13" fmla="val 116"/>
                <a:gd name="f14" fmla="val 955"/>
                <a:gd name="f15" fmla="val 394"/>
                <a:gd name="f16" fmla="val 1118"/>
                <a:gd name="f17" fmla="val 1483"/>
                <a:gd name="f18" fmla="val 1743"/>
                <a:gd name="f19" fmla="val 1587"/>
                <a:gd name="f20" fmla="val 1802"/>
                <a:gd name="f21" fmla="val 1692"/>
                <a:gd name="f22" fmla="val 1794"/>
                <a:gd name="f23" fmla="val 2010"/>
                <a:gd name="f24" fmla="val 2207"/>
                <a:gd name="f25" fmla="val 1709"/>
                <a:gd name="f26" fmla="val 2318"/>
                <a:gd name="f27" fmla="val 1535"/>
                <a:gd name="f28" fmla="val 1257"/>
                <a:gd name="f29" fmla="val 2364"/>
                <a:gd name="f30" fmla="val 886"/>
                <a:gd name="f31" fmla="val 2086"/>
                <a:gd name="f32" fmla="val 724"/>
                <a:gd name="f33" fmla="val 974"/>
                <a:gd name="f34" fmla="val 75"/>
                <a:gd name="f35" fmla="val 887"/>
                <a:gd name="f36" fmla="val 24"/>
                <a:gd name="f37" fmla="val 791"/>
                <a:gd name="f38" fmla="*/ f0 1 2480"/>
                <a:gd name="f39" fmla="*/ f1 1 182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2480"/>
                <a:gd name="f46" fmla="*/ f43 1 182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2480" h="182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cubicBezTo>
                    <a:pt x="f3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973;p49">
              <a:extLst>
                <a:ext uri="{FF2B5EF4-FFF2-40B4-BE49-F238E27FC236}">
                  <a16:creationId xmlns:a16="http://schemas.microsoft.com/office/drawing/2014/main" id="{189E7AAA-E978-40DB-BF13-EF11C036483A}"/>
                </a:ext>
              </a:extLst>
            </p:cNvPr>
            <p:cNvSpPr/>
            <p:nvPr/>
          </p:nvSpPr>
          <p:spPr>
            <a:xfrm>
              <a:off x="8030434" y="3670099"/>
              <a:ext cx="60341" cy="454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58"/>
                <a:gd name="f4" fmla="val 1834"/>
                <a:gd name="f5" fmla="val 681"/>
                <a:gd name="f6" fmla="val 475"/>
                <a:gd name="f7" fmla="val 272"/>
                <a:gd name="f8" fmla="val 109"/>
                <a:gd name="f9" fmla="val 163"/>
                <a:gd name="f10" fmla="val 311"/>
                <a:gd name="f11" fmla="val 1"/>
                <a:gd name="f12" fmla="val 589"/>
                <a:gd name="f13" fmla="val 94"/>
                <a:gd name="f14" fmla="val 960"/>
                <a:gd name="f15" fmla="val 372"/>
                <a:gd name="f16" fmla="val 1122"/>
                <a:gd name="f17" fmla="val 1484"/>
                <a:gd name="f18" fmla="val 1748"/>
                <a:gd name="f19" fmla="val 1587"/>
                <a:gd name="f20" fmla="val 1807"/>
                <a:gd name="f21" fmla="val 1693"/>
                <a:gd name="f22" fmla="val 1833"/>
                <a:gd name="f23" fmla="val 1793"/>
                <a:gd name="f24" fmla="val 2009"/>
                <a:gd name="f25" fmla="val 2200"/>
                <a:gd name="f26" fmla="val 1713"/>
                <a:gd name="f27" fmla="val 2295"/>
                <a:gd name="f28" fmla="val 1539"/>
                <a:gd name="f29" fmla="val 2457"/>
                <a:gd name="f30" fmla="val 1261"/>
                <a:gd name="f31" fmla="val 2365"/>
                <a:gd name="f32" fmla="val 890"/>
                <a:gd name="f33" fmla="val 2087"/>
                <a:gd name="f34" fmla="val 728"/>
                <a:gd name="f35" fmla="val 974"/>
                <a:gd name="f36" fmla="val 79"/>
                <a:gd name="f37" fmla="val 883"/>
                <a:gd name="f38" fmla="val 26"/>
                <a:gd name="f39" fmla="val 782"/>
                <a:gd name="f40" fmla="*/ f0 1 2458"/>
                <a:gd name="f41" fmla="*/ f1 1 1834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2458"/>
                <a:gd name="f48" fmla="*/ f45 1 1834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2458" h="183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7" y="f38"/>
                    <a:pt x="f3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974;p49">
              <a:extLst>
                <a:ext uri="{FF2B5EF4-FFF2-40B4-BE49-F238E27FC236}">
                  <a16:creationId xmlns:a16="http://schemas.microsoft.com/office/drawing/2014/main" id="{73FC272B-3DE7-42B3-AF17-6E1375AFF37F}"/>
                </a:ext>
              </a:extLst>
            </p:cNvPr>
            <p:cNvSpPr/>
            <p:nvPr/>
          </p:nvSpPr>
          <p:spPr>
            <a:xfrm>
              <a:off x="7731197" y="3259854"/>
              <a:ext cx="498393" cy="192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303"/>
                <a:gd name="f4" fmla="val 7788"/>
                <a:gd name="f5" fmla="val 580"/>
                <a:gd name="f6" fmla="val 1"/>
                <a:gd name="f7" fmla="val 256"/>
                <a:gd name="f8" fmla="val 279"/>
                <a:gd name="f9" fmla="val 603"/>
                <a:gd name="f10" fmla="val 928"/>
                <a:gd name="f11" fmla="val 1182"/>
                <a:gd name="f12" fmla="val 3825"/>
                <a:gd name="f13" fmla="val 2689"/>
                <a:gd name="f14" fmla="val 4010"/>
                <a:gd name="f15" fmla="val 2642"/>
                <a:gd name="f16" fmla="val 4219"/>
                <a:gd name="f17" fmla="val 4404"/>
                <a:gd name="f18" fmla="val 4613"/>
                <a:gd name="f19" fmla="val 4821"/>
                <a:gd name="f20" fmla="val 5007"/>
                <a:gd name="f21" fmla="val 9549"/>
                <a:gd name="f22" fmla="val 7787"/>
                <a:gd name="f23" fmla="val 9758"/>
                <a:gd name="f24" fmla="val 7741"/>
                <a:gd name="f25" fmla="val 9943"/>
                <a:gd name="f26" fmla="val 10152"/>
                <a:gd name="f27" fmla="val 10360"/>
                <a:gd name="f28" fmla="val 10545"/>
                <a:gd name="f29" fmla="val 10731"/>
                <a:gd name="f30" fmla="val 15296"/>
                <a:gd name="f31" fmla="val 15482"/>
                <a:gd name="f32" fmla="val 15667"/>
                <a:gd name="f33" fmla="val 15876"/>
                <a:gd name="f34" fmla="val 16084"/>
                <a:gd name="f35" fmla="val 16293"/>
                <a:gd name="f36" fmla="val 16478"/>
                <a:gd name="f37" fmla="val 19700"/>
                <a:gd name="f38" fmla="val 20024"/>
                <a:gd name="f39" fmla="val 20302"/>
                <a:gd name="f40" fmla="*/ f0 1 20303"/>
                <a:gd name="f41" fmla="*/ f1 1 7788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20303"/>
                <a:gd name="f48" fmla="*/ f45 1 7788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20303" h="778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15"/>
                    <a:pt x="f17" y="f15"/>
                  </a:cubicBezTo>
                  <a:cubicBezTo>
                    <a:pt x="f18" y="f15"/>
                    <a:pt x="f19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lnTo>
                    <a:pt x="f21" y="f22"/>
                  </a:lnTo>
                  <a:cubicBezTo>
                    <a:pt x="f23" y="f24"/>
                    <a:pt x="f25" y="f24"/>
                    <a:pt x="f26" y="f24"/>
                  </a:cubicBezTo>
                  <a:cubicBezTo>
                    <a:pt x="f27" y="f24"/>
                    <a:pt x="f28" y="f24"/>
                    <a:pt x="f29" y="f22"/>
                  </a:cubicBezTo>
                  <a:lnTo>
                    <a:pt x="f29" y="f11"/>
                  </a:lnTo>
                  <a:lnTo>
                    <a:pt x="f30" y="f11"/>
                  </a:lnTo>
                  <a:lnTo>
                    <a:pt x="f30" y="f13"/>
                  </a:lnTo>
                  <a:cubicBezTo>
                    <a:pt x="f31" y="f15"/>
                    <a:pt x="f32" y="f15"/>
                    <a:pt x="f33" y="f15"/>
                  </a:cubicBezTo>
                  <a:cubicBezTo>
                    <a:pt x="f34" y="f15"/>
                    <a:pt x="f35" y="f15"/>
                    <a:pt x="f36" y="f13"/>
                  </a:cubicBezTo>
                  <a:lnTo>
                    <a:pt x="f36" y="f11"/>
                  </a:lnTo>
                  <a:lnTo>
                    <a:pt x="f37" y="f11"/>
                  </a:lnTo>
                  <a:cubicBezTo>
                    <a:pt x="f38" y="f11"/>
                    <a:pt x="f39" y="f10"/>
                    <a:pt x="f39" y="f9"/>
                  </a:cubicBezTo>
                  <a:cubicBezTo>
                    <a:pt x="f39" y="f8"/>
                    <a:pt x="f38" y="f6"/>
                    <a:pt x="f37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975;p49">
              <a:extLst>
                <a:ext uri="{FF2B5EF4-FFF2-40B4-BE49-F238E27FC236}">
                  <a16:creationId xmlns:a16="http://schemas.microsoft.com/office/drawing/2014/main" id="{AA030A02-8646-44C8-A4FC-FC8B63B00D6B}"/>
                </a:ext>
              </a:extLst>
            </p:cNvPr>
            <p:cNvSpPr/>
            <p:nvPr/>
          </p:nvSpPr>
          <p:spPr>
            <a:xfrm>
              <a:off x="8060042" y="3447004"/>
              <a:ext cx="121761" cy="94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60"/>
                <a:gd name="f4" fmla="val 3825"/>
                <a:gd name="f5" fmla="val 1"/>
                <a:gd name="f6" fmla="val 70"/>
                <a:gd name="f7" fmla="val 904"/>
                <a:gd name="f8" fmla="val 278"/>
                <a:gd name="f9" fmla="val 1716"/>
                <a:gd name="f10" fmla="val 603"/>
                <a:gd name="f11" fmla="val 2388"/>
                <a:gd name="f12" fmla="val 1066"/>
                <a:gd name="f13" fmla="val 3315"/>
                <a:gd name="f14" fmla="val 1738"/>
                <a:gd name="f15" fmla="val 2480"/>
                <a:gd name="f16" fmla="val 3221"/>
                <a:gd name="f17" fmla="val 3893"/>
                <a:gd name="f18" fmla="val 4380"/>
                <a:gd name="f19" fmla="val 4705"/>
                <a:gd name="f20" fmla="val 4913"/>
                <a:gd name="f21" fmla="*/ f0 1 4960"/>
                <a:gd name="f22" fmla="*/ f1 1 382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960"/>
                <a:gd name="f29" fmla="*/ f26 1 382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960" h="3825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7"/>
                    <a:pt x="f3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976;p49">
              <a:extLst>
                <a:ext uri="{FF2B5EF4-FFF2-40B4-BE49-F238E27FC236}">
                  <a16:creationId xmlns:a16="http://schemas.microsoft.com/office/drawing/2014/main" id="{DD78F75F-A5E5-4F90-9026-3F45345FB92C}"/>
                </a:ext>
              </a:extLst>
            </p:cNvPr>
            <p:cNvSpPr/>
            <p:nvPr/>
          </p:nvSpPr>
          <p:spPr>
            <a:xfrm>
              <a:off x="8059448" y="3354576"/>
              <a:ext cx="122913" cy="63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07"/>
                <a:gd name="f4" fmla="val 2550"/>
                <a:gd name="f5" fmla="val 2504"/>
                <a:gd name="f6" fmla="val 1136"/>
                <a:gd name="f7" fmla="val 1"/>
                <a:gd name="f8" fmla="val 2503"/>
                <a:gd name="f9" fmla="val 1113"/>
                <a:gd name="f10" fmla="val 3894"/>
                <a:gd name="f11" fmla="*/ f0 1 5007"/>
                <a:gd name="f12" fmla="*/ f1 1 255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5007"/>
                <a:gd name="f19" fmla="*/ f16 1 255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5007" h="2550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9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977;p49">
              <a:extLst>
                <a:ext uri="{FF2B5EF4-FFF2-40B4-BE49-F238E27FC236}">
                  <a16:creationId xmlns:a16="http://schemas.microsoft.com/office/drawing/2014/main" id="{869597F2-9B58-4DBD-BE91-3E2A8FCD8A58}"/>
                </a:ext>
              </a:extLst>
            </p:cNvPr>
            <p:cNvSpPr/>
            <p:nvPr/>
          </p:nvSpPr>
          <p:spPr>
            <a:xfrm>
              <a:off x="7777858" y="3354576"/>
              <a:ext cx="123471" cy="63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30"/>
                <a:gd name="f4" fmla="val 2550"/>
                <a:gd name="f5" fmla="val 2503"/>
                <a:gd name="f6" fmla="val 1136"/>
                <a:gd name="f7" fmla="val 5029"/>
                <a:gd name="f8" fmla="val 1113"/>
                <a:gd name="f9" fmla="val 3894"/>
                <a:gd name="f10" fmla="*/ f0 1 5030"/>
                <a:gd name="f11" fmla="*/ f1 1 255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5030"/>
                <a:gd name="f18" fmla="*/ f15 1 255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5030" h="255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7" y="f4"/>
                  </a:lnTo>
                  <a:lnTo>
                    <a:pt x="f7" y="f5"/>
                  </a:lnTo>
                  <a:cubicBezTo>
                    <a:pt x="f7" y="f8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978;p49">
              <a:extLst>
                <a:ext uri="{FF2B5EF4-FFF2-40B4-BE49-F238E27FC236}">
                  <a16:creationId xmlns:a16="http://schemas.microsoft.com/office/drawing/2014/main" id="{6DC9681F-1124-42F2-8D43-3DAABE0265DC}"/>
                </a:ext>
              </a:extLst>
            </p:cNvPr>
            <p:cNvSpPr/>
            <p:nvPr/>
          </p:nvSpPr>
          <p:spPr>
            <a:xfrm>
              <a:off x="7778425" y="3447004"/>
              <a:ext cx="122319" cy="94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83"/>
                <a:gd name="f4" fmla="val 3825"/>
                <a:gd name="f5" fmla="val 1"/>
                <a:gd name="f6" fmla="val 70"/>
                <a:gd name="f7" fmla="val 904"/>
                <a:gd name="f8" fmla="val 278"/>
                <a:gd name="f9" fmla="val 1716"/>
                <a:gd name="f10" fmla="val 603"/>
                <a:gd name="f11" fmla="val 2388"/>
                <a:gd name="f12" fmla="val 1066"/>
                <a:gd name="f13" fmla="val 3315"/>
                <a:gd name="f14" fmla="val 1738"/>
                <a:gd name="f15" fmla="val 2503"/>
                <a:gd name="f16" fmla="val 3245"/>
                <a:gd name="f17" fmla="val 3917"/>
                <a:gd name="f18" fmla="val 4380"/>
                <a:gd name="f19" fmla="val 4705"/>
                <a:gd name="f20" fmla="val 4913"/>
                <a:gd name="f21" fmla="*/ f0 1 4983"/>
                <a:gd name="f22" fmla="*/ f1 1 382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983"/>
                <a:gd name="f29" fmla="*/ f26 1 382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983" h="3825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7"/>
                    <a:pt x="f3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979;p49">
              <a:extLst>
                <a:ext uri="{FF2B5EF4-FFF2-40B4-BE49-F238E27FC236}">
                  <a16:creationId xmlns:a16="http://schemas.microsoft.com/office/drawing/2014/main" id="{7E07E32D-D339-43DE-A980-775F2CB0ED36}"/>
                </a:ext>
              </a:extLst>
            </p:cNvPr>
            <p:cNvSpPr/>
            <p:nvPr/>
          </p:nvSpPr>
          <p:spPr>
            <a:xfrm>
              <a:off x="7918941" y="3480864"/>
              <a:ext cx="122913" cy="63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07"/>
                <a:gd name="f4" fmla="val 2551"/>
                <a:gd name="f5" fmla="val 2504"/>
                <a:gd name="f6" fmla="val 1"/>
                <a:gd name="f7" fmla="val 1113"/>
                <a:gd name="f8" fmla="val 1137"/>
                <a:gd name="f9" fmla="val 2550"/>
                <a:gd name="f10" fmla="val 5006"/>
                <a:gd name="f11" fmla="val 3894"/>
                <a:gd name="f12" fmla="*/ f0 1 5007"/>
                <a:gd name="f13" fmla="*/ f1 1 255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007"/>
                <a:gd name="f20" fmla="*/ f17 1 255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007" h="2551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9"/>
                  </a:lnTo>
                  <a:lnTo>
                    <a:pt x="f10" y="f9"/>
                  </a:lnTo>
                  <a:lnTo>
                    <a:pt x="f10" y="f5"/>
                  </a:lnTo>
                  <a:cubicBezTo>
                    <a:pt x="f10" y="f7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980;p49">
              <a:extLst>
                <a:ext uri="{FF2B5EF4-FFF2-40B4-BE49-F238E27FC236}">
                  <a16:creationId xmlns:a16="http://schemas.microsoft.com/office/drawing/2014/main" id="{DE1DDF56-0435-482D-B42D-DFD044FF406A}"/>
                </a:ext>
              </a:extLst>
            </p:cNvPr>
            <p:cNvSpPr/>
            <p:nvPr/>
          </p:nvSpPr>
          <p:spPr>
            <a:xfrm>
              <a:off x="7919499" y="3573310"/>
              <a:ext cx="121779" cy="94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61"/>
                <a:gd name="f4" fmla="val 3825"/>
                <a:gd name="f5" fmla="val 1"/>
                <a:gd name="f6" fmla="val 47"/>
                <a:gd name="f7" fmla="val 904"/>
                <a:gd name="f8" fmla="val 256"/>
                <a:gd name="f9" fmla="val 1715"/>
                <a:gd name="f10" fmla="val 603"/>
                <a:gd name="f11" fmla="val 2387"/>
                <a:gd name="f12" fmla="val 1067"/>
                <a:gd name="f13" fmla="val 3314"/>
                <a:gd name="f14" fmla="val 1739"/>
                <a:gd name="f15" fmla="val 3824"/>
                <a:gd name="f16" fmla="val 2481"/>
                <a:gd name="f17" fmla="val 3222"/>
                <a:gd name="f18" fmla="val 3894"/>
                <a:gd name="f19" fmla="val 4358"/>
                <a:gd name="f20" fmla="val 4682"/>
                <a:gd name="f21" fmla="val 4891"/>
                <a:gd name="f22" fmla="val 4960"/>
                <a:gd name="f23" fmla="*/ f0 1 4961"/>
                <a:gd name="f24" fmla="*/ f1 1 382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61"/>
                <a:gd name="f31" fmla="*/ f28 1 382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61" h="3825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11"/>
                  </a:cubicBezTo>
                  <a:cubicBezTo>
                    <a:pt x="f20" y="f9"/>
                    <a:pt x="f21" y="f7"/>
                    <a:pt x="f22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1981;p49">
            <a:extLst>
              <a:ext uri="{FF2B5EF4-FFF2-40B4-BE49-F238E27FC236}">
                <a16:creationId xmlns:a16="http://schemas.microsoft.com/office/drawing/2014/main" id="{F51DCC18-515E-45D9-8607-C66D890A8733}"/>
              </a:ext>
            </a:extLst>
          </p:cNvPr>
          <p:cNvGrpSpPr/>
          <p:nvPr/>
        </p:nvGrpSpPr>
        <p:grpSpPr>
          <a:xfrm>
            <a:off x="7743029" y="1682496"/>
            <a:ext cx="392250" cy="502901"/>
            <a:chOff x="7743029" y="1682496"/>
            <a:chExt cx="392250" cy="502901"/>
          </a:xfrm>
        </p:grpSpPr>
        <p:sp>
          <p:nvSpPr>
            <p:cNvPr id="31" name="Google Shape;1982;p49">
              <a:extLst>
                <a:ext uri="{FF2B5EF4-FFF2-40B4-BE49-F238E27FC236}">
                  <a16:creationId xmlns:a16="http://schemas.microsoft.com/office/drawing/2014/main" id="{5E995B81-C496-44BA-B6BC-0CA5C64DAEF5}"/>
                </a:ext>
              </a:extLst>
            </p:cNvPr>
            <p:cNvSpPr/>
            <p:nvPr/>
          </p:nvSpPr>
          <p:spPr>
            <a:xfrm>
              <a:off x="7743029" y="2006367"/>
              <a:ext cx="392250" cy="179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822"/>
                <a:gd name="f4" fmla="val 9887"/>
                <a:gd name="f5" fmla="val 19155"/>
                <a:gd name="f6" fmla="val 1"/>
                <a:gd name="f7" fmla="val 17692"/>
                <a:gd name="f8" fmla="val 16488"/>
                <a:gd name="f9" fmla="val 1204"/>
                <a:gd name="f10" fmla="val 2667"/>
                <a:gd name="f11" fmla="val 5009"/>
                <a:gd name="f12" fmla="val 814"/>
                <a:gd name="f13" fmla="val 359"/>
                <a:gd name="f14" fmla="val 5366"/>
                <a:gd name="f15" fmla="val 5822"/>
                <a:gd name="f16" fmla="val 8066"/>
                <a:gd name="f17" fmla="val 1822"/>
                <a:gd name="f18" fmla="val 4066"/>
                <a:gd name="f19" fmla="val 14049"/>
                <a:gd name="f20" fmla="val 16293"/>
                <a:gd name="f21" fmla="val 18114"/>
                <a:gd name="f22" fmla="val 2082"/>
                <a:gd name="f23" fmla="val 18570"/>
                <a:gd name="f24" fmla="val 1627"/>
                <a:gd name="f25" fmla="val 19708"/>
                <a:gd name="f26" fmla="val 20196"/>
                <a:gd name="f27" fmla="val 3123"/>
                <a:gd name="f28" fmla="val 20553"/>
                <a:gd name="f29" fmla="val 3480"/>
                <a:gd name="f30" fmla="val 21009"/>
                <a:gd name="f31" fmla="val 21431"/>
                <a:gd name="f32" fmla="val 21789"/>
                <a:gd name="f33" fmla="val 20618"/>
                <a:gd name="f34" fmla="*/ f0 1 21822"/>
                <a:gd name="f35" fmla="*/ f1 1 988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1822"/>
                <a:gd name="f42" fmla="*/ f39 1 988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1822" h="98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6" y="f14"/>
                    <a:pt x="f6" y="f15"/>
                  </a:cubicBezTo>
                  <a:cubicBezTo>
                    <a:pt x="f6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21" y="f16"/>
                    <a:pt x="f21" y="f15"/>
                  </a:cubicBezTo>
                  <a:lnTo>
                    <a:pt x="f21" y="f10"/>
                  </a:lnTo>
                  <a:cubicBezTo>
                    <a:pt x="f21" y="f22"/>
                    <a:pt x="f23" y="f24"/>
                    <a:pt x="f5" y="f24"/>
                  </a:cubicBezTo>
                  <a:cubicBezTo>
                    <a:pt x="f25" y="f24"/>
                    <a:pt x="f26" y="f22"/>
                    <a:pt x="f26" y="f10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" y="f27"/>
                    <a:pt x="f3" y="f10"/>
                  </a:cubicBezTo>
                  <a:cubicBezTo>
                    <a:pt x="f32" y="f9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983;p49">
              <a:extLst>
                <a:ext uri="{FF2B5EF4-FFF2-40B4-BE49-F238E27FC236}">
                  <a16:creationId xmlns:a16="http://schemas.microsoft.com/office/drawing/2014/main" id="{19DDED61-7158-476C-A5D4-0C61A3690093}"/>
                </a:ext>
              </a:extLst>
            </p:cNvPr>
            <p:cNvSpPr/>
            <p:nvPr/>
          </p:nvSpPr>
          <p:spPr>
            <a:xfrm>
              <a:off x="7826038" y="1846210"/>
              <a:ext cx="159599" cy="1525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79"/>
                <a:gd name="f4" fmla="val 8423"/>
                <a:gd name="f5" fmla="val 1334"/>
                <a:gd name="f6" fmla="val 586"/>
                <a:gd name="f7" fmla="val 1"/>
                <a:gd name="f8" fmla="val 618"/>
                <a:gd name="f9" fmla="val 1366"/>
                <a:gd name="f10" fmla="val 7415"/>
                <a:gd name="f11" fmla="val 7968"/>
                <a:gd name="f12" fmla="val 423"/>
                <a:gd name="f13" fmla="val 976"/>
                <a:gd name="f14" fmla="val 1529"/>
                <a:gd name="f15" fmla="val 1984"/>
                <a:gd name="f16" fmla="val 4098"/>
                <a:gd name="f17" fmla="val 2732"/>
                <a:gd name="f18" fmla="val 3090"/>
                <a:gd name="f19" fmla="val 1659"/>
                <a:gd name="f20" fmla="val 4423"/>
                <a:gd name="f21" fmla="val 5789"/>
                <a:gd name="f22" fmla="val 6895"/>
                <a:gd name="f23" fmla="val 5073"/>
                <a:gd name="f24" fmla="val 5626"/>
                <a:gd name="f25" fmla="val 7318"/>
                <a:gd name="f26" fmla="val 6082"/>
                <a:gd name="f27" fmla="val 7870"/>
                <a:gd name="f28" fmla="val 8261"/>
                <a:gd name="f29" fmla="val 7513"/>
                <a:gd name="f30" fmla="*/ f0 1 8879"/>
                <a:gd name="f31" fmla="*/ f1 1 842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8879"/>
                <a:gd name="f38" fmla="*/ f35 1 842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8879" h="842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4"/>
                    <a:pt x="f13" y="f4"/>
                  </a:cubicBezTo>
                  <a:cubicBezTo>
                    <a:pt x="f14" y="f4"/>
                    <a:pt x="f15" y="f11"/>
                    <a:pt x="f15" y="f10"/>
                  </a:cubicBezTo>
                  <a:lnTo>
                    <a:pt x="f15" y="f16"/>
                  </a:lnTo>
                  <a:cubicBezTo>
                    <a:pt x="f15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2" y="f16"/>
                  </a:cubicBezTo>
                  <a:lnTo>
                    <a:pt x="f22" y="f23"/>
                  </a:lnTo>
                  <a:cubicBezTo>
                    <a:pt x="f22" y="f24"/>
                    <a:pt x="f25" y="f26"/>
                    <a:pt x="f27" y="f26"/>
                  </a:cubicBezTo>
                  <a:cubicBezTo>
                    <a:pt x="f4" y="f26"/>
                    <a:pt x="f3" y="f24"/>
                    <a:pt x="f3" y="f23"/>
                  </a:cubicBezTo>
                  <a:lnTo>
                    <a:pt x="f3" y="f9"/>
                  </a:lnTo>
                  <a:cubicBezTo>
                    <a:pt x="f3" y="f8"/>
                    <a:pt x="f28" y="f2"/>
                    <a:pt x="f29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984;p49">
              <a:extLst>
                <a:ext uri="{FF2B5EF4-FFF2-40B4-BE49-F238E27FC236}">
                  <a16:creationId xmlns:a16="http://schemas.microsoft.com/office/drawing/2014/main" id="{3F420B9C-EF99-4ACA-8E77-4EF03E6586BB}"/>
                </a:ext>
              </a:extLst>
            </p:cNvPr>
            <p:cNvSpPr/>
            <p:nvPr/>
          </p:nvSpPr>
          <p:spPr>
            <a:xfrm>
              <a:off x="7838319" y="1682496"/>
              <a:ext cx="135047" cy="1342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13"/>
                <a:gd name="f4" fmla="val 7416"/>
                <a:gd name="f5" fmla="val 3740"/>
                <a:gd name="f6" fmla="val 1"/>
                <a:gd name="f7" fmla="val 3415"/>
                <a:gd name="f8" fmla="val 3122"/>
                <a:gd name="f9" fmla="val 164"/>
                <a:gd name="f10" fmla="val 2602"/>
                <a:gd name="f11" fmla="val 684"/>
                <a:gd name="f12" fmla="val 2244"/>
                <a:gd name="f13" fmla="val 1009"/>
                <a:gd name="f14" fmla="val 1887"/>
                <a:gd name="f15" fmla="val 1464"/>
                <a:gd name="f16" fmla="val 1529"/>
                <a:gd name="f17" fmla="val 846"/>
                <a:gd name="f18" fmla="val 2798"/>
                <a:gd name="f19" fmla="val 4098"/>
                <a:gd name="f20" fmla="val 5204"/>
                <a:gd name="f21" fmla="val 6017"/>
                <a:gd name="f22" fmla="val 261"/>
                <a:gd name="f23" fmla="val 6798"/>
                <a:gd name="f24" fmla="val 749"/>
                <a:gd name="f25" fmla="val 7415"/>
                <a:gd name="f26" fmla="val 6765"/>
                <a:gd name="f27" fmla="val 7220"/>
                <a:gd name="f28" fmla="val 6667"/>
                <a:gd name="f29" fmla="val 5984"/>
                <a:gd name="f30" fmla="val 5626"/>
                <a:gd name="f31" fmla="val 5236"/>
                <a:gd name="f32" fmla="val 4911"/>
                <a:gd name="f33" fmla="val 4391"/>
                <a:gd name="f34" fmla="*/ f0 1 7513"/>
                <a:gd name="f35" fmla="*/ f1 1 741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7513"/>
                <a:gd name="f42" fmla="*/ f39 1 741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513" h="741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4"/>
                  </a:cubicBezTo>
                  <a:cubicBezTo>
                    <a:pt x="f17" y="f18"/>
                    <a:pt x="f6" y="f19"/>
                    <a:pt x="f6" y="f20"/>
                  </a:cubicBezTo>
                  <a:cubicBezTo>
                    <a:pt x="f6" y="f21"/>
                    <a:pt x="f22" y="f23"/>
                    <a:pt x="f24" y="f25"/>
                  </a:cubicBezTo>
                  <a:lnTo>
                    <a:pt x="f26" y="f25"/>
                  </a:lnTo>
                  <a:cubicBezTo>
                    <a:pt x="f27" y="f23"/>
                    <a:pt x="f3" y="f21"/>
                    <a:pt x="f3" y="f20"/>
                  </a:cubicBezTo>
                  <a:cubicBezTo>
                    <a:pt x="f3" y="f19"/>
                    <a:pt x="f28" y="f18"/>
                    <a:pt x="f29" y="f14"/>
                  </a:cubicBezTo>
                  <a:cubicBezTo>
                    <a:pt x="f30" y="f15"/>
                    <a:pt x="f31" y="f13"/>
                    <a:pt x="f32" y="f11"/>
                  </a:cubicBezTo>
                  <a:cubicBezTo>
                    <a:pt x="f33" y="f9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985;p49">
              <a:extLst>
                <a:ext uri="{FF2B5EF4-FFF2-40B4-BE49-F238E27FC236}">
                  <a16:creationId xmlns:a16="http://schemas.microsoft.com/office/drawing/2014/main" id="{CE331053-63B3-4B04-8A89-ACB61209EC38}"/>
                </a:ext>
              </a:extLst>
            </p:cNvPr>
            <p:cNvSpPr/>
            <p:nvPr/>
          </p:nvSpPr>
          <p:spPr>
            <a:xfrm>
              <a:off x="7803251" y="1905673"/>
              <a:ext cx="205182" cy="161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415"/>
                <a:gd name="f4" fmla="val 8912"/>
                <a:gd name="f5" fmla="val 5691"/>
                <a:gd name="f6" fmla="val 1"/>
                <a:gd name="f7" fmla="val 5269"/>
                <a:gd name="f8" fmla="val 4878"/>
                <a:gd name="f9" fmla="val 359"/>
                <a:gd name="f10" fmla="val 814"/>
                <a:gd name="f11" fmla="val 4131"/>
                <a:gd name="f12" fmla="val 5594"/>
                <a:gd name="f13" fmla="val 3708"/>
                <a:gd name="f14" fmla="val 6765"/>
                <a:gd name="f15" fmla="val 2277"/>
                <a:gd name="f16" fmla="val 1301"/>
                <a:gd name="f17" fmla="val 488"/>
                <a:gd name="f18" fmla="val 6245"/>
                <a:gd name="f19" fmla="val 5497"/>
                <a:gd name="f20" fmla="val 8911"/>
                <a:gd name="f21" fmla="val 3155"/>
                <a:gd name="f22" fmla="val 10927"/>
                <a:gd name="f23" fmla="val 3903"/>
                <a:gd name="f24" fmla="val 10114"/>
                <a:gd name="f25" fmla="val 4423"/>
                <a:gd name="f26" fmla="val 9138"/>
                <a:gd name="f27" fmla="val 7708"/>
                <a:gd name="f28" fmla="val 6504"/>
                <a:gd name="f29" fmla="val 3253"/>
                <a:gd name="f30" fmla="val 1789"/>
                <a:gd name="f31" fmla="val 6147"/>
                <a:gd name="f32" fmla="*/ f0 1 11415"/>
                <a:gd name="f33" fmla="*/ f1 1 891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1415"/>
                <a:gd name="f40" fmla="*/ f37 1 891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1415" h="89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20"/>
                  </a:lnTo>
                  <a:lnTo>
                    <a:pt x="f3" y="f20"/>
                  </a:lnTo>
                  <a:lnTo>
                    <a:pt x="f3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35" name="Picture 2" descr="beige festive background for new year or christmas with foil gold balls in the shape of the number 2022 - 2023 fotografías e imágenes de stock">
            <a:extLst>
              <a:ext uri="{FF2B5EF4-FFF2-40B4-BE49-F238E27FC236}">
                <a16:creationId xmlns:a16="http://schemas.microsoft.com/office/drawing/2014/main" id="{CDF16CF6-BD9D-47B5-9D3E-25A0F7AF55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2770" y="628640"/>
            <a:ext cx="4247836" cy="3886200"/>
          </a:xfrm>
          <a:prstGeom prst="rect">
            <a:avLst/>
          </a:prstGeom>
          <a:noFill/>
          <a:ln w="57150" cap="flat">
            <a:solidFill>
              <a:srgbClr val="FFFFFF"/>
            </a:solidFill>
            <a:prstDash val="soli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28E5BA8-98CC-414D-BBC0-D593B0EA919E}"/>
              </a:ext>
            </a:extLst>
          </p:cNvPr>
          <p:cNvSpPr/>
          <p:nvPr/>
        </p:nvSpPr>
        <p:spPr>
          <a:xfrm>
            <a:off x="-23600" y="0"/>
            <a:ext cx="9167600" cy="514349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F3E3CD">
                  <a:alpha val="61000"/>
                </a:srgbClr>
              </a:gs>
            </a:gsLst>
            <a:path path="circle">
              <a:fillToRect r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7B03D5A-1CA7-4709-B6D3-DAEC427FB316}"/>
              </a:ext>
            </a:extLst>
          </p:cNvPr>
          <p:cNvSpPr/>
          <p:nvPr/>
        </p:nvSpPr>
        <p:spPr>
          <a:xfrm>
            <a:off x="144374" y="125876"/>
            <a:ext cx="8873017" cy="4891747"/>
          </a:xfrm>
          <a:prstGeom prst="rect">
            <a:avLst/>
          </a:prstGeom>
          <a:noFill/>
          <a:ln w="38103" cap="flat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4" name="Google Shape;1990;p50">
            <a:extLst>
              <a:ext uri="{FF2B5EF4-FFF2-40B4-BE49-F238E27FC236}">
                <a16:creationId xmlns:a16="http://schemas.microsoft.com/office/drawing/2014/main" id="{331D21E8-FB13-4CB0-AB7E-410A59B5017D}"/>
              </a:ext>
            </a:extLst>
          </p:cNvPr>
          <p:cNvCxnSpPr/>
          <p:nvPr/>
        </p:nvCxnSpPr>
        <p:spPr>
          <a:xfrm>
            <a:off x="1193548" y="2049947"/>
            <a:ext cx="1991700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sp>
        <p:nvSpPr>
          <p:cNvPr id="5" name="Google Shape;1991;p50">
            <a:extLst>
              <a:ext uri="{FF2B5EF4-FFF2-40B4-BE49-F238E27FC236}">
                <a16:creationId xmlns:a16="http://schemas.microsoft.com/office/drawing/2014/main" id="{452A8AAB-5FDF-4A65-A6A1-F4FC205232A4}"/>
              </a:ext>
            </a:extLst>
          </p:cNvPr>
          <p:cNvSpPr/>
          <p:nvPr/>
        </p:nvSpPr>
        <p:spPr>
          <a:xfrm>
            <a:off x="4087148" y="1399022"/>
            <a:ext cx="91202" cy="912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992;p50">
            <a:extLst>
              <a:ext uri="{FF2B5EF4-FFF2-40B4-BE49-F238E27FC236}">
                <a16:creationId xmlns:a16="http://schemas.microsoft.com/office/drawing/2014/main" id="{94719AF6-B613-4040-9664-EDAB19640EF8}"/>
              </a:ext>
            </a:extLst>
          </p:cNvPr>
          <p:cNvSpPr/>
          <p:nvPr/>
        </p:nvSpPr>
        <p:spPr>
          <a:xfrm>
            <a:off x="-23600" y="100862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993;p50">
            <a:extLst>
              <a:ext uri="{FF2B5EF4-FFF2-40B4-BE49-F238E27FC236}">
                <a16:creationId xmlns:a16="http://schemas.microsoft.com/office/drawing/2014/main" id="{E7F46F7A-820A-41B2-B1AE-99BAD6B66E59}"/>
              </a:ext>
            </a:extLst>
          </p:cNvPr>
          <p:cNvSpPr/>
          <p:nvPr/>
        </p:nvSpPr>
        <p:spPr>
          <a:xfrm>
            <a:off x="5966002" y="3549773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994;p50">
            <a:extLst>
              <a:ext uri="{FF2B5EF4-FFF2-40B4-BE49-F238E27FC236}">
                <a16:creationId xmlns:a16="http://schemas.microsoft.com/office/drawing/2014/main" id="{ACD0CF9F-45EA-41A1-B101-EC3AF7F38BCC}"/>
              </a:ext>
            </a:extLst>
          </p:cNvPr>
          <p:cNvSpPr/>
          <p:nvPr/>
        </p:nvSpPr>
        <p:spPr>
          <a:xfrm>
            <a:off x="2916177" y="2508446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995;p50">
            <a:extLst>
              <a:ext uri="{FF2B5EF4-FFF2-40B4-BE49-F238E27FC236}">
                <a16:creationId xmlns:a16="http://schemas.microsoft.com/office/drawing/2014/main" id="{6CB5CEEC-4B21-40A3-B401-D257B0374B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5876"/>
            <a:ext cx="4378796" cy="2176198"/>
          </a:xfrm>
        </p:spPr>
        <p:txBody>
          <a:bodyPr anchor="ctr"/>
          <a:lstStyle/>
          <a:p>
            <a:pPr lvl="0"/>
            <a:r>
              <a:rPr lang="es-ES"/>
              <a:t>UNA IMAGEN VALE MÁS QUE MIL PALABRAS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64DE8BE-4A1D-B927-9BB3-63E426C8B5A4}"/>
              </a:ext>
            </a:extLst>
          </p:cNvPr>
          <p:cNvGrpSpPr/>
          <p:nvPr/>
        </p:nvGrpSpPr>
        <p:grpSpPr>
          <a:xfrm>
            <a:off x="5546988" y="1900708"/>
            <a:ext cx="3201058" cy="2946782"/>
            <a:chOff x="5546988" y="1900708"/>
            <a:chExt cx="3201058" cy="2946782"/>
          </a:xfrm>
        </p:grpSpPr>
        <p:sp>
          <p:nvSpPr>
            <p:cNvPr id="10" name="Forma libre: forma 6">
              <a:extLst>
                <a:ext uri="{FF2B5EF4-FFF2-40B4-BE49-F238E27FC236}">
                  <a16:creationId xmlns:a16="http://schemas.microsoft.com/office/drawing/2014/main" id="{73F46C50-743D-4424-8AB3-6387C40459FD}"/>
                </a:ext>
              </a:extLst>
            </p:cNvPr>
            <p:cNvSpPr/>
            <p:nvPr/>
          </p:nvSpPr>
          <p:spPr>
            <a:xfrm>
              <a:off x="5715722" y="1900708"/>
              <a:ext cx="3032324" cy="29467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32325"/>
                <a:gd name="f7" fmla="val 2946778"/>
                <a:gd name="f8" fmla="val 2475412"/>
                <a:gd name="f9" fmla="val 685765"/>
                <a:gd name="f10" fmla="val 2616454"/>
                <a:gd name="f11" fmla="val 2757341"/>
                <a:gd name="f12" fmla="val 685609"/>
                <a:gd name="f13" fmla="val 2898383"/>
                <a:gd name="f14" fmla="val 686076"/>
                <a:gd name="f15" fmla="val 2917064"/>
                <a:gd name="f16" fmla="val 2943840"/>
                <a:gd name="f17" fmla="val 676424"/>
                <a:gd name="f18" fmla="val 2952714"/>
                <a:gd name="f19" fmla="val 692148"/>
                <a:gd name="f20" fmla="val 2962677"/>
                <a:gd name="f21" fmla="val 710050"/>
                <a:gd name="f22" fmla="val 2940571"/>
                <a:gd name="f23" fmla="val 728731"/>
                <a:gd name="f24" fmla="val 2930608"/>
                <a:gd name="f25" fmla="val 745700"/>
                <a:gd name="f26" fmla="val 2792835"/>
                <a:gd name="f27" fmla="val 981393"/>
                <a:gd name="f28" fmla="val 2655218"/>
                <a:gd name="f29" fmla="val 1216930"/>
                <a:gd name="f30" fmla="val 2515888"/>
                <a:gd name="f31" fmla="val 1451689"/>
                <a:gd name="f32" fmla="val 2497830"/>
                <a:gd name="f33" fmla="val 1482046"/>
                <a:gd name="f34" fmla="val 2498919"/>
                <a:gd name="f35" fmla="val 1492787"/>
                <a:gd name="f36" fmla="val 2535192"/>
                <a:gd name="f37" fmla="val 1502283"/>
                <a:gd name="f38" fmla="val 2682772"/>
                <a:gd name="f39" fmla="val 1541047"/>
                <a:gd name="f40" fmla="val 2813696"/>
                <a:gd name="f41" fmla="val 1611879"/>
                <a:gd name="f42" fmla="val 2905233"/>
                <a:gd name="f43" fmla="val 1736264"/>
                <a:gd name="f44" fmla="val 3068848"/>
                <a:gd name="f45" fmla="val 1958413"/>
                <a:gd name="f46" fmla="val 2196597"/>
                <a:gd name="f47" fmla="val 2937613"/>
                <a:gd name="f48" fmla="val 2430110"/>
                <a:gd name="f49" fmla="val 2809959"/>
                <a:gd name="f50" fmla="val 2657085"/>
                <a:gd name="f51" fmla="val 2610227"/>
                <a:gd name="f52" fmla="val 2777422"/>
                <a:gd name="f53" fmla="val 2344178"/>
                <a:gd name="f54" fmla="val 2774465"/>
                <a:gd name="f55" fmla="val 2300433"/>
                <a:gd name="f56" fmla="val 2773998"/>
                <a:gd name="f57" fmla="val 2256377"/>
                <a:gd name="f58" fmla="val 2768705"/>
                <a:gd name="f59" fmla="val 2215434"/>
                <a:gd name="f60" fmla="val 2754382"/>
                <a:gd name="f61" fmla="val 2162193"/>
                <a:gd name="f62" fmla="val 2735857"/>
                <a:gd name="f63" fmla="val 2108796"/>
                <a:gd name="f64" fmla="val 2733678"/>
                <a:gd name="f65" fmla="val 2053532"/>
                <a:gd name="f66" fmla="val 1638189"/>
                <a:gd name="f67" fmla="val 2734767"/>
                <a:gd name="f68" fmla="val 1223002"/>
                <a:gd name="f69" fmla="val 2734145"/>
                <a:gd name="f70" fmla="val 807660"/>
                <a:gd name="f71" fmla="val 797385"/>
                <a:gd name="f72" fmla="val 787111"/>
                <a:gd name="f73" fmla="val 776836"/>
                <a:gd name="f74" fmla="val 2733833"/>
                <a:gd name="f75" fmla="val 767807"/>
                <a:gd name="f76" fmla="val 2733522"/>
                <a:gd name="f77" fmla="val 757688"/>
                <a:gd name="f78" fmla="val 753329"/>
                <a:gd name="f79" fmla="val 2724181"/>
                <a:gd name="f80" fmla="val 748970"/>
                <a:gd name="f81" fmla="val 2714374"/>
                <a:gd name="f82" fmla="val 756598"/>
                <a:gd name="f83" fmla="val 2707524"/>
                <a:gd name="f84" fmla="val 762358"/>
                <a:gd name="f85" fmla="val 2700674"/>
                <a:gd name="f86" fmla="val 871642"/>
                <a:gd name="f87" fmla="val 2573332"/>
                <a:gd name="f88" fmla="val 980927"/>
                <a:gd name="f89" fmla="val 2446145"/>
                <a:gd name="f90" fmla="val 1090211"/>
                <a:gd name="f91" fmla="val 2318958"/>
                <a:gd name="f92" fmla="val 1174431"/>
                <a:gd name="f93" fmla="val 2220882"/>
                <a:gd name="f94" fmla="val 1260831"/>
                <a:gd name="f95" fmla="val 2124519"/>
                <a:gd name="f96" fmla="val 1342561"/>
                <a:gd name="f97" fmla="val 2024419"/>
                <a:gd name="f98" fmla="val 1402808"/>
                <a:gd name="f99" fmla="val 1950785"/>
                <a:gd name="f100" fmla="val 1436589"/>
                <a:gd name="f101" fmla="val 1867965"/>
                <a:gd name="f102" fmla="val 1418842"/>
                <a:gd name="f103" fmla="val 1768022"/>
                <a:gd name="f104" fmla="val 1402496"/>
                <a:gd name="f105" fmla="val 1675706"/>
                <a:gd name="f106" fmla="val 1337579"/>
                <a:gd name="f107" fmla="val 1636164"/>
                <a:gd name="f108" fmla="val 1262388"/>
                <a:gd name="f109" fmla="val 1621687"/>
                <a:gd name="f110" fmla="val 1233588"/>
                <a:gd name="f111" fmla="val 1616082"/>
                <a:gd name="f112" fmla="val 1222380"/>
                <a:gd name="f113" fmla="val 1641302"/>
                <a:gd name="f114" fmla="val 1208524"/>
                <a:gd name="f115" fmla="val 1658426"/>
                <a:gd name="f116" fmla="val 1105779"/>
                <a:gd name="f117" fmla="val 1786391"/>
                <a:gd name="f118" fmla="val 1004122"/>
                <a:gd name="f119" fmla="val 1914980"/>
                <a:gd name="f120" fmla="val 901844"/>
                <a:gd name="f121" fmla="val 2043101"/>
                <a:gd name="f122" fmla="val 669264"/>
                <a:gd name="f123" fmla="val 2334525"/>
                <a:gd name="f124" fmla="val 436529"/>
                <a:gd name="f125" fmla="val 2625794"/>
                <a:gd name="f126" fmla="val 204417"/>
                <a:gd name="f127" fmla="val 2917686"/>
                <a:gd name="f128" fmla="val 188382"/>
                <a:gd name="f129" fmla="val 2937924"/>
                <a:gd name="f130" fmla="val 171258"/>
                <a:gd name="f131" fmla="val 2946642"/>
                <a:gd name="f132" fmla="val 145727"/>
                <a:gd name="f133" fmla="val 2945552"/>
                <a:gd name="f134" fmla="val 108676"/>
                <a:gd name="f135" fmla="val 2943995"/>
                <a:gd name="f136" fmla="val 71470"/>
                <a:gd name="f137" fmla="val 2945708"/>
                <a:gd name="f138" fmla="val 34263"/>
                <a:gd name="f139" fmla="val 2945085"/>
                <a:gd name="f140" fmla="val 23210"/>
                <a:gd name="f141" fmla="val 2944929"/>
                <a:gd name="f142" fmla="val 8266"/>
                <a:gd name="f143" fmla="val 2951312"/>
                <a:gd name="f144" fmla="val 1883"/>
                <a:gd name="f145" fmla="val 2940259"/>
                <a:gd name="f146" fmla="val -5278"/>
                <a:gd name="f147" fmla="val 2927961"/>
                <a:gd name="f148" fmla="val 9822"/>
                <a:gd name="f149" fmla="val 2920333"/>
                <a:gd name="f150" fmla="val 16516"/>
                <a:gd name="f151" fmla="val 2911926"/>
                <a:gd name="f152" fmla="val 143236"/>
                <a:gd name="f153" fmla="val 2752359"/>
                <a:gd name="f154" fmla="val 270112"/>
                <a:gd name="f155" fmla="val 2593102"/>
                <a:gd name="f156" fmla="val 397143"/>
                <a:gd name="f157" fmla="val 2433691"/>
                <a:gd name="f158" fmla="val 616801"/>
                <a:gd name="f159" fmla="val 2158145"/>
                <a:gd name="f160" fmla="val 836460"/>
                <a:gd name="f161" fmla="val 1882599"/>
                <a:gd name="f162" fmla="val 1056274"/>
                <a:gd name="f163" fmla="val 1607053"/>
                <a:gd name="f164" fmla="val 1067327"/>
                <a:gd name="f165" fmla="val 1593198"/>
                <a:gd name="f166" fmla="val 1082583"/>
                <a:gd name="f167" fmla="val 1583235"/>
                <a:gd name="f168" fmla="val 1054406"/>
                <a:gd name="f169" fmla="val 1567044"/>
                <a:gd name="f170" fmla="val 843776"/>
                <a:gd name="f171" fmla="val 1446863"/>
                <a:gd name="f172" fmla="val 728265"/>
                <a:gd name="f173" fmla="val 1267213"/>
                <a:gd name="f174" fmla="val 714877"/>
                <a:gd name="f175" fmla="val 1022802"/>
                <a:gd name="f176" fmla="val 701022"/>
                <a:gd name="f177" fmla="val 772009"/>
                <a:gd name="f178" fmla="val 839573"/>
                <a:gd name="f179" fmla="val 530089"/>
                <a:gd name="f180" fmla="val 1067171"/>
                <a:gd name="f181" fmla="val 416913"/>
                <a:gd name="f182" fmla="val 1288230"/>
                <a:gd name="f183" fmla="val 306850"/>
                <a:gd name="f184" fmla="val 1602072"/>
                <a:gd name="f185" fmla="val 336740"/>
                <a:gd name="f186" fmla="val 1796667"/>
                <a:gd name="f187" fmla="val 545812"/>
                <a:gd name="f188" fmla="val 1815036"/>
                <a:gd name="f189" fmla="val 565583"/>
                <a:gd name="f190" fmla="val 1829670"/>
                <a:gd name="f191" fmla="val 603101"/>
                <a:gd name="f192" fmla="val 1855512"/>
                <a:gd name="f193" fmla="val 598586"/>
                <a:gd name="f194" fmla="val 1875594"/>
                <a:gd name="f195" fmla="val 595162"/>
                <a:gd name="f196" fmla="val 1891006"/>
                <a:gd name="f197" fmla="val 561224"/>
                <a:gd name="f198" fmla="val 1907663"/>
                <a:gd name="f199" fmla="val 540364"/>
                <a:gd name="f200" fmla="val 2042167"/>
                <a:gd name="f201" fmla="val 372234"/>
                <a:gd name="f202" fmla="val 2176982"/>
                <a:gd name="f203" fmla="val 204416"/>
                <a:gd name="f204" fmla="val 2310396"/>
                <a:gd name="f205" fmla="val 35508"/>
                <a:gd name="f206" fmla="val 2330790"/>
                <a:gd name="f207" fmla="val 9666"/>
                <a:gd name="f208" fmla="val 2352429"/>
                <a:gd name="f209" fmla="val -2166"/>
                <a:gd name="f210" fmla="val 2385276"/>
                <a:gd name="f211" fmla="val 325"/>
                <a:gd name="f212" fmla="val 2419680"/>
                <a:gd name="f213" fmla="val 2972"/>
                <a:gd name="f214" fmla="val 2454396"/>
                <a:gd name="f215" fmla="val 481"/>
                <a:gd name="f216" fmla="val 2489112"/>
                <a:gd name="f217" fmla="val 1103"/>
                <a:gd name="f218" fmla="val 2498608"/>
                <a:gd name="f219" fmla="val 2511529"/>
                <a:gd name="f220" fmla="val -3255"/>
                <a:gd name="f221" fmla="val 2516666"/>
                <a:gd name="f222" fmla="val 8265"/>
                <a:gd name="f223" fmla="val 2521492"/>
                <a:gd name="f224" fmla="val 19473"/>
                <a:gd name="f225" fmla="val 2510439"/>
                <a:gd name="f226" fmla="val 26946"/>
                <a:gd name="f227" fmla="val 2504368"/>
                <a:gd name="f228" fmla="val 34418"/>
                <a:gd name="f229" fmla="val 2411118"/>
                <a:gd name="f230" fmla="val 151797"/>
                <a:gd name="f231" fmla="val 2317713"/>
                <a:gd name="f232" fmla="val 269021"/>
                <a:gd name="f233" fmla="val 2224152"/>
                <a:gd name="f234" fmla="val 386245"/>
                <a:gd name="f235" fmla="val 2153008"/>
                <a:gd name="f236" fmla="val 475447"/>
                <a:gd name="f237" fmla="val 2081709"/>
                <a:gd name="f238" fmla="val 564338"/>
                <a:gd name="f239" fmla="val 2010721"/>
                <a:gd name="f240" fmla="val 653696"/>
                <a:gd name="f241" fmla="val 2004649"/>
                <a:gd name="f242" fmla="val 661324"/>
                <a:gd name="f243" fmla="val 1992351"/>
                <a:gd name="f244" fmla="val 668329"/>
                <a:gd name="f245" fmla="val 1997488"/>
                <a:gd name="f246" fmla="val 679226"/>
                <a:gd name="f247" fmla="val 2002626"/>
                <a:gd name="f248" fmla="val 690279"/>
                <a:gd name="f249" fmla="val 2016014"/>
                <a:gd name="f250" fmla="val 684986"/>
                <a:gd name="f251" fmla="val 2025510"/>
                <a:gd name="f252" fmla="val 2175426"/>
                <a:gd name="f253" fmla="val 685298"/>
                <a:gd name="f254" fmla="val 2325497"/>
                <a:gd name="f255" fmla="val 685142"/>
                <a:gd name="f256" fmla="val 1880109"/>
                <a:gd name="f257" fmla="val 2580182"/>
                <a:gd name="f258" fmla="val 1882288"/>
                <a:gd name="f259" fmla="val 2576601"/>
                <a:gd name="f260" fmla="val 1884468"/>
                <a:gd name="f261" fmla="val 2572865"/>
                <a:gd name="f262" fmla="val 1886803"/>
                <a:gd name="f263" fmla="val 2569284"/>
                <a:gd name="f264" fmla="val 1854578"/>
                <a:gd name="f265" fmla="val 2538616"/>
                <a:gd name="f266" fmla="val 1822509"/>
                <a:gd name="f267" fmla="val 2507792"/>
                <a:gd name="f268" fmla="val 1790284"/>
                <a:gd name="f269" fmla="val 2477280"/>
                <a:gd name="f270" fmla="val 1773938"/>
                <a:gd name="f271" fmla="val 2461712"/>
                <a:gd name="f272" fmla="val 1772848"/>
                <a:gd name="f273" fmla="val 2448791"/>
                <a:gd name="f274" fmla="val 1792308"/>
                <a:gd name="f275" fmla="val 2433535"/>
                <a:gd name="f276" fmla="val 1821575"/>
                <a:gd name="f277" fmla="val 2410651"/>
                <a:gd name="f278" fmla="val 1849752"/>
                <a:gd name="f279" fmla="val 2386365"/>
                <a:gd name="f280" fmla="val 1876840"/>
                <a:gd name="f281" fmla="val 2360834"/>
                <a:gd name="f282" fmla="val 1894275"/>
                <a:gd name="f283" fmla="val 2344333"/>
                <a:gd name="f284" fmla="val 1906107"/>
                <a:gd name="f285" fmla="val 2346824"/>
                <a:gd name="f286" fmla="val 1921207"/>
                <a:gd name="f287" fmla="val 2363637"/>
                <a:gd name="f288" fmla="val 1960437"/>
                <a:gd name="f289" fmla="val 2407693"/>
                <a:gd name="f290" fmla="val 2003404"/>
                <a:gd name="f291" fmla="val 2448013"/>
                <a:gd name="f292" fmla="val 2050107"/>
                <a:gd name="f293" fmla="val 2484285"/>
                <a:gd name="f294" fmla="val 2220416"/>
                <a:gd name="f295" fmla="val 2616921"/>
                <a:gd name="f296" fmla="val 2425441"/>
                <a:gd name="f297" fmla="val 2637003"/>
                <a:gd name="f298" fmla="val 2600264"/>
                <a:gd name="f299" fmla="val 2537526"/>
                <a:gd name="f300" fmla="val 2786452"/>
                <a:gd name="f301" fmla="val 2431667"/>
                <a:gd name="f302" fmla="val 2889042"/>
                <a:gd name="f303" fmla="val 2212631"/>
                <a:gd name="f304" fmla="val 2844208"/>
                <a:gd name="f305" fmla="val 2004026"/>
                <a:gd name="f306" fmla="val 2808091"/>
                <a:gd name="f307" fmla="val 1836208"/>
                <a:gd name="f308" fmla="val 2692580"/>
                <a:gd name="f309" fmla="val 1739533"/>
                <a:gd name="f310" fmla="val 2536904"/>
                <a:gd name="f311" fmla="val 1683957"/>
                <a:gd name="f312" fmla="val 2451594"/>
                <a:gd name="f313" fmla="val 1653444"/>
                <a:gd name="f314" fmla="val 2362392"/>
                <a:gd name="f315" fmla="val 1644415"/>
                <a:gd name="f316" fmla="val 2273034"/>
                <a:gd name="f317" fmla="val 1635075"/>
                <a:gd name="f318" fmla="val 2211542"/>
                <a:gd name="f319" fmla="val 1628692"/>
                <a:gd name="f320" fmla="val 2212009"/>
                <a:gd name="f321" fmla="val 1628069"/>
                <a:gd name="f322" fmla="val 2242677"/>
                <a:gd name="f323" fmla="val 1575918"/>
                <a:gd name="f324" fmla="val 2375936"/>
                <a:gd name="f325" fmla="val 1349566"/>
                <a:gd name="f326" fmla="val 2508883"/>
                <a:gd name="f327" fmla="val 1122902"/>
                <a:gd name="f328" fmla="val 2642297"/>
                <a:gd name="f329" fmla="val 896550"/>
                <a:gd name="f330" fmla="val 2655996"/>
                <a:gd name="f331" fmla="val 873198"/>
                <a:gd name="f332" fmla="val 2663313"/>
                <a:gd name="f333" fmla="val 858720"/>
                <a:gd name="f334" fmla="val 2624083"/>
                <a:gd name="f335" fmla="val 858876"/>
                <a:gd name="f336" fmla="val 2375469"/>
                <a:gd name="f337" fmla="val 859966"/>
                <a:gd name="f338" fmla="val 2126699"/>
                <a:gd name="f339" fmla="val 859654"/>
                <a:gd name="f340" fmla="val 1877930"/>
                <a:gd name="f341" fmla="val 859187"/>
                <a:gd name="f342" fmla="val 1857069"/>
                <a:gd name="f343" fmla="val 1841813"/>
                <a:gd name="f344" fmla="val 864792"/>
                <a:gd name="f345" fmla="val 1828425"/>
                <a:gd name="f346" fmla="val 881760"/>
                <a:gd name="f347" fmla="val 1676174"/>
                <a:gd name="f348" fmla="val 1073397"/>
                <a:gd name="f349" fmla="val 1523456"/>
                <a:gd name="f350" fmla="val 1264722"/>
                <a:gd name="f351" fmla="val 1370116"/>
                <a:gd name="f352" fmla="val 1455581"/>
                <a:gd name="f353" fmla="val 1352213"/>
                <a:gd name="f354" fmla="val 1477998"/>
                <a:gd name="f355" fmla="val 1356572"/>
                <a:gd name="f356" fmla="val 1485315"/>
                <a:gd name="f357" fmla="val 1381791"/>
                <a:gd name="f358" fmla="val 1494344"/>
                <a:gd name="f359" fmla="val 1450133"/>
                <a:gd name="f360" fmla="val 1518629"/>
                <a:gd name="f361" fmla="val 1511625"/>
                <a:gd name="f362" fmla="val 1557704"/>
                <a:gd name="f363" fmla="val 1543383"/>
                <a:gd name="f364" fmla="val 1623088"/>
                <a:gd name="f365" fmla="val 1616550"/>
                <a:gd name="f366" fmla="val 1773626"/>
                <a:gd name="f367" fmla="val 1614215"/>
                <a:gd name="f368" fmla="val 1926032"/>
                <a:gd name="f369" fmla="val 1513181"/>
                <a:gd name="f370" fmla="val 2062871"/>
                <a:gd name="f371" fmla="val 1389108"/>
                <a:gd name="f372" fmla="val 2230690"/>
                <a:gd name="f373" fmla="val 1243707"/>
                <a:gd name="f374" fmla="val 2381384"/>
                <a:gd name="f375" fmla="val 1108269"/>
                <a:gd name="f376" fmla="val 2540173"/>
                <a:gd name="f377" fmla="val 1100174"/>
                <a:gd name="f378" fmla="val 2549669"/>
                <a:gd name="f379" fmla="val 1084295"/>
                <a:gd name="f380" fmla="val 2558231"/>
                <a:gd name="f381" fmla="val 1088810"/>
                <a:gd name="f382" fmla="val 2571152"/>
                <a:gd name="f383" fmla="val 1094726"/>
                <a:gd name="f384" fmla="val 2587654"/>
                <a:gd name="f385" fmla="val 1113407"/>
                <a:gd name="f386" fmla="val 2580337"/>
                <a:gd name="f387" fmla="val 1126483"/>
                <a:gd name="f388" fmla="val 1339292"/>
                <a:gd name="f389" fmla="val 2580649"/>
                <a:gd name="f390" fmla="val 1552100"/>
                <a:gd name="f391" fmla="val 1764909"/>
                <a:gd name="f392" fmla="val 1803205"/>
                <a:gd name="f393" fmla="val 1841501"/>
                <a:gd name="f394" fmla="val 1879798"/>
                <a:gd name="f395" fmla="val 1349878"/>
                <a:gd name="f396" fmla="val 518881"/>
                <a:gd name="f397" fmla="val 1314695"/>
                <a:gd name="f398" fmla="val 516701"/>
                <a:gd name="f399" fmla="val 1280447"/>
                <a:gd name="f400" fmla="val 521838"/>
                <a:gd name="f401" fmla="val 1246354"/>
                <a:gd name="f402" fmla="val 528688"/>
                <a:gd name="f403" fmla="val 1227517"/>
                <a:gd name="f404" fmla="val 532424"/>
                <a:gd name="f405" fmla="val 1208991"/>
                <a:gd name="f406" fmla="val 537873"/>
                <a:gd name="f407" fmla="val 1190933"/>
                <a:gd name="f408" fmla="val 544100"/>
                <a:gd name="f409" fmla="val 966137"/>
                <a:gd name="f410" fmla="val 621004"/>
                <a:gd name="f411" fmla="val 828520"/>
                <a:gd name="f412" fmla="val 876156"/>
                <a:gd name="f413" fmla="val 887677"/>
                <a:gd name="f414" fmla="val 1106245"/>
                <a:gd name="f415" fmla="val 926907"/>
                <a:gd name="f416" fmla="val 1258807"/>
                <a:gd name="f417" fmla="val 1017977"/>
                <a:gd name="f418" fmla="val 1367313"/>
                <a:gd name="f419" fmla="val 1159642"/>
                <a:gd name="f420" fmla="val 1434720"/>
                <a:gd name="f421" fmla="val 1179569"/>
                <a:gd name="f422" fmla="val 1444216"/>
                <a:gd name="f423" fmla="val 1191244"/>
                <a:gd name="f424" fmla="val 1440792"/>
                <a:gd name="f425" fmla="val 1204788"/>
                <a:gd name="f426" fmla="val 1423667"/>
                <a:gd name="f427" fmla="val 1378211"/>
                <a:gd name="f428" fmla="val 1204787"/>
                <a:gd name="f429" fmla="val 986219"/>
                <a:gd name="f430" fmla="val 1726768"/>
                <a:gd name="f431" fmla="val 768273"/>
                <a:gd name="f432" fmla="val 1741091"/>
                <a:gd name="f433" fmla="val 750370"/>
                <a:gd name="f434" fmla="val 1739378"/>
                <a:gd name="f435" fmla="val 738850"/>
                <a:gd name="f436" fmla="val 1726924"/>
                <a:gd name="f437" fmla="val 721882"/>
                <a:gd name="f438" fmla="val 1633519"/>
                <a:gd name="f439" fmla="val 593605"/>
                <a:gd name="f440" fmla="val 1509134"/>
                <a:gd name="f441" fmla="val 523862"/>
                <a:gd name="f442" fmla="val 1349722"/>
                <a:gd name="f443" fmla="val 519036"/>
                <a:gd name="f444" fmla="+- 0 0 -90"/>
                <a:gd name="f445" fmla="*/ f3 1 3032325"/>
                <a:gd name="f446" fmla="*/ f4 1 2946778"/>
                <a:gd name="f447" fmla="val f5"/>
                <a:gd name="f448" fmla="val f6"/>
                <a:gd name="f449" fmla="val f7"/>
                <a:gd name="f450" fmla="*/ f444 f0 1"/>
                <a:gd name="f451" fmla="+- f449 0 f447"/>
                <a:gd name="f452" fmla="+- f448 0 f447"/>
                <a:gd name="f453" fmla="*/ f450 1 f2"/>
                <a:gd name="f454" fmla="*/ f452 1 3032325"/>
                <a:gd name="f455" fmla="*/ f451 1 2946778"/>
                <a:gd name="f456" fmla="*/ 2475412 f452 1"/>
                <a:gd name="f457" fmla="*/ 685765 f451 1"/>
                <a:gd name="f458" fmla="*/ 2898383 f452 1"/>
                <a:gd name="f459" fmla="*/ 686076 f451 1"/>
                <a:gd name="f460" fmla="*/ 2952714 f452 1"/>
                <a:gd name="f461" fmla="*/ 692148 f451 1"/>
                <a:gd name="f462" fmla="*/ 2930608 f452 1"/>
                <a:gd name="f463" fmla="*/ 745700 f451 1"/>
                <a:gd name="f464" fmla="*/ 2515888 f452 1"/>
                <a:gd name="f465" fmla="*/ 1451689 f451 1"/>
                <a:gd name="f466" fmla="*/ 2535192 f452 1"/>
                <a:gd name="f467" fmla="*/ 1502283 f451 1"/>
                <a:gd name="f468" fmla="*/ 2905233 f452 1"/>
                <a:gd name="f469" fmla="*/ 1736264 f451 1"/>
                <a:gd name="f470" fmla="*/ 2937613 f452 1"/>
                <a:gd name="f471" fmla="*/ 2430110 f451 1"/>
                <a:gd name="f472" fmla="*/ 2344178 f452 1"/>
                <a:gd name="f473" fmla="*/ 2774465 f451 1"/>
                <a:gd name="f474" fmla="*/ 2215434 f452 1"/>
                <a:gd name="f475" fmla="*/ 2754382 f451 1"/>
                <a:gd name="f476" fmla="*/ 2053532 f452 1"/>
                <a:gd name="f477" fmla="*/ 2733678 f451 1"/>
                <a:gd name="f478" fmla="*/ 807660 f452 1"/>
                <a:gd name="f479" fmla="*/ 2734145 f451 1"/>
                <a:gd name="f480" fmla="*/ 776836 f452 1"/>
                <a:gd name="f481" fmla="*/ 2733833 f451 1"/>
                <a:gd name="f482" fmla="*/ 753329 f452 1"/>
                <a:gd name="f483" fmla="*/ 2724181 f451 1"/>
                <a:gd name="f484" fmla="*/ 762358 f452 1"/>
                <a:gd name="f485" fmla="*/ 2700674 f451 1"/>
                <a:gd name="f486" fmla="*/ 1090211 f452 1"/>
                <a:gd name="f487" fmla="*/ 2318958 f451 1"/>
                <a:gd name="f488" fmla="*/ 1342561 f452 1"/>
                <a:gd name="f489" fmla="*/ 2024419 f451 1"/>
                <a:gd name="f490" fmla="*/ 1418842 f452 1"/>
                <a:gd name="f491" fmla="*/ 1768022 f451 1"/>
                <a:gd name="f492" fmla="*/ 1262388 f452 1"/>
                <a:gd name="f493" fmla="*/ 1621687 f451 1"/>
                <a:gd name="f494" fmla="*/ 1208524 f452 1"/>
                <a:gd name="f495" fmla="*/ 1658426 f451 1"/>
                <a:gd name="f496" fmla="*/ 901844 f452 1"/>
                <a:gd name="f497" fmla="*/ 2043101 f451 1"/>
                <a:gd name="f498" fmla="*/ 204417 f452 1"/>
                <a:gd name="f499" fmla="*/ 2917686 f451 1"/>
                <a:gd name="f500" fmla="*/ 145727 f452 1"/>
                <a:gd name="f501" fmla="*/ 2945552 f451 1"/>
                <a:gd name="f502" fmla="*/ 34263 f452 1"/>
                <a:gd name="f503" fmla="*/ 2945085 f451 1"/>
                <a:gd name="f504" fmla="*/ 1883 f452 1"/>
                <a:gd name="f505" fmla="*/ 2940259 f451 1"/>
                <a:gd name="f506" fmla="*/ 16516 f452 1"/>
                <a:gd name="f507" fmla="*/ 2911926 f451 1"/>
                <a:gd name="f508" fmla="*/ 397143 f452 1"/>
                <a:gd name="f509" fmla="*/ 2433691 f451 1"/>
                <a:gd name="f510" fmla="*/ 1056274 f452 1"/>
                <a:gd name="f511" fmla="*/ 1607053 f451 1"/>
                <a:gd name="f512" fmla="*/ 1054406 f452 1"/>
                <a:gd name="f513" fmla="*/ 1567044 f451 1"/>
                <a:gd name="f514" fmla="*/ 714877 f452 1"/>
                <a:gd name="f515" fmla="*/ 1022802 f451 1"/>
                <a:gd name="f516" fmla="*/ 1067171 f452 1"/>
                <a:gd name="f517" fmla="*/ 416913 f451 1"/>
                <a:gd name="f518" fmla="*/ 1796667 f452 1"/>
                <a:gd name="f519" fmla="*/ 545812 f451 1"/>
                <a:gd name="f520" fmla="*/ 1855512 f452 1"/>
                <a:gd name="f521" fmla="*/ 598586 f451 1"/>
                <a:gd name="f522" fmla="*/ 1907663 f452 1"/>
                <a:gd name="f523" fmla="*/ 540364 f451 1"/>
                <a:gd name="f524" fmla="*/ 2310396 f452 1"/>
                <a:gd name="f525" fmla="*/ 35508 f451 1"/>
                <a:gd name="f526" fmla="*/ 2385276 f452 1"/>
                <a:gd name="f527" fmla="*/ 325 f451 1"/>
                <a:gd name="f528" fmla="*/ 2489112 f452 1"/>
                <a:gd name="f529" fmla="*/ 1103 f451 1"/>
                <a:gd name="f530" fmla="*/ 2516666 f452 1"/>
                <a:gd name="f531" fmla="*/ 8265 f451 1"/>
                <a:gd name="f532" fmla="*/ 2504368 f452 1"/>
                <a:gd name="f533" fmla="*/ 34418 f451 1"/>
                <a:gd name="f534" fmla="*/ 2224152 f452 1"/>
                <a:gd name="f535" fmla="*/ 386245 f451 1"/>
                <a:gd name="f536" fmla="*/ 2010721 f452 1"/>
                <a:gd name="f537" fmla="*/ 653696 f451 1"/>
                <a:gd name="f538" fmla="*/ 1997488 f452 1"/>
                <a:gd name="f539" fmla="*/ 679226 f451 1"/>
                <a:gd name="f540" fmla="*/ 2025510 f452 1"/>
                <a:gd name="f541" fmla="*/ 684986 f451 1"/>
                <a:gd name="f542" fmla="*/ 685298 f451 1"/>
                <a:gd name="f543" fmla="*/ 1880109 f452 1"/>
                <a:gd name="f544" fmla="*/ 2580182 f451 1"/>
                <a:gd name="f545" fmla="*/ 1886803 f452 1"/>
                <a:gd name="f546" fmla="*/ 2569284 f451 1"/>
                <a:gd name="f547" fmla="*/ 1790284 f452 1"/>
                <a:gd name="f548" fmla="*/ 2477280 f451 1"/>
                <a:gd name="f549" fmla="*/ 1792308 f452 1"/>
                <a:gd name="f550" fmla="*/ 2433535 f451 1"/>
                <a:gd name="f551" fmla="*/ 1876840 f452 1"/>
                <a:gd name="f552" fmla="*/ 2360834 f451 1"/>
                <a:gd name="f553" fmla="*/ 1921207 f452 1"/>
                <a:gd name="f554" fmla="*/ 2363637 f451 1"/>
                <a:gd name="f555" fmla="*/ 2050107 f452 1"/>
                <a:gd name="f556" fmla="*/ 2484285 f451 1"/>
                <a:gd name="f557" fmla="*/ 2600264 f452 1"/>
                <a:gd name="f558" fmla="*/ 2537526 f451 1"/>
                <a:gd name="f559" fmla="*/ 2844208 f452 1"/>
                <a:gd name="f560" fmla="*/ 2004026 f451 1"/>
                <a:gd name="f561" fmla="*/ 2536904 f452 1"/>
                <a:gd name="f562" fmla="*/ 1683957 f451 1"/>
                <a:gd name="f563" fmla="*/ 2273034 f452 1"/>
                <a:gd name="f564" fmla="*/ 1635075 f451 1"/>
                <a:gd name="f565" fmla="*/ 2242677 f452 1"/>
                <a:gd name="f566" fmla="*/ 1575918 f451 1"/>
                <a:gd name="f567" fmla="*/ 2642297 f452 1"/>
                <a:gd name="f568" fmla="*/ 896550 f451 1"/>
                <a:gd name="f569" fmla="*/ 2624083 f452 1"/>
                <a:gd name="f570" fmla="*/ 858876 f451 1"/>
                <a:gd name="f571" fmla="*/ 1877930 f452 1"/>
                <a:gd name="f572" fmla="*/ 859187 f451 1"/>
                <a:gd name="f573" fmla="*/ 1828425 f452 1"/>
                <a:gd name="f574" fmla="*/ 881760 f451 1"/>
                <a:gd name="f575" fmla="*/ 1370116 f452 1"/>
                <a:gd name="f576" fmla="*/ 1455581 f451 1"/>
                <a:gd name="f577" fmla="*/ 1381791 f452 1"/>
                <a:gd name="f578" fmla="*/ 1494344 f451 1"/>
                <a:gd name="f579" fmla="*/ 1543383 f452 1"/>
                <a:gd name="f580" fmla="*/ 1623088 f451 1"/>
                <a:gd name="f581" fmla="*/ 1513181 f452 1"/>
                <a:gd name="f582" fmla="*/ 2062871 f451 1"/>
                <a:gd name="f583" fmla="*/ 1108269 f452 1"/>
                <a:gd name="f584" fmla="*/ 2540173 f451 1"/>
                <a:gd name="f585" fmla="*/ 1088810 f452 1"/>
                <a:gd name="f586" fmla="*/ 2571152 f451 1"/>
                <a:gd name="f587" fmla="*/ 1126483 f452 1"/>
                <a:gd name="f588" fmla="*/ 2580337 f451 1"/>
                <a:gd name="f589" fmla="*/ 1764909 f452 1"/>
                <a:gd name="f590" fmla="*/ 1879798 f452 1"/>
                <a:gd name="f591" fmla="*/ 1349878 f452 1"/>
                <a:gd name="f592" fmla="*/ 518881 f451 1"/>
                <a:gd name="f593" fmla="*/ 1246354 f452 1"/>
                <a:gd name="f594" fmla="*/ 528688 f451 1"/>
                <a:gd name="f595" fmla="*/ 1190933 f452 1"/>
                <a:gd name="f596" fmla="*/ 544100 f451 1"/>
                <a:gd name="f597" fmla="*/ 887677 f452 1"/>
                <a:gd name="f598" fmla="*/ 1106245 f451 1"/>
                <a:gd name="f599" fmla="*/ 1159642 f452 1"/>
                <a:gd name="f600" fmla="*/ 1434720 f451 1"/>
                <a:gd name="f601" fmla="*/ 1204788 f452 1"/>
                <a:gd name="f602" fmla="*/ 1423667 f451 1"/>
                <a:gd name="f603" fmla="*/ 1726768 f452 1"/>
                <a:gd name="f604" fmla="*/ 768273 f451 1"/>
                <a:gd name="f605" fmla="*/ 1726924 f452 1"/>
                <a:gd name="f606" fmla="*/ 721882 f451 1"/>
                <a:gd name="f607" fmla="*/ 1349722 f452 1"/>
                <a:gd name="f608" fmla="*/ 519036 f451 1"/>
                <a:gd name="f609" fmla="+- f453 0 f1"/>
                <a:gd name="f610" fmla="*/ f456 1 3032325"/>
                <a:gd name="f611" fmla="*/ f457 1 2946778"/>
                <a:gd name="f612" fmla="*/ f458 1 3032325"/>
                <a:gd name="f613" fmla="*/ f459 1 2946778"/>
                <a:gd name="f614" fmla="*/ f460 1 3032325"/>
                <a:gd name="f615" fmla="*/ f461 1 2946778"/>
                <a:gd name="f616" fmla="*/ f462 1 3032325"/>
                <a:gd name="f617" fmla="*/ f463 1 2946778"/>
                <a:gd name="f618" fmla="*/ f464 1 3032325"/>
                <a:gd name="f619" fmla="*/ f465 1 2946778"/>
                <a:gd name="f620" fmla="*/ f466 1 3032325"/>
                <a:gd name="f621" fmla="*/ f467 1 2946778"/>
                <a:gd name="f622" fmla="*/ f468 1 3032325"/>
                <a:gd name="f623" fmla="*/ f469 1 2946778"/>
                <a:gd name="f624" fmla="*/ f470 1 3032325"/>
                <a:gd name="f625" fmla="*/ f471 1 2946778"/>
                <a:gd name="f626" fmla="*/ f472 1 3032325"/>
                <a:gd name="f627" fmla="*/ f473 1 2946778"/>
                <a:gd name="f628" fmla="*/ f474 1 3032325"/>
                <a:gd name="f629" fmla="*/ f475 1 2946778"/>
                <a:gd name="f630" fmla="*/ f476 1 3032325"/>
                <a:gd name="f631" fmla="*/ f477 1 2946778"/>
                <a:gd name="f632" fmla="*/ f478 1 3032325"/>
                <a:gd name="f633" fmla="*/ f479 1 2946778"/>
                <a:gd name="f634" fmla="*/ f480 1 3032325"/>
                <a:gd name="f635" fmla="*/ f481 1 2946778"/>
                <a:gd name="f636" fmla="*/ f482 1 3032325"/>
                <a:gd name="f637" fmla="*/ f483 1 2946778"/>
                <a:gd name="f638" fmla="*/ f484 1 3032325"/>
                <a:gd name="f639" fmla="*/ f485 1 2946778"/>
                <a:gd name="f640" fmla="*/ f486 1 3032325"/>
                <a:gd name="f641" fmla="*/ f487 1 2946778"/>
                <a:gd name="f642" fmla="*/ f488 1 3032325"/>
                <a:gd name="f643" fmla="*/ f489 1 2946778"/>
                <a:gd name="f644" fmla="*/ f490 1 3032325"/>
                <a:gd name="f645" fmla="*/ f491 1 2946778"/>
                <a:gd name="f646" fmla="*/ f492 1 3032325"/>
                <a:gd name="f647" fmla="*/ f493 1 2946778"/>
                <a:gd name="f648" fmla="*/ f494 1 3032325"/>
                <a:gd name="f649" fmla="*/ f495 1 2946778"/>
                <a:gd name="f650" fmla="*/ f496 1 3032325"/>
                <a:gd name="f651" fmla="*/ f497 1 2946778"/>
                <a:gd name="f652" fmla="*/ f498 1 3032325"/>
                <a:gd name="f653" fmla="*/ f499 1 2946778"/>
                <a:gd name="f654" fmla="*/ f500 1 3032325"/>
                <a:gd name="f655" fmla="*/ f501 1 2946778"/>
                <a:gd name="f656" fmla="*/ f502 1 3032325"/>
                <a:gd name="f657" fmla="*/ f503 1 2946778"/>
                <a:gd name="f658" fmla="*/ f504 1 3032325"/>
                <a:gd name="f659" fmla="*/ f505 1 2946778"/>
                <a:gd name="f660" fmla="*/ f506 1 3032325"/>
                <a:gd name="f661" fmla="*/ f507 1 2946778"/>
                <a:gd name="f662" fmla="*/ f508 1 3032325"/>
                <a:gd name="f663" fmla="*/ f509 1 2946778"/>
                <a:gd name="f664" fmla="*/ f510 1 3032325"/>
                <a:gd name="f665" fmla="*/ f511 1 2946778"/>
                <a:gd name="f666" fmla="*/ f512 1 3032325"/>
                <a:gd name="f667" fmla="*/ f513 1 2946778"/>
                <a:gd name="f668" fmla="*/ f514 1 3032325"/>
                <a:gd name="f669" fmla="*/ f515 1 2946778"/>
                <a:gd name="f670" fmla="*/ f516 1 3032325"/>
                <a:gd name="f671" fmla="*/ f517 1 2946778"/>
                <a:gd name="f672" fmla="*/ f518 1 3032325"/>
                <a:gd name="f673" fmla="*/ f519 1 2946778"/>
                <a:gd name="f674" fmla="*/ f520 1 3032325"/>
                <a:gd name="f675" fmla="*/ f521 1 2946778"/>
                <a:gd name="f676" fmla="*/ f522 1 3032325"/>
                <a:gd name="f677" fmla="*/ f523 1 2946778"/>
                <a:gd name="f678" fmla="*/ f524 1 3032325"/>
                <a:gd name="f679" fmla="*/ f525 1 2946778"/>
                <a:gd name="f680" fmla="*/ f526 1 3032325"/>
                <a:gd name="f681" fmla="*/ f527 1 2946778"/>
                <a:gd name="f682" fmla="*/ f528 1 3032325"/>
                <a:gd name="f683" fmla="*/ f529 1 2946778"/>
                <a:gd name="f684" fmla="*/ f530 1 3032325"/>
                <a:gd name="f685" fmla="*/ f531 1 2946778"/>
                <a:gd name="f686" fmla="*/ f532 1 3032325"/>
                <a:gd name="f687" fmla="*/ f533 1 2946778"/>
                <a:gd name="f688" fmla="*/ f534 1 3032325"/>
                <a:gd name="f689" fmla="*/ f535 1 2946778"/>
                <a:gd name="f690" fmla="*/ f536 1 3032325"/>
                <a:gd name="f691" fmla="*/ f537 1 2946778"/>
                <a:gd name="f692" fmla="*/ f538 1 3032325"/>
                <a:gd name="f693" fmla="*/ f539 1 2946778"/>
                <a:gd name="f694" fmla="*/ f540 1 3032325"/>
                <a:gd name="f695" fmla="*/ f541 1 2946778"/>
                <a:gd name="f696" fmla="*/ f542 1 2946778"/>
                <a:gd name="f697" fmla="*/ f543 1 3032325"/>
                <a:gd name="f698" fmla="*/ f544 1 2946778"/>
                <a:gd name="f699" fmla="*/ f545 1 3032325"/>
                <a:gd name="f700" fmla="*/ f546 1 2946778"/>
                <a:gd name="f701" fmla="*/ f547 1 3032325"/>
                <a:gd name="f702" fmla="*/ f548 1 2946778"/>
                <a:gd name="f703" fmla="*/ f549 1 3032325"/>
                <a:gd name="f704" fmla="*/ f550 1 2946778"/>
                <a:gd name="f705" fmla="*/ f551 1 3032325"/>
                <a:gd name="f706" fmla="*/ f552 1 2946778"/>
                <a:gd name="f707" fmla="*/ f553 1 3032325"/>
                <a:gd name="f708" fmla="*/ f554 1 2946778"/>
                <a:gd name="f709" fmla="*/ f555 1 3032325"/>
                <a:gd name="f710" fmla="*/ f556 1 2946778"/>
                <a:gd name="f711" fmla="*/ f557 1 3032325"/>
                <a:gd name="f712" fmla="*/ f558 1 2946778"/>
                <a:gd name="f713" fmla="*/ f559 1 3032325"/>
                <a:gd name="f714" fmla="*/ f560 1 2946778"/>
                <a:gd name="f715" fmla="*/ f561 1 3032325"/>
                <a:gd name="f716" fmla="*/ f562 1 2946778"/>
                <a:gd name="f717" fmla="*/ f563 1 3032325"/>
                <a:gd name="f718" fmla="*/ f564 1 2946778"/>
                <a:gd name="f719" fmla="*/ f565 1 3032325"/>
                <a:gd name="f720" fmla="*/ f566 1 2946778"/>
                <a:gd name="f721" fmla="*/ f567 1 3032325"/>
                <a:gd name="f722" fmla="*/ f568 1 2946778"/>
                <a:gd name="f723" fmla="*/ f569 1 3032325"/>
                <a:gd name="f724" fmla="*/ f570 1 2946778"/>
                <a:gd name="f725" fmla="*/ f571 1 3032325"/>
                <a:gd name="f726" fmla="*/ f572 1 2946778"/>
                <a:gd name="f727" fmla="*/ f573 1 3032325"/>
                <a:gd name="f728" fmla="*/ f574 1 2946778"/>
                <a:gd name="f729" fmla="*/ f575 1 3032325"/>
                <a:gd name="f730" fmla="*/ f576 1 2946778"/>
                <a:gd name="f731" fmla="*/ f577 1 3032325"/>
                <a:gd name="f732" fmla="*/ f578 1 2946778"/>
                <a:gd name="f733" fmla="*/ f579 1 3032325"/>
                <a:gd name="f734" fmla="*/ f580 1 2946778"/>
                <a:gd name="f735" fmla="*/ f581 1 3032325"/>
                <a:gd name="f736" fmla="*/ f582 1 2946778"/>
                <a:gd name="f737" fmla="*/ f583 1 3032325"/>
                <a:gd name="f738" fmla="*/ f584 1 2946778"/>
                <a:gd name="f739" fmla="*/ f585 1 3032325"/>
                <a:gd name="f740" fmla="*/ f586 1 2946778"/>
                <a:gd name="f741" fmla="*/ f587 1 3032325"/>
                <a:gd name="f742" fmla="*/ f588 1 2946778"/>
                <a:gd name="f743" fmla="*/ f589 1 3032325"/>
                <a:gd name="f744" fmla="*/ f590 1 3032325"/>
                <a:gd name="f745" fmla="*/ f591 1 3032325"/>
                <a:gd name="f746" fmla="*/ f592 1 2946778"/>
                <a:gd name="f747" fmla="*/ f593 1 3032325"/>
                <a:gd name="f748" fmla="*/ f594 1 2946778"/>
                <a:gd name="f749" fmla="*/ f595 1 3032325"/>
                <a:gd name="f750" fmla="*/ f596 1 2946778"/>
                <a:gd name="f751" fmla="*/ f597 1 3032325"/>
                <a:gd name="f752" fmla="*/ f598 1 2946778"/>
                <a:gd name="f753" fmla="*/ f599 1 3032325"/>
                <a:gd name="f754" fmla="*/ f600 1 2946778"/>
                <a:gd name="f755" fmla="*/ f601 1 3032325"/>
                <a:gd name="f756" fmla="*/ f602 1 2946778"/>
                <a:gd name="f757" fmla="*/ f603 1 3032325"/>
                <a:gd name="f758" fmla="*/ f604 1 2946778"/>
                <a:gd name="f759" fmla="*/ f605 1 3032325"/>
                <a:gd name="f760" fmla="*/ f606 1 2946778"/>
                <a:gd name="f761" fmla="*/ f607 1 3032325"/>
                <a:gd name="f762" fmla="*/ f608 1 2946778"/>
                <a:gd name="f763" fmla="*/ f447 1 f454"/>
                <a:gd name="f764" fmla="*/ f448 1 f454"/>
                <a:gd name="f765" fmla="*/ f447 1 f455"/>
                <a:gd name="f766" fmla="*/ f449 1 f455"/>
                <a:gd name="f767" fmla="*/ f610 1 f454"/>
                <a:gd name="f768" fmla="*/ f611 1 f455"/>
                <a:gd name="f769" fmla="*/ f612 1 f454"/>
                <a:gd name="f770" fmla="*/ f613 1 f455"/>
                <a:gd name="f771" fmla="*/ f614 1 f454"/>
                <a:gd name="f772" fmla="*/ f615 1 f455"/>
                <a:gd name="f773" fmla="*/ f616 1 f454"/>
                <a:gd name="f774" fmla="*/ f617 1 f455"/>
                <a:gd name="f775" fmla="*/ f618 1 f454"/>
                <a:gd name="f776" fmla="*/ f619 1 f455"/>
                <a:gd name="f777" fmla="*/ f620 1 f454"/>
                <a:gd name="f778" fmla="*/ f621 1 f455"/>
                <a:gd name="f779" fmla="*/ f622 1 f454"/>
                <a:gd name="f780" fmla="*/ f623 1 f455"/>
                <a:gd name="f781" fmla="*/ f624 1 f454"/>
                <a:gd name="f782" fmla="*/ f625 1 f455"/>
                <a:gd name="f783" fmla="*/ f626 1 f454"/>
                <a:gd name="f784" fmla="*/ f627 1 f455"/>
                <a:gd name="f785" fmla="*/ f628 1 f454"/>
                <a:gd name="f786" fmla="*/ f629 1 f455"/>
                <a:gd name="f787" fmla="*/ f630 1 f454"/>
                <a:gd name="f788" fmla="*/ f631 1 f455"/>
                <a:gd name="f789" fmla="*/ f632 1 f454"/>
                <a:gd name="f790" fmla="*/ f633 1 f455"/>
                <a:gd name="f791" fmla="*/ f634 1 f454"/>
                <a:gd name="f792" fmla="*/ f635 1 f455"/>
                <a:gd name="f793" fmla="*/ f636 1 f454"/>
                <a:gd name="f794" fmla="*/ f637 1 f455"/>
                <a:gd name="f795" fmla="*/ f638 1 f454"/>
                <a:gd name="f796" fmla="*/ f639 1 f455"/>
                <a:gd name="f797" fmla="*/ f640 1 f454"/>
                <a:gd name="f798" fmla="*/ f641 1 f455"/>
                <a:gd name="f799" fmla="*/ f642 1 f454"/>
                <a:gd name="f800" fmla="*/ f643 1 f455"/>
                <a:gd name="f801" fmla="*/ f644 1 f454"/>
                <a:gd name="f802" fmla="*/ f645 1 f455"/>
                <a:gd name="f803" fmla="*/ f646 1 f454"/>
                <a:gd name="f804" fmla="*/ f647 1 f455"/>
                <a:gd name="f805" fmla="*/ f648 1 f454"/>
                <a:gd name="f806" fmla="*/ f649 1 f455"/>
                <a:gd name="f807" fmla="*/ f650 1 f454"/>
                <a:gd name="f808" fmla="*/ f651 1 f455"/>
                <a:gd name="f809" fmla="*/ f652 1 f454"/>
                <a:gd name="f810" fmla="*/ f653 1 f455"/>
                <a:gd name="f811" fmla="*/ f654 1 f454"/>
                <a:gd name="f812" fmla="*/ f655 1 f455"/>
                <a:gd name="f813" fmla="*/ f656 1 f454"/>
                <a:gd name="f814" fmla="*/ f657 1 f455"/>
                <a:gd name="f815" fmla="*/ f658 1 f454"/>
                <a:gd name="f816" fmla="*/ f659 1 f455"/>
                <a:gd name="f817" fmla="*/ f660 1 f454"/>
                <a:gd name="f818" fmla="*/ f661 1 f455"/>
                <a:gd name="f819" fmla="*/ f662 1 f454"/>
                <a:gd name="f820" fmla="*/ f663 1 f455"/>
                <a:gd name="f821" fmla="*/ f664 1 f454"/>
                <a:gd name="f822" fmla="*/ f665 1 f455"/>
                <a:gd name="f823" fmla="*/ f666 1 f454"/>
                <a:gd name="f824" fmla="*/ f667 1 f455"/>
                <a:gd name="f825" fmla="*/ f668 1 f454"/>
                <a:gd name="f826" fmla="*/ f669 1 f455"/>
                <a:gd name="f827" fmla="*/ f670 1 f454"/>
                <a:gd name="f828" fmla="*/ f671 1 f455"/>
                <a:gd name="f829" fmla="*/ f672 1 f454"/>
                <a:gd name="f830" fmla="*/ f673 1 f455"/>
                <a:gd name="f831" fmla="*/ f674 1 f454"/>
                <a:gd name="f832" fmla="*/ f675 1 f455"/>
                <a:gd name="f833" fmla="*/ f676 1 f454"/>
                <a:gd name="f834" fmla="*/ f677 1 f455"/>
                <a:gd name="f835" fmla="*/ f678 1 f454"/>
                <a:gd name="f836" fmla="*/ f679 1 f455"/>
                <a:gd name="f837" fmla="*/ f680 1 f454"/>
                <a:gd name="f838" fmla="*/ f681 1 f455"/>
                <a:gd name="f839" fmla="*/ f682 1 f454"/>
                <a:gd name="f840" fmla="*/ f683 1 f455"/>
                <a:gd name="f841" fmla="*/ f684 1 f454"/>
                <a:gd name="f842" fmla="*/ f685 1 f455"/>
                <a:gd name="f843" fmla="*/ f686 1 f454"/>
                <a:gd name="f844" fmla="*/ f687 1 f455"/>
                <a:gd name="f845" fmla="*/ f688 1 f454"/>
                <a:gd name="f846" fmla="*/ f689 1 f455"/>
                <a:gd name="f847" fmla="*/ f690 1 f454"/>
                <a:gd name="f848" fmla="*/ f691 1 f455"/>
                <a:gd name="f849" fmla="*/ f692 1 f454"/>
                <a:gd name="f850" fmla="*/ f693 1 f455"/>
                <a:gd name="f851" fmla="*/ f694 1 f454"/>
                <a:gd name="f852" fmla="*/ f695 1 f455"/>
                <a:gd name="f853" fmla="*/ f696 1 f455"/>
                <a:gd name="f854" fmla="*/ f697 1 f454"/>
                <a:gd name="f855" fmla="*/ f698 1 f455"/>
                <a:gd name="f856" fmla="*/ f699 1 f454"/>
                <a:gd name="f857" fmla="*/ f700 1 f455"/>
                <a:gd name="f858" fmla="*/ f701 1 f454"/>
                <a:gd name="f859" fmla="*/ f702 1 f455"/>
                <a:gd name="f860" fmla="*/ f703 1 f454"/>
                <a:gd name="f861" fmla="*/ f704 1 f455"/>
                <a:gd name="f862" fmla="*/ f705 1 f454"/>
                <a:gd name="f863" fmla="*/ f706 1 f455"/>
                <a:gd name="f864" fmla="*/ f707 1 f454"/>
                <a:gd name="f865" fmla="*/ f708 1 f455"/>
                <a:gd name="f866" fmla="*/ f709 1 f454"/>
                <a:gd name="f867" fmla="*/ f710 1 f455"/>
                <a:gd name="f868" fmla="*/ f711 1 f454"/>
                <a:gd name="f869" fmla="*/ f712 1 f455"/>
                <a:gd name="f870" fmla="*/ f713 1 f454"/>
                <a:gd name="f871" fmla="*/ f714 1 f455"/>
                <a:gd name="f872" fmla="*/ f715 1 f454"/>
                <a:gd name="f873" fmla="*/ f716 1 f455"/>
                <a:gd name="f874" fmla="*/ f717 1 f454"/>
                <a:gd name="f875" fmla="*/ f718 1 f455"/>
                <a:gd name="f876" fmla="*/ f719 1 f454"/>
                <a:gd name="f877" fmla="*/ f720 1 f455"/>
                <a:gd name="f878" fmla="*/ f721 1 f454"/>
                <a:gd name="f879" fmla="*/ f722 1 f455"/>
                <a:gd name="f880" fmla="*/ f723 1 f454"/>
                <a:gd name="f881" fmla="*/ f724 1 f455"/>
                <a:gd name="f882" fmla="*/ f725 1 f454"/>
                <a:gd name="f883" fmla="*/ f726 1 f455"/>
                <a:gd name="f884" fmla="*/ f727 1 f454"/>
                <a:gd name="f885" fmla="*/ f728 1 f455"/>
                <a:gd name="f886" fmla="*/ f729 1 f454"/>
                <a:gd name="f887" fmla="*/ f730 1 f455"/>
                <a:gd name="f888" fmla="*/ f731 1 f454"/>
                <a:gd name="f889" fmla="*/ f732 1 f455"/>
                <a:gd name="f890" fmla="*/ f733 1 f454"/>
                <a:gd name="f891" fmla="*/ f734 1 f455"/>
                <a:gd name="f892" fmla="*/ f735 1 f454"/>
                <a:gd name="f893" fmla="*/ f736 1 f455"/>
                <a:gd name="f894" fmla="*/ f737 1 f454"/>
                <a:gd name="f895" fmla="*/ f738 1 f455"/>
                <a:gd name="f896" fmla="*/ f739 1 f454"/>
                <a:gd name="f897" fmla="*/ f740 1 f455"/>
                <a:gd name="f898" fmla="*/ f741 1 f454"/>
                <a:gd name="f899" fmla="*/ f742 1 f455"/>
                <a:gd name="f900" fmla="*/ f743 1 f454"/>
                <a:gd name="f901" fmla="*/ f744 1 f454"/>
                <a:gd name="f902" fmla="*/ f745 1 f454"/>
                <a:gd name="f903" fmla="*/ f746 1 f455"/>
                <a:gd name="f904" fmla="*/ f747 1 f454"/>
                <a:gd name="f905" fmla="*/ f748 1 f455"/>
                <a:gd name="f906" fmla="*/ f749 1 f454"/>
                <a:gd name="f907" fmla="*/ f750 1 f455"/>
                <a:gd name="f908" fmla="*/ f751 1 f454"/>
                <a:gd name="f909" fmla="*/ f752 1 f455"/>
                <a:gd name="f910" fmla="*/ f753 1 f454"/>
                <a:gd name="f911" fmla="*/ f754 1 f455"/>
                <a:gd name="f912" fmla="*/ f755 1 f454"/>
                <a:gd name="f913" fmla="*/ f756 1 f455"/>
                <a:gd name="f914" fmla="*/ f757 1 f454"/>
                <a:gd name="f915" fmla="*/ f758 1 f455"/>
                <a:gd name="f916" fmla="*/ f759 1 f454"/>
                <a:gd name="f917" fmla="*/ f760 1 f455"/>
                <a:gd name="f918" fmla="*/ f761 1 f454"/>
                <a:gd name="f919" fmla="*/ f762 1 f455"/>
                <a:gd name="f920" fmla="*/ f763 f445 1"/>
                <a:gd name="f921" fmla="*/ f764 f445 1"/>
                <a:gd name="f922" fmla="*/ f766 f446 1"/>
                <a:gd name="f923" fmla="*/ f765 f446 1"/>
                <a:gd name="f924" fmla="*/ f767 f445 1"/>
                <a:gd name="f925" fmla="*/ f768 f446 1"/>
                <a:gd name="f926" fmla="*/ f769 f445 1"/>
                <a:gd name="f927" fmla="*/ f770 f446 1"/>
                <a:gd name="f928" fmla="*/ f771 f445 1"/>
                <a:gd name="f929" fmla="*/ f772 f446 1"/>
                <a:gd name="f930" fmla="*/ f773 f445 1"/>
                <a:gd name="f931" fmla="*/ f774 f446 1"/>
                <a:gd name="f932" fmla="*/ f775 f445 1"/>
                <a:gd name="f933" fmla="*/ f776 f446 1"/>
                <a:gd name="f934" fmla="*/ f777 f445 1"/>
                <a:gd name="f935" fmla="*/ f778 f446 1"/>
                <a:gd name="f936" fmla="*/ f779 f445 1"/>
                <a:gd name="f937" fmla="*/ f780 f446 1"/>
                <a:gd name="f938" fmla="*/ f781 f445 1"/>
                <a:gd name="f939" fmla="*/ f782 f446 1"/>
                <a:gd name="f940" fmla="*/ f783 f445 1"/>
                <a:gd name="f941" fmla="*/ f784 f446 1"/>
                <a:gd name="f942" fmla="*/ f785 f445 1"/>
                <a:gd name="f943" fmla="*/ f786 f446 1"/>
                <a:gd name="f944" fmla="*/ f787 f445 1"/>
                <a:gd name="f945" fmla="*/ f788 f446 1"/>
                <a:gd name="f946" fmla="*/ f789 f445 1"/>
                <a:gd name="f947" fmla="*/ f790 f446 1"/>
                <a:gd name="f948" fmla="*/ f791 f445 1"/>
                <a:gd name="f949" fmla="*/ f792 f446 1"/>
                <a:gd name="f950" fmla="*/ f793 f445 1"/>
                <a:gd name="f951" fmla="*/ f794 f446 1"/>
                <a:gd name="f952" fmla="*/ f795 f445 1"/>
                <a:gd name="f953" fmla="*/ f796 f446 1"/>
                <a:gd name="f954" fmla="*/ f797 f445 1"/>
                <a:gd name="f955" fmla="*/ f798 f446 1"/>
                <a:gd name="f956" fmla="*/ f799 f445 1"/>
                <a:gd name="f957" fmla="*/ f800 f446 1"/>
                <a:gd name="f958" fmla="*/ f801 f445 1"/>
                <a:gd name="f959" fmla="*/ f802 f446 1"/>
                <a:gd name="f960" fmla="*/ f803 f445 1"/>
                <a:gd name="f961" fmla="*/ f804 f446 1"/>
                <a:gd name="f962" fmla="*/ f805 f445 1"/>
                <a:gd name="f963" fmla="*/ f806 f446 1"/>
                <a:gd name="f964" fmla="*/ f807 f445 1"/>
                <a:gd name="f965" fmla="*/ f808 f446 1"/>
                <a:gd name="f966" fmla="*/ f809 f445 1"/>
                <a:gd name="f967" fmla="*/ f810 f446 1"/>
                <a:gd name="f968" fmla="*/ f811 f445 1"/>
                <a:gd name="f969" fmla="*/ f812 f446 1"/>
                <a:gd name="f970" fmla="*/ f813 f445 1"/>
                <a:gd name="f971" fmla="*/ f814 f446 1"/>
                <a:gd name="f972" fmla="*/ f815 f445 1"/>
                <a:gd name="f973" fmla="*/ f816 f446 1"/>
                <a:gd name="f974" fmla="*/ f817 f445 1"/>
                <a:gd name="f975" fmla="*/ f818 f446 1"/>
                <a:gd name="f976" fmla="*/ f819 f445 1"/>
                <a:gd name="f977" fmla="*/ f820 f446 1"/>
                <a:gd name="f978" fmla="*/ f821 f445 1"/>
                <a:gd name="f979" fmla="*/ f822 f446 1"/>
                <a:gd name="f980" fmla="*/ f823 f445 1"/>
                <a:gd name="f981" fmla="*/ f824 f446 1"/>
                <a:gd name="f982" fmla="*/ f825 f445 1"/>
                <a:gd name="f983" fmla="*/ f826 f446 1"/>
                <a:gd name="f984" fmla="*/ f827 f445 1"/>
                <a:gd name="f985" fmla="*/ f828 f446 1"/>
                <a:gd name="f986" fmla="*/ f829 f445 1"/>
                <a:gd name="f987" fmla="*/ f830 f446 1"/>
                <a:gd name="f988" fmla="*/ f831 f445 1"/>
                <a:gd name="f989" fmla="*/ f832 f446 1"/>
                <a:gd name="f990" fmla="*/ f833 f445 1"/>
                <a:gd name="f991" fmla="*/ f834 f446 1"/>
                <a:gd name="f992" fmla="*/ f835 f445 1"/>
                <a:gd name="f993" fmla="*/ f836 f446 1"/>
                <a:gd name="f994" fmla="*/ f837 f445 1"/>
                <a:gd name="f995" fmla="*/ f838 f446 1"/>
                <a:gd name="f996" fmla="*/ f839 f445 1"/>
                <a:gd name="f997" fmla="*/ f840 f446 1"/>
                <a:gd name="f998" fmla="*/ f841 f445 1"/>
                <a:gd name="f999" fmla="*/ f842 f446 1"/>
                <a:gd name="f1000" fmla="*/ f843 f445 1"/>
                <a:gd name="f1001" fmla="*/ f844 f446 1"/>
                <a:gd name="f1002" fmla="*/ f845 f445 1"/>
                <a:gd name="f1003" fmla="*/ f846 f446 1"/>
                <a:gd name="f1004" fmla="*/ f847 f445 1"/>
                <a:gd name="f1005" fmla="*/ f848 f446 1"/>
                <a:gd name="f1006" fmla="*/ f849 f445 1"/>
                <a:gd name="f1007" fmla="*/ f850 f446 1"/>
                <a:gd name="f1008" fmla="*/ f851 f445 1"/>
                <a:gd name="f1009" fmla="*/ f852 f446 1"/>
                <a:gd name="f1010" fmla="*/ f853 f446 1"/>
                <a:gd name="f1011" fmla="*/ f854 f445 1"/>
                <a:gd name="f1012" fmla="*/ f855 f446 1"/>
                <a:gd name="f1013" fmla="*/ f856 f445 1"/>
                <a:gd name="f1014" fmla="*/ f857 f446 1"/>
                <a:gd name="f1015" fmla="*/ f858 f445 1"/>
                <a:gd name="f1016" fmla="*/ f859 f446 1"/>
                <a:gd name="f1017" fmla="*/ f860 f445 1"/>
                <a:gd name="f1018" fmla="*/ f861 f446 1"/>
                <a:gd name="f1019" fmla="*/ f862 f445 1"/>
                <a:gd name="f1020" fmla="*/ f863 f446 1"/>
                <a:gd name="f1021" fmla="*/ f864 f445 1"/>
                <a:gd name="f1022" fmla="*/ f865 f446 1"/>
                <a:gd name="f1023" fmla="*/ f866 f445 1"/>
                <a:gd name="f1024" fmla="*/ f867 f446 1"/>
                <a:gd name="f1025" fmla="*/ f868 f445 1"/>
                <a:gd name="f1026" fmla="*/ f869 f446 1"/>
                <a:gd name="f1027" fmla="*/ f870 f445 1"/>
                <a:gd name="f1028" fmla="*/ f871 f446 1"/>
                <a:gd name="f1029" fmla="*/ f872 f445 1"/>
                <a:gd name="f1030" fmla="*/ f873 f446 1"/>
                <a:gd name="f1031" fmla="*/ f874 f445 1"/>
                <a:gd name="f1032" fmla="*/ f875 f446 1"/>
                <a:gd name="f1033" fmla="*/ f876 f445 1"/>
                <a:gd name="f1034" fmla="*/ f877 f446 1"/>
                <a:gd name="f1035" fmla="*/ f878 f445 1"/>
                <a:gd name="f1036" fmla="*/ f879 f446 1"/>
                <a:gd name="f1037" fmla="*/ f880 f445 1"/>
                <a:gd name="f1038" fmla="*/ f881 f446 1"/>
                <a:gd name="f1039" fmla="*/ f882 f445 1"/>
                <a:gd name="f1040" fmla="*/ f883 f446 1"/>
                <a:gd name="f1041" fmla="*/ f884 f445 1"/>
                <a:gd name="f1042" fmla="*/ f885 f446 1"/>
                <a:gd name="f1043" fmla="*/ f886 f445 1"/>
                <a:gd name="f1044" fmla="*/ f887 f446 1"/>
                <a:gd name="f1045" fmla="*/ f888 f445 1"/>
                <a:gd name="f1046" fmla="*/ f889 f446 1"/>
                <a:gd name="f1047" fmla="*/ f890 f445 1"/>
                <a:gd name="f1048" fmla="*/ f891 f446 1"/>
                <a:gd name="f1049" fmla="*/ f892 f445 1"/>
                <a:gd name="f1050" fmla="*/ f893 f446 1"/>
                <a:gd name="f1051" fmla="*/ f894 f445 1"/>
                <a:gd name="f1052" fmla="*/ f895 f446 1"/>
                <a:gd name="f1053" fmla="*/ f896 f445 1"/>
                <a:gd name="f1054" fmla="*/ f897 f446 1"/>
                <a:gd name="f1055" fmla="*/ f898 f445 1"/>
                <a:gd name="f1056" fmla="*/ f899 f446 1"/>
                <a:gd name="f1057" fmla="*/ f900 f445 1"/>
                <a:gd name="f1058" fmla="*/ f901 f445 1"/>
                <a:gd name="f1059" fmla="*/ f902 f445 1"/>
                <a:gd name="f1060" fmla="*/ f903 f446 1"/>
                <a:gd name="f1061" fmla="*/ f904 f445 1"/>
                <a:gd name="f1062" fmla="*/ f905 f446 1"/>
                <a:gd name="f1063" fmla="*/ f906 f445 1"/>
                <a:gd name="f1064" fmla="*/ f907 f446 1"/>
                <a:gd name="f1065" fmla="*/ f908 f445 1"/>
                <a:gd name="f1066" fmla="*/ f909 f446 1"/>
                <a:gd name="f1067" fmla="*/ f910 f445 1"/>
                <a:gd name="f1068" fmla="*/ f911 f446 1"/>
                <a:gd name="f1069" fmla="*/ f912 f445 1"/>
                <a:gd name="f1070" fmla="*/ f913 f446 1"/>
                <a:gd name="f1071" fmla="*/ f914 f445 1"/>
                <a:gd name="f1072" fmla="*/ f915 f446 1"/>
                <a:gd name="f1073" fmla="*/ f916 f445 1"/>
                <a:gd name="f1074" fmla="*/ f917 f446 1"/>
                <a:gd name="f1075" fmla="*/ f918 f445 1"/>
                <a:gd name="f1076" fmla="*/ f919 f4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9">
                  <a:pos x="f924" y="f925"/>
                </a:cxn>
                <a:cxn ang="f609">
                  <a:pos x="f926" y="f927"/>
                </a:cxn>
                <a:cxn ang="f609">
                  <a:pos x="f928" y="f929"/>
                </a:cxn>
                <a:cxn ang="f609">
                  <a:pos x="f930" y="f931"/>
                </a:cxn>
                <a:cxn ang="f609">
                  <a:pos x="f932" y="f933"/>
                </a:cxn>
                <a:cxn ang="f609">
                  <a:pos x="f934" y="f935"/>
                </a:cxn>
                <a:cxn ang="f609">
                  <a:pos x="f936" y="f937"/>
                </a:cxn>
                <a:cxn ang="f609">
                  <a:pos x="f938" y="f939"/>
                </a:cxn>
                <a:cxn ang="f609">
                  <a:pos x="f940" y="f941"/>
                </a:cxn>
                <a:cxn ang="f609">
                  <a:pos x="f942" y="f943"/>
                </a:cxn>
                <a:cxn ang="f609">
                  <a:pos x="f944" y="f945"/>
                </a:cxn>
                <a:cxn ang="f609">
                  <a:pos x="f946" y="f947"/>
                </a:cxn>
                <a:cxn ang="f609">
                  <a:pos x="f948" y="f949"/>
                </a:cxn>
                <a:cxn ang="f609">
                  <a:pos x="f950" y="f951"/>
                </a:cxn>
                <a:cxn ang="f609">
                  <a:pos x="f952" y="f953"/>
                </a:cxn>
                <a:cxn ang="f609">
                  <a:pos x="f954" y="f955"/>
                </a:cxn>
                <a:cxn ang="f609">
                  <a:pos x="f956" y="f957"/>
                </a:cxn>
                <a:cxn ang="f609">
                  <a:pos x="f958" y="f959"/>
                </a:cxn>
                <a:cxn ang="f609">
                  <a:pos x="f960" y="f961"/>
                </a:cxn>
                <a:cxn ang="f609">
                  <a:pos x="f962" y="f963"/>
                </a:cxn>
                <a:cxn ang="f609">
                  <a:pos x="f964" y="f965"/>
                </a:cxn>
                <a:cxn ang="f609">
                  <a:pos x="f966" y="f967"/>
                </a:cxn>
                <a:cxn ang="f609">
                  <a:pos x="f968" y="f969"/>
                </a:cxn>
                <a:cxn ang="f609">
                  <a:pos x="f970" y="f971"/>
                </a:cxn>
                <a:cxn ang="f609">
                  <a:pos x="f972" y="f973"/>
                </a:cxn>
                <a:cxn ang="f609">
                  <a:pos x="f974" y="f975"/>
                </a:cxn>
                <a:cxn ang="f609">
                  <a:pos x="f976" y="f977"/>
                </a:cxn>
                <a:cxn ang="f609">
                  <a:pos x="f978" y="f979"/>
                </a:cxn>
                <a:cxn ang="f609">
                  <a:pos x="f980" y="f981"/>
                </a:cxn>
                <a:cxn ang="f609">
                  <a:pos x="f982" y="f983"/>
                </a:cxn>
                <a:cxn ang="f609">
                  <a:pos x="f984" y="f985"/>
                </a:cxn>
                <a:cxn ang="f609">
                  <a:pos x="f986" y="f987"/>
                </a:cxn>
                <a:cxn ang="f609">
                  <a:pos x="f988" y="f989"/>
                </a:cxn>
                <a:cxn ang="f609">
                  <a:pos x="f990" y="f991"/>
                </a:cxn>
                <a:cxn ang="f609">
                  <a:pos x="f992" y="f993"/>
                </a:cxn>
                <a:cxn ang="f609">
                  <a:pos x="f994" y="f995"/>
                </a:cxn>
                <a:cxn ang="f609">
                  <a:pos x="f996" y="f997"/>
                </a:cxn>
                <a:cxn ang="f609">
                  <a:pos x="f998" y="f999"/>
                </a:cxn>
                <a:cxn ang="f609">
                  <a:pos x="f1000" y="f1001"/>
                </a:cxn>
                <a:cxn ang="f609">
                  <a:pos x="f1002" y="f1003"/>
                </a:cxn>
                <a:cxn ang="f609">
                  <a:pos x="f1004" y="f1005"/>
                </a:cxn>
                <a:cxn ang="f609">
                  <a:pos x="f1006" y="f1007"/>
                </a:cxn>
                <a:cxn ang="f609">
                  <a:pos x="f1008" y="f1009"/>
                </a:cxn>
                <a:cxn ang="f609">
                  <a:pos x="f924" y="f1010"/>
                </a:cxn>
                <a:cxn ang="f609">
                  <a:pos x="f1011" y="f1012"/>
                </a:cxn>
                <a:cxn ang="f609">
                  <a:pos x="f1013" y="f1014"/>
                </a:cxn>
                <a:cxn ang="f609">
                  <a:pos x="f1015" y="f1016"/>
                </a:cxn>
                <a:cxn ang="f609">
                  <a:pos x="f1017" y="f1018"/>
                </a:cxn>
                <a:cxn ang="f609">
                  <a:pos x="f1019" y="f1020"/>
                </a:cxn>
                <a:cxn ang="f609">
                  <a:pos x="f1021" y="f1022"/>
                </a:cxn>
                <a:cxn ang="f609">
                  <a:pos x="f1023" y="f1024"/>
                </a:cxn>
                <a:cxn ang="f609">
                  <a:pos x="f1025" y="f1026"/>
                </a:cxn>
                <a:cxn ang="f609">
                  <a:pos x="f1027" y="f1028"/>
                </a:cxn>
                <a:cxn ang="f609">
                  <a:pos x="f1029" y="f1030"/>
                </a:cxn>
                <a:cxn ang="f609">
                  <a:pos x="f1031" y="f1032"/>
                </a:cxn>
                <a:cxn ang="f609">
                  <a:pos x="f1033" y="f1034"/>
                </a:cxn>
                <a:cxn ang="f609">
                  <a:pos x="f1035" y="f1036"/>
                </a:cxn>
                <a:cxn ang="f609">
                  <a:pos x="f1037" y="f1038"/>
                </a:cxn>
                <a:cxn ang="f609">
                  <a:pos x="f1039" y="f1040"/>
                </a:cxn>
                <a:cxn ang="f609">
                  <a:pos x="f1041" y="f1042"/>
                </a:cxn>
                <a:cxn ang="f609">
                  <a:pos x="f1043" y="f1044"/>
                </a:cxn>
                <a:cxn ang="f609">
                  <a:pos x="f1045" y="f1046"/>
                </a:cxn>
                <a:cxn ang="f609">
                  <a:pos x="f1047" y="f1048"/>
                </a:cxn>
                <a:cxn ang="f609">
                  <a:pos x="f1049" y="f1050"/>
                </a:cxn>
                <a:cxn ang="f609">
                  <a:pos x="f1051" y="f1052"/>
                </a:cxn>
                <a:cxn ang="f609">
                  <a:pos x="f1053" y="f1054"/>
                </a:cxn>
                <a:cxn ang="f609">
                  <a:pos x="f1055" y="f1056"/>
                </a:cxn>
                <a:cxn ang="f609">
                  <a:pos x="f1057" y="f1056"/>
                </a:cxn>
                <a:cxn ang="f609">
                  <a:pos x="f1058" y="f1056"/>
                </a:cxn>
                <a:cxn ang="f609">
                  <a:pos x="f1059" y="f1060"/>
                </a:cxn>
                <a:cxn ang="f609">
                  <a:pos x="f1061" y="f1062"/>
                </a:cxn>
                <a:cxn ang="f609">
                  <a:pos x="f1063" y="f1064"/>
                </a:cxn>
                <a:cxn ang="f609">
                  <a:pos x="f1065" y="f1066"/>
                </a:cxn>
                <a:cxn ang="f609">
                  <a:pos x="f1067" y="f1068"/>
                </a:cxn>
                <a:cxn ang="f609">
                  <a:pos x="f1069" y="f1070"/>
                </a:cxn>
                <a:cxn ang="f609">
                  <a:pos x="f1071" y="f1072"/>
                </a:cxn>
                <a:cxn ang="f609">
                  <a:pos x="f1073" y="f1074"/>
                </a:cxn>
                <a:cxn ang="f609">
                  <a:pos x="f1075" y="f1076"/>
                </a:cxn>
              </a:cxnLst>
              <a:rect l="f920" t="f923" r="f921" b="f922"/>
              <a:pathLst>
                <a:path w="3032325" h="2946778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4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9"/>
                    <a:pt x="f73" y="f74"/>
                  </a:cubicBezTo>
                  <a:cubicBezTo>
                    <a:pt x="f75" y="f76"/>
                    <a:pt x="f77" y="f64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7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0"/>
                  </a:cubicBezTo>
                  <a:cubicBezTo>
                    <a:pt x="f252" y="f253"/>
                    <a:pt x="f254" y="f255"/>
                    <a:pt x="f8" y="f253"/>
                  </a:cubicBezTo>
                  <a:close/>
                  <a:moveTo>
                    <a:pt x="f256" y="f257"/>
                  </a:move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268" y="f269"/>
                  </a:cubicBez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278" y="f279"/>
                    <a:pt x="f280" y="f281"/>
                  </a:cubicBez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7"/>
                    <a:pt x="f308" y="f309"/>
                    <a:pt x="f310" y="f311"/>
                  </a:cubicBezTo>
                  <a:cubicBezTo>
                    <a:pt x="f312" y="f313"/>
                    <a:pt x="f314" y="f315"/>
                    <a:pt x="f316" y="f317"/>
                  </a:cubicBezTo>
                  <a:cubicBezTo>
                    <a:pt x="f318" y="f319"/>
                    <a:pt x="f320" y="f321"/>
                    <a:pt x="f322" y="f323"/>
                  </a:cubicBezTo>
                  <a:cubicBezTo>
                    <a:pt x="f324" y="f325"/>
                    <a:pt x="f326" y="f327"/>
                    <a:pt x="f328" y="f329"/>
                  </a:cubicBez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1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360"/>
                    <a:pt x="f361" y="f362"/>
                    <a:pt x="f363" y="f364"/>
                  </a:cubicBezTo>
                  <a:cubicBezTo>
                    <a:pt x="f365" y="f366"/>
                    <a:pt x="f367" y="f368"/>
                    <a:pt x="f369" y="f370"/>
                  </a:cubicBezTo>
                  <a:cubicBezTo>
                    <a:pt x="f371" y="f372"/>
                    <a:pt x="f373" y="f374"/>
                    <a:pt x="f375" y="f376"/>
                  </a:cubicBezTo>
                  <a:cubicBezTo>
                    <a:pt x="f377" y="f378"/>
                    <a:pt x="f379" y="f380"/>
                    <a:pt x="f381" y="f382"/>
                  </a:cubicBezTo>
                  <a:cubicBezTo>
                    <a:pt x="f383" y="f384"/>
                    <a:pt x="f385" y="f386"/>
                    <a:pt x="f387" y="f386"/>
                  </a:cubicBezTo>
                  <a:cubicBezTo>
                    <a:pt x="f388" y="f389"/>
                    <a:pt x="f390" y="f386"/>
                    <a:pt x="f391" y="f386"/>
                  </a:cubicBezTo>
                  <a:cubicBezTo>
                    <a:pt x="f392" y="f386"/>
                    <a:pt x="f393" y="f386"/>
                    <a:pt x="f394" y="f386"/>
                  </a:cubicBezTo>
                  <a:close/>
                  <a:moveTo>
                    <a:pt x="f395" y="f396"/>
                  </a:moveTo>
                  <a:cubicBezTo>
                    <a:pt x="f397" y="f398"/>
                    <a:pt x="f399" y="f400"/>
                    <a:pt x="f401" y="f402"/>
                  </a:cubicBezTo>
                  <a:cubicBezTo>
                    <a:pt x="f403" y="f404"/>
                    <a:pt x="f405" y="f406"/>
                    <a:pt x="f407" y="f408"/>
                  </a:cubicBezTo>
                  <a:cubicBezTo>
                    <a:pt x="f409" y="f410"/>
                    <a:pt x="f411" y="f412"/>
                    <a:pt x="f413" y="f414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423" y="f424"/>
                    <a:pt x="f425" y="f426"/>
                  </a:cubicBezTo>
                  <a:cubicBezTo>
                    <a:pt x="f427" y="f428"/>
                    <a:pt x="f390" y="f429"/>
                    <a:pt x="f430" y="f431"/>
                  </a:cubicBezTo>
                  <a:cubicBezTo>
                    <a:pt x="f432" y="f433"/>
                    <a:pt x="f434" y="f435"/>
                    <a:pt x="f436" y="f437"/>
                  </a:cubicBezTo>
                  <a:cubicBezTo>
                    <a:pt x="f438" y="f439"/>
                    <a:pt x="f440" y="f441"/>
                    <a:pt x="f442" y="f443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orma libre: forma 7">
              <a:extLst>
                <a:ext uri="{FF2B5EF4-FFF2-40B4-BE49-F238E27FC236}">
                  <a16:creationId xmlns:a16="http://schemas.microsoft.com/office/drawing/2014/main" id="{932E8FE7-2CDF-4F7F-92C7-BA26821BDE25}"/>
                </a:ext>
              </a:extLst>
            </p:cNvPr>
            <p:cNvSpPr/>
            <p:nvPr/>
          </p:nvSpPr>
          <p:spPr>
            <a:xfrm>
              <a:off x="5546988" y="2261228"/>
              <a:ext cx="959269" cy="12717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9267"/>
                <a:gd name="f7" fmla="val 1271735"/>
                <a:gd name="f8" fmla="val 328628"/>
                <a:gd name="f9" fmla="val 1117166"/>
                <a:gd name="f10" fmla="val 351201"/>
                <a:gd name="f11" fmla="val 365056"/>
                <a:gd name="f12" fmla="val 378756"/>
                <a:gd name="f13" fmla="val 560741"/>
                <a:gd name="f14" fmla="val 742725"/>
                <a:gd name="f15" fmla="val 924710"/>
                <a:gd name="f16" fmla="val 1117322"/>
                <a:gd name="f17" fmla="val 935919"/>
                <a:gd name="f18" fmla="val 951019"/>
                <a:gd name="f19" fmla="val 1112963"/>
                <a:gd name="f20" fmla="val 957091"/>
                <a:gd name="f21" fmla="val 1123238"/>
                <a:gd name="f22" fmla="val 965186"/>
                <a:gd name="f23" fmla="val 1136937"/>
                <a:gd name="f24" fmla="val 948529"/>
                <a:gd name="f25" fmla="val 1145032"/>
                <a:gd name="f26" fmla="val 942613"/>
                <a:gd name="f27" fmla="val 1155618"/>
                <a:gd name="f28" fmla="val 892641"/>
                <a:gd name="f29" fmla="val 1247000"/>
                <a:gd name="f30" fmla="val 819629"/>
                <a:gd name="f31" fmla="val 1275800"/>
                <a:gd name="f32" fmla="val 713303"/>
                <a:gd name="f33" fmla="val 1271285"/>
                <a:gd name="f34" fmla="val 488196"/>
                <a:gd name="f35" fmla="val 1261633"/>
                <a:gd name="f36" fmla="val 262311"/>
                <a:gd name="f37" fmla="val 1268483"/>
                <a:gd name="f38" fmla="val 36737"/>
                <a:gd name="f39" fmla="val 1268171"/>
                <a:gd name="f40" fmla="val 24750"/>
                <a:gd name="f41" fmla="val 8092"/>
                <a:gd name="f42" fmla="val 1274554"/>
                <a:gd name="f43" fmla="val 1554"/>
                <a:gd name="f44" fmla="val 1261010"/>
                <a:gd name="f45" fmla="val -4984"/>
                <a:gd name="f46" fmla="val 1247311"/>
                <a:gd name="f47" fmla="val 10739"/>
                <a:gd name="f48" fmla="val 1238437"/>
                <a:gd name="f49" fmla="val 18523"/>
                <a:gd name="f50" fmla="val 1229408"/>
                <a:gd name="f51" fmla="val 202531"/>
                <a:gd name="f52" fmla="val 1015821"/>
                <a:gd name="f53" fmla="val 386695"/>
                <a:gd name="f54" fmla="val 802390"/>
                <a:gd name="f55" fmla="val 571327"/>
                <a:gd name="f56" fmla="val 589426"/>
                <a:gd name="f57" fmla="val 634375"/>
                <a:gd name="f58" fmla="val 516570"/>
                <a:gd name="f59" fmla="val 679521"/>
                <a:gd name="f60" fmla="val 437331"/>
                <a:gd name="f61" fmla="val 675474"/>
                <a:gd name="f62" fmla="val 336764"/>
                <a:gd name="f63" fmla="val 671426"/>
                <a:gd name="f64" fmla="val 240401"/>
                <a:gd name="f65" fmla="val 620364"/>
                <a:gd name="f66" fmla="val 179532"/>
                <a:gd name="f67" fmla="val 525869"/>
                <a:gd name="f68" fmla="val 158983"/>
                <a:gd name="f69" fmla="val 478388"/>
                <a:gd name="f70" fmla="val 148708"/>
                <a:gd name="f71" fmla="val 431530"/>
                <a:gd name="f72" fmla="val 151043"/>
                <a:gd name="f73" fmla="val 385139"/>
                <a:gd name="f74" fmla="val 163964"/>
                <a:gd name="f75" fmla="val 311660"/>
                <a:gd name="f76" fmla="val 184358"/>
                <a:gd name="f77" fmla="val 266981"/>
                <a:gd name="f78" fmla="val 241335"/>
                <a:gd name="f79" fmla="val 265424"/>
                <a:gd name="f80" fmla="val 323532"/>
                <a:gd name="f81" fmla="val 264646"/>
                <a:gd name="f82" fmla="val 361050"/>
                <a:gd name="f83" fmla="val 252036"/>
                <a:gd name="f84" fmla="val 373504"/>
                <a:gd name="f85" fmla="val 215764"/>
                <a:gd name="f86" fmla="val 369456"/>
                <a:gd name="f87" fmla="val 190388"/>
                <a:gd name="f88" fmla="val 366654"/>
                <a:gd name="f89" fmla="val 164546"/>
                <a:gd name="f90" fmla="val 367588"/>
                <a:gd name="f91" fmla="val 139016"/>
                <a:gd name="f92" fmla="val 369145"/>
                <a:gd name="f93" fmla="val 109126"/>
                <a:gd name="f94" fmla="val 371013"/>
                <a:gd name="f95" fmla="val 99007"/>
                <a:gd name="f96" fmla="val 359182"/>
                <a:gd name="f97" fmla="val 98696"/>
                <a:gd name="f98" fmla="val 329136"/>
                <a:gd name="f99" fmla="val 96983"/>
                <a:gd name="f100" fmla="val 187316"/>
                <a:gd name="f101" fmla="val 178868"/>
                <a:gd name="f102" fmla="val 67290"/>
                <a:gd name="f103" fmla="val 314462"/>
                <a:gd name="f104" fmla="val 26191"/>
                <a:gd name="f105" fmla="val 457061"/>
                <a:gd name="f106" fmla="val -17086"/>
                <a:gd name="f107" fmla="val 595923"/>
                <a:gd name="f108" fmla="val -11326"/>
                <a:gd name="f109" fmla="val 721865"/>
                <a:gd name="f110" fmla="val 78343"/>
                <a:gd name="f111" fmla="val 793943"/>
                <a:gd name="f112" fmla="val 129560"/>
                <a:gd name="f113" fmla="val 830993"/>
                <a:gd name="f114" fmla="val 203195"/>
                <a:gd name="f115" fmla="val 841112"/>
                <a:gd name="f116" fmla="val 289595"/>
                <a:gd name="f117" fmla="val 857303"/>
                <a:gd name="f118" fmla="val 428302"/>
                <a:gd name="f119" fmla="val 818072"/>
                <a:gd name="f120" fmla="val 550040"/>
                <a:gd name="f121" fmla="val 725601"/>
                <a:gd name="f122" fmla="val 655432"/>
                <a:gd name="f123" fmla="val 601372"/>
                <a:gd name="f124" fmla="val 796941"/>
                <a:gd name="f125" fmla="val 478544"/>
                <a:gd name="f126" fmla="val 939696"/>
                <a:gd name="f127" fmla="val 355093"/>
                <a:gd name="f128" fmla="val 1081983"/>
                <a:gd name="f129" fmla="val 347621"/>
                <a:gd name="f130" fmla="val 1090546"/>
                <a:gd name="f131" fmla="val 341238"/>
                <a:gd name="f132" fmla="val 1100042"/>
                <a:gd name="f133" fmla="val 1116855"/>
                <a:gd name="f134" fmla="+- 0 0 -90"/>
                <a:gd name="f135" fmla="*/ f3 1 959267"/>
                <a:gd name="f136" fmla="*/ f4 1 1271735"/>
                <a:gd name="f137" fmla="val f5"/>
                <a:gd name="f138" fmla="val f6"/>
                <a:gd name="f139" fmla="val f7"/>
                <a:gd name="f140" fmla="*/ f134 f0 1"/>
                <a:gd name="f141" fmla="+- f139 0 f137"/>
                <a:gd name="f142" fmla="+- f138 0 f137"/>
                <a:gd name="f143" fmla="*/ f140 1 f2"/>
                <a:gd name="f144" fmla="*/ f142 1 959267"/>
                <a:gd name="f145" fmla="*/ f141 1 1271735"/>
                <a:gd name="f146" fmla="*/ 328628 f142 1"/>
                <a:gd name="f147" fmla="*/ 1117166 f141 1"/>
                <a:gd name="f148" fmla="*/ 378756 f142 1"/>
                <a:gd name="f149" fmla="*/ 924710 f142 1"/>
                <a:gd name="f150" fmla="*/ 1117322 f141 1"/>
                <a:gd name="f151" fmla="*/ 957091 f142 1"/>
                <a:gd name="f152" fmla="*/ 1123238 f141 1"/>
                <a:gd name="f153" fmla="*/ 942613 f142 1"/>
                <a:gd name="f154" fmla="*/ 1155618 f141 1"/>
                <a:gd name="f155" fmla="*/ 713303 f142 1"/>
                <a:gd name="f156" fmla="*/ 1271285 f141 1"/>
                <a:gd name="f157" fmla="*/ 36737 f142 1"/>
                <a:gd name="f158" fmla="*/ 1268171 f141 1"/>
                <a:gd name="f159" fmla="*/ 1554 f142 1"/>
                <a:gd name="f160" fmla="*/ 1261010 f141 1"/>
                <a:gd name="f161" fmla="*/ 18523 f142 1"/>
                <a:gd name="f162" fmla="*/ 1229408 f141 1"/>
                <a:gd name="f163" fmla="*/ 571327 f142 1"/>
                <a:gd name="f164" fmla="*/ 589426 f141 1"/>
                <a:gd name="f165" fmla="*/ 675474 f142 1"/>
                <a:gd name="f166" fmla="*/ 336764 f141 1"/>
                <a:gd name="f167" fmla="*/ 525869 f142 1"/>
                <a:gd name="f168" fmla="*/ 158983 f141 1"/>
                <a:gd name="f169" fmla="*/ 385139 f142 1"/>
                <a:gd name="f170" fmla="*/ 163964 f141 1"/>
                <a:gd name="f171" fmla="*/ 265424 f142 1"/>
                <a:gd name="f172" fmla="*/ 323532 f141 1"/>
                <a:gd name="f173" fmla="*/ 215764 f142 1"/>
                <a:gd name="f174" fmla="*/ 369456 f141 1"/>
                <a:gd name="f175" fmla="*/ 139016 f142 1"/>
                <a:gd name="f176" fmla="*/ 369145 f141 1"/>
                <a:gd name="f177" fmla="*/ 98696 f142 1"/>
                <a:gd name="f178" fmla="*/ 329136 f141 1"/>
                <a:gd name="f179" fmla="*/ 314462 f142 1"/>
                <a:gd name="f180" fmla="*/ 26191 f141 1"/>
                <a:gd name="f181" fmla="*/ 721865 f142 1"/>
                <a:gd name="f182" fmla="*/ 78343 f141 1"/>
                <a:gd name="f183" fmla="*/ 841112 f142 1"/>
                <a:gd name="f184" fmla="*/ 289595 f141 1"/>
                <a:gd name="f185" fmla="*/ 725601 f142 1"/>
                <a:gd name="f186" fmla="*/ 655432 f141 1"/>
                <a:gd name="f187" fmla="*/ 355093 f142 1"/>
                <a:gd name="f188" fmla="*/ 1081983 f141 1"/>
                <a:gd name="f189" fmla="*/ 1116855 f141 1"/>
                <a:gd name="f190" fmla="+- f143 0 f1"/>
                <a:gd name="f191" fmla="*/ f146 1 959267"/>
                <a:gd name="f192" fmla="*/ f147 1 1271735"/>
                <a:gd name="f193" fmla="*/ f148 1 959267"/>
                <a:gd name="f194" fmla="*/ f149 1 959267"/>
                <a:gd name="f195" fmla="*/ f150 1 1271735"/>
                <a:gd name="f196" fmla="*/ f151 1 959267"/>
                <a:gd name="f197" fmla="*/ f152 1 1271735"/>
                <a:gd name="f198" fmla="*/ f153 1 959267"/>
                <a:gd name="f199" fmla="*/ f154 1 1271735"/>
                <a:gd name="f200" fmla="*/ f155 1 959267"/>
                <a:gd name="f201" fmla="*/ f156 1 1271735"/>
                <a:gd name="f202" fmla="*/ f157 1 959267"/>
                <a:gd name="f203" fmla="*/ f158 1 1271735"/>
                <a:gd name="f204" fmla="*/ f159 1 959267"/>
                <a:gd name="f205" fmla="*/ f160 1 1271735"/>
                <a:gd name="f206" fmla="*/ f161 1 959267"/>
                <a:gd name="f207" fmla="*/ f162 1 1271735"/>
                <a:gd name="f208" fmla="*/ f163 1 959267"/>
                <a:gd name="f209" fmla="*/ f164 1 1271735"/>
                <a:gd name="f210" fmla="*/ f165 1 959267"/>
                <a:gd name="f211" fmla="*/ f166 1 1271735"/>
                <a:gd name="f212" fmla="*/ f167 1 959267"/>
                <a:gd name="f213" fmla="*/ f168 1 1271735"/>
                <a:gd name="f214" fmla="*/ f169 1 959267"/>
                <a:gd name="f215" fmla="*/ f170 1 1271735"/>
                <a:gd name="f216" fmla="*/ f171 1 959267"/>
                <a:gd name="f217" fmla="*/ f172 1 1271735"/>
                <a:gd name="f218" fmla="*/ f173 1 959267"/>
                <a:gd name="f219" fmla="*/ f174 1 1271735"/>
                <a:gd name="f220" fmla="*/ f175 1 959267"/>
                <a:gd name="f221" fmla="*/ f176 1 1271735"/>
                <a:gd name="f222" fmla="*/ f177 1 959267"/>
                <a:gd name="f223" fmla="*/ f178 1 1271735"/>
                <a:gd name="f224" fmla="*/ f179 1 959267"/>
                <a:gd name="f225" fmla="*/ f180 1 1271735"/>
                <a:gd name="f226" fmla="*/ f181 1 959267"/>
                <a:gd name="f227" fmla="*/ f182 1 1271735"/>
                <a:gd name="f228" fmla="*/ f183 1 959267"/>
                <a:gd name="f229" fmla="*/ f184 1 1271735"/>
                <a:gd name="f230" fmla="*/ f185 1 959267"/>
                <a:gd name="f231" fmla="*/ f186 1 1271735"/>
                <a:gd name="f232" fmla="*/ f187 1 959267"/>
                <a:gd name="f233" fmla="*/ f188 1 1271735"/>
                <a:gd name="f234" fmla="*/ f189 1 1271735"/>
                <a:gd name="f235" fmla="*/ f137 1 f144"/>
                <a:gd name="f236" fmla="*/ f138 1 f144"/>
                <a:gd name="f237" fmla="*/ f137 1 f145"/>
                <a:gd name="f238" fmla="*/ f139 1 f145"/>
                <a:gd name="f239" fmla="*/ f191 1 f144"/>
                <a:gd name="f240" fmla="*/ f192 1 f145"/>
                <a:gd name="f241" fmla="*/ f193 1 f144"/>
                <a:gd name="f242" fmla="*/ f194 1 f144"/>
                <a:gd name="f243" fmla="*/ f195 1 f145"/>
                <a:gd name="f244" fmla="*/ f196 1 f144"/>
                <a:gd name="f245" fmla="*/ f197 1 f145"/>
                <a:gd name="f246" fmla="*/ f198 1 f144"/>
                <a:gd name="f247" fmla="*/ f199 1 f145"/>
                <a:gd name="f248" fmla="*/ f200 1 f144"/>
                <a:gd name="f249" fmla="*/ f201 1 f145"/>
                <a:gd name="f250" fmla="*/ f202 1 f144"/>
                <a:gd name="f251" fmla="*/ f203 1 f145"/>
                <a:gd name="f252" fmla="*/ f204 1 f144"/>
                <a:gd name="f253" fmla="*/ f205 1 f145"/>
                <a:gd name="f254" fmla="*/ f206 1 f144"/>
                <a:gd name="f255" fmla="*/ f207 1 f145"/>
                <a:gd name="f256" fmla="*/ f208 1 f144"/>
                <a:gd name="f257" fmla="*/ f209 1 f145"/>
                <a:gd name="f258" fmla="*/ f210 1 f144"/>
                <a:gd name="f259" fmla="*/ f211 1 f145"/>
                <a:gd name="f260" fmla="*/ f212 1 f144"/>
                <a:gd name="f261" fmla="*/ f213 1 f145"/>
                <a:gd name="f262" fmla="*/ f214 1 f144"/>
                <a:gd name="f263" fmla="*/ f215 1 f145"/>
                <a:gd name="f264" fmla="*/ f216 1 f144"/>
                <a:gd name="f265" fmla="*/ f217 1 f145"/>
                <a:gd name="f266" fmla="*/ f218 1 f144"/>
                <a:gd name="f267" fmla="*/ f219 1 f145"/>
                <a:gd name="f268" fmla="*/ f220 1 f144"/>
                <a:gd name="f269" fmla="*/ f221 1 f145"/>
                <a:gd name="f270" fmla="*/ f222 1 f144"/>
                <a:gd name="f271" fmla="*/ f223 1 f145"/>
                <a:gd name="f272" fmla="*/ f224 1 f144"/>
                <a:gd name="f273" fmla="*/ f225 1 f145"/>
                <a:gd name="f274" fmla="*/ f226 1 f144"/>
                <a:gd name="f275" fmla="*/ f227 1 f145"/>
                <a:gd name="f276" fmla="*/ f228 1 f144"/>
                <a:gd name="f277" fmla="*/ f229 1 f145"/>
                <a:gd name="f278" fmla="*/ f230 1 f144"/>
                <a:gd name="f279" fmla="*/ f231 1 f145"/>
                <a:gd name="f280" fmla="*/ f232 1 f144"/>
                <a:gd name="f281" fmla="*/ f233 1 f145"/>
                <a:gd name="f282" fmla="*/ f234 1 f145"/>
                <a:gd name="f283" fmla="*/ f235 f135 1"/>
                <a:gd name="f284" fmla="*/ f236 f135 1"/>
                <a:gd name="f285" fmla="*/ f238 f136 1"/>
                <a:gd name="f286" fmla="*/ f237 f136 1"/>
                <a:gd name="f287" fmla="*/ f239 f135 1"/>
                <a:gd name="f288" fmla="*/ f240 f136 1"/>
                <a:gd name="f289" fmla="*/ f241 f135 1"/>
                <a:gd name="f290" fmla="*/ f242 f135 1"/>
                <a:gd name="f291" fmla="*/ f243 f136 1"/>
                <a:gd name="f292" fmla="*/ f244 f135 1"/>
                <a:gd name="f293" fmla="*/ f245 f136 1"/>
                <a:gd name="f294" fmla="*/ f246 f135 1"/>
                <a:gd name="f295" fmla="*/ f247 f136 1"/>
                <a:gd name="f296" fmla="*/ f248 f135 1"/>
                <a:gd name="f297" fmla="*/ f249 f136 1"/>
                <a:gd name="f298" fmla="*/ f250 f135 1"/>
                <a:gd name="f299" fmla="*/ f251 f136 1"/>
                <a:gd name="f300" fmla="*/ f252 f135 1"/>
                <a:gd name="f301" fmla="*/ f253 f136 1"/>
                <a:gd name="f302" fmla="*/ f254 f135 1"/>
                <a:gd name="f303" fmla="*/ f255 f136 1"/>
                <a:gd name="f304" fmla="*/ f256 f135 1"/>
                <a:gd name="f305" fmla="*/ f257 f136 1"/>
                <a:gd name="f306" fmla="*/ f258 f135 1"/>
                <a:gd name="f307" fmla="*/ f259 f136 1"/>
                <a:gd name="f308" fmla="*/ f260 f135 1"/>
                <a:gd name="f309" fmla="*/ f261 f136 1"/>
                <a:gd name="f310" fmla="*/ f262 f135 1"/>
                <a:gd name="f311" fmla="*/ f263 f136 1"/>
                <a:gd name="f312" fmla="*/ f264 f135 1"/>
                <a:gd name="f313" fmla="*/ f265 f136 1"/>
                <a:gd name="f314" fmla="*/ f266 f135 1"/>
                <a:gd name="f315" fmla="*/ f267 f136 1"/>
                <a:gd name="f316" fmla="*/ f268 f135 1"/>
                <a:gd name="f317" fmla="*/ f269 f136 1"/>
                <a:gd name="f318" fmla="*/ f270 f135 1"/>
                <a:gd name="f319" fmla="*/ f271 f136 1"/>
                <a:gd name="f320" fmla="*/ f272 f135 1"/>
                <a:gd name="f321" fmla="*/ f273 f136 1"/>
                <a:gd name="f322" fmla="*/ f274 f135 1"/>
                <a:gd name="f323" fmla="*/ f275 f136 1"/>
                <a:gd name="f324" fmla="*/ f276 f135 1"/>
                <a:gd name="f325" fmla="*/ f277 f136 1"/>
                <a:gd name="f326" fmla="*/ f278 f135 1"/>
                <a:gd name="f327" fmla="*/ f279 f136 1"/>
                <a:gd name="f328" fmla="*/ f280 f135 1"/>
                <a:gd name="f329" fmla="*/ f281 f136 1"/>
                <a:gd name="f330" fmla="*/ f282 f1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0">
                  <a:pos x="f287" y="f288"/>
                </a:cxn>
                <a:cxn ang="f190">
                  <a:pos x="f289" y="f288"/>
                </a:cxn>
                <a:cxn ang="f190">
                  <a:pos x="f290" y="f291"/>
                </a:cxn>
                <a:cxn ang="f190">
                  <a:pos x="f292" y="f293"/>
                </a:cxn>
                <a:cxn ang="f190">
                  <a:pos x="f294" y="f295"/>
                </a:cxn>
                <a:cxn ang="f190">
                  <a:pos x="f296" y="f297"/>
                </a:cxn>
                <a:cxn ang="f190">
                  <a:pos x="f298" y="f299"/>
                </a:cxn>
                <a:cxn ang="f190">
                  <a:pos x="f300" y="f301"/>
                </a:cxn>
                <a:cxn ang="f190">
                  <a:pos x="f302" y="f303"/>
                </a:cxn>
                <a:cxn ang="f190">
                  <a:pos x="f304" y="f305"/>
                </a:cxn>
                <a:cxn ang="f190">
                  <a:pos x="f306" y="f307"/>
                </a:cxn>
                <a:cxn ang="f190">
                  <a:pos x="f308" y="f309"/>
                </a:cxn>
                <a:cxn ang="f190">
                  <a:pos x="f310" y="f311"/>
                </a:cxn>
                <a:cxn ang="f190">
                  <a:pos x="f312" y="f313"/>
                </a:cxn>
                <a:cxn ang="f190">
                  <a:pos x="f314" y="f315"/>
                </a:cxn>
                <a:cxn ang="f190">
                  <a:pos x="f316" y="f317"/>
                </a:cxn>
                <a:cxn ang="f190">
                  <a:pos x="f318" y="f319"/>
                </a:cxn>
                <a:cxn ang="f190">
                  <a:pos x="f320" y="f321"/>
                </a:cxn>
                <a:cxn ang="f190">
                  <a:pos x="f322" y="f323"/>
                </a:cxn>
                <a:cxn ang="f190">
                  <a:pos x="f324" y="f325"/>
                </a:cxn>
                <a:cxn ang="f190">
                  <a:pos x="f326" y="f327"/>
                </a:cxn>
                <a:cxn ang="f190">
                  <a:pos x="f328" y="f329"/>
                </a:cxn>
                <a:cxn ang="f190">
                  <a:pos x="f287" y="f330"/>
                </a:cxn>
              </a:cxnLst>
              <a:rect l="f283" t="f286" r="f284" b="f285"/>
              <a:pathLst>
                <a:path w="959267" h="1271735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9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9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8" y="f133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5">
    <p:bg>
      <p:bgPr>
        <a:solidFill>
          <a:srgbClr val="303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08;p52">
            <a:extLst>
              <a:ext uri="{FF2B5EF4-FFF2-40B4-BE49-F238E27FC236}">
                <a16:creationId xmlns:a16="http://schemas.microsoft.com/office/drawing/2014/main" id="{5FE69C90-D322-4EC1-BAFD-700E1F4E5671}"/>
              </a:ext>
            </a:extLst>
          </p:cNvPr>
          <p:cNvSpPr/>
          <p:nvPr/>
        </p:nvSpPr>
        <p:spPr>
          <a:xfrm>
            <a:off x="3415558" y="112681"/>
            <a:ext cx="4918136" cy="491813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9528" cap="flat">
            <a:solidFill>
              <a:srgbClr val="D28A58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008;p52">
            <a:extLst>
              <a:ext uri="{FF2B5EF4-FFF2-40B4-BE49-F238E27FC236}">
                <a16:creationId xmlns:a16="http://schemas.microsoft.com/office/drawing/2014/main" id="{7EE5DF19-0683-4E9E-A276-09F4F37541CE}"/>
              </a:ext>
            </a:extLst>
          </p:cNvPr>
          <p:cNvSpPr/>
          <p:nvPr/>
        </p:nvSpPr>
        <p:spPr>
          <a:xfrm>
            <a:off x="4300926" y="353232"/>
            <a:ext cx="4497677" cy="449767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009;p52">
            <a:extLst>
              <a:ext uri="{FF2B5EF4-FFF2-40B4-BE49-F238E27FC236}">
                <a16:creationId xmlns:a16="http://schemas.microsoft.com/office/drawing/2014/main" id="{A3D71E3D-D4AF-4301-B4F7-EDC573ECE2B1}"/>
              </a:ext>
            </a:extLst>
          </p:cNvPr>
          <p:cNvSpPr/>
          <p:nvPr/>
        </p:nvSpPr>
        <p:spPr>
          <a:xfrm>
            <a:off x="-810295" y="6795647"/>
            <a:ext cx="27002" cy="26499"/>
          </a:xfrm>
          <a:custGeom>
            <a:avLst/>
            <a:gdLst>
              <a:gd name="f0" fmla="val w"/>
              <a:gd name="f1" fmla="val h"/>
              <a:gd name="f2" fmla="val 0"/>
              <a:gd name="f3" fmla="val 1080"/>
              <a:gd name="f4" fmla="val 1060"/>
              <a:gd name="f5" fmla="val 530"/>
              <a:gd name="f6" fmla="val 1"/>
              <a:gd name="f7" fmla="val 428"/>
              <a:gd name="f8" fmla="val 346"/>
              <a:gd name="f9" fmla="val 21"/>
              <a:gd name="f10" fmla="val 265"/>
              <a:gd name="f11" fmla="val 82"/>
              <a:gd name="f12" fmla="val 102"/>
              <a:gd name="f13" fmla="val 164"/>
              <a:gd name="f14" fmla="val 347"/>
              <a:gd name="f15" fmla="val 714"/>
              <a:gd name="f16" fmla="val 897"/>
              <a:gd name="f17" fmla="val 978"/>
              <a:gd name="f18" fmla="val 1019"/>
              <a:gd name="f19" fmla="val 631"/>
              <a:gd name="f20" fmla="val 713"/>
              <a:gd name="f21" fmla="val 1040"/>
              <a:gd name="f22" fmla="val 794"/>
              <a:gd name="f23" fmla="val 815"/>
              <a:gd name="f24" fmla="val 958"/>
              <a:gd name="f25" fmla="val 855"/>
              <a:gd name="f26" fmla="val 938"/>
              <a:gd name="f27" fmla="val 896"/>
              <a:gd name="f28" fmla="val 917"/>
              <a:gd name="f29" fmla="val 877"/>
              <a:gd name="f30" fmla="val 957"/>
              <a:gd name="f31" fmla="val 856"/>
              <a:gd name="f32" fmla="val 816"/>
              <a:gd name="f33" fmla="val 998"/>
              <a:gd name="f34" fmla="val 775"/>
              <a:gd name="f35" fmla="val 1059"/>
              <a:gd name="f36" fmla="val 693"/>
              <a:gd name="f37" fmla="val 1079"/>
              <a:gd name="f38" fmla="val 612"/>
              <a:gd name="f39" fmla="val 429"/>
              <a:gd name="f40" fmla="val 266"/>
              <a:gd name="f41" fmla="val 245"/>
              <a:gd name="f42" fmla="val 225"/>
              <a:gd name="f43" fmla="val 876"/>
              <a:gd name="f44" fmla="val 123"/>
              <a:gd name="f45" fmla="val 103"/>
              <a:gd name="f46" fmla="*/ f0 1 1080"/>
              <a:gd name="f47" fmla="*/ f1 1 1060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1080"/>
              <a:gd name="f54" fmla="*/ f51 1 1060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1080" h="106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2" y="f5"/>
                </a:cubicBezTo>
                <a:cubicBezTo>
                  <a:pt x="f2" y="f15"/>
                  <a:pt x="f12" y="f16"/>
                  <a:pt x="f10" y="f17"/>
                </a:cubicBezTo>
                <a:cubicBezTo>
                  <a:pt x="f8" y="f18"/>
                  <a:pt x="f7" y="f4"/>
                  <a:pt x="f5" y="f4"/>
                </a:cubicBezTo>
                <a:cubicBezTo>
                  <a:pt x="f19" y="f4"/>
                  <a:pt x="f20" y="f21"/>
                  <a:pt x="f22" y="f17"/>
                </a:cubicBezTo>
                <a:lnTo>
                  <a:pt x="f23" y="f17"/>
                </a:lnTo>
                <a:cubicBezTo>
                  <a:pt x="f23" y="f24"/>
                  <a:pt x="f23" y="f24"/>
                  <a:pt x="f23" y="f24"/>
                </a:cubicBezTo>
                <a:cubicBezTo>
                  <a:pt x="f25" y="f26"/>
                  <a:pt x="f27" y="f28"/>
                  <a:pt x="f28" y="f29"/>
                </a:cubicBezTo>
                <a:cubicBezTo>
                  <a:pt x="f30" y="f31"/>
                  <a:pt x="f17" y="f32"/>
                  <a:pt x="f33" y="f34"/>
                </a:cubicBez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14"/>
                  <a:pt x="f33" y="f40"/>
                </a:cubicBezTo>
                <a:cubicBezTo>
                  <a:pt x="f33" y="f40"/>
                  <a:pt x="f17" y="f41"/>
                  <a:pt x="f30" y="f42"/>
                </a:cubicBezTo>
                <a:cubicBezTo>
                  <a:pt x="f28" y="f13"/>
                  <a:pt x="f43" y="f44"/>
                  <a:pt x="f23" y="f45"/>
                </a:cubicBezTo>
                <a:cubicBezTo>
                  <a:pt x="f23" y="f11"/>
                  <a:pt x="f23" y="f11"/>
                  <a:pt x="f23" y="f11"/>
                </a:cubicBezTo>
                <a:lnTo>
                  <a:pt x="f22" y="f11"/>
                </a:lnTo>
                <a:cubicBezTo>
                  <a:pt x="f20" y="f9"/>
                  <a:pt x="f19" y="f6"/>
                  <a:pt x="f5" y="f6"/>
                </a:cubicBezTo>
                <a:close/>
              </a:path>
            </a:pathLst>
          </a:custGeom>
          <a:solidFill>
            <a:srgbClr val="C2EAE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5" name="Google Shape;2010;p52">
            <a:extLst>
              <a:ext uri="{FF2B5EF4-FFF2-40B4-BE49-F238E27FC236}">
                <a16:creationId xmlns:a16="http://schemas.microsoft.com/office/drawing/2014/main" id="{1481DE79-6648-4204-BE4C-8F96EFD8DCC0}"/>
              </a:ext>
            </a:extLst>
          </p:cNvPr>
          <p:cNvCxnSpPr/>
          <p:nvPr/>
        </p:nvCxnSpPr>
        <p:spPr>
          <a:xfrm>
            <a:off x="792629" y="2669270"/>
            <a:ext cx="3138596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grpSp>
        <p:nvGrpSpPr>
          <p:cNvPr id="6" name="Google Shape;2012;p52">
            <a:extLst>
              <a:ext uri="{FF2B5EF4-FFF2-40B4-BE49-F238E27FC236}">
                <a16:creationId xmlns:a16="http://schemas.microsoft.com/office/drawing/2014/main" id="{6E80DCB7-90B0-4F82-ACCC-32F1BEC8D7A8}"/>
              </a:ext>
            </a:extLst>
          </p:cNvPr>
          <p:cNvGrpSpPr/>
          <p:nvPr/>
        </p:nvGrpSpPr>
        <p:grpSpPr>
          <a:xfrm>
            <a:off x="5264273" y="912927"/>
            <a:ext cx="273004" cy="273616"/>
            <a:chOff x="5264273" y="912927"/>
            <a:chExt cx="273004" cy="273616"/>
          </a:xfrm>
        </p:grpSpPr>
        <p:cxnSp>
          <p:nvCxnSpPr>
            <p:cNvPr id="7" name="Google Shape;2013;p52">
              <a:extLst>
                <a:ext uri="{FF2B5EF4-FFF2-40B4-BE49-F238E27FC236}">
                  <a16:creationId xmlns:a16="http://schemas.microsoft.com/office/drawing/2014/main" id="{B50F19A4-25CE-477B-9757-6971B73EEA4D}"/>
                </a:ext>
              </a:extLst>
            </p:cNvPr>
            <p:cNvCxnSpPr/>
            <p:nvPr/>
          </p:nvCxnSpPr>
          <p:spPr>
            <a:xfrm>
              <a:off x="5400757" y="913247"/>
              <a:ext cx="0" cy="2732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8" name="Google Shape;2014;p52">
              <a:extLst>
                <a:ext uri="{FF2B5EF4-FFF2-40B4-BE49-F238E27FC236}">
                  <a16:creationId xmlns:a16="http://schemas.microsoft.com/office/drawing/2014/main" id="{A5C1049D-C45F-4D9F-B881-8706DC6CC9A6}"/>
                </a:ext>
              </a:extLst>
            </p:cNvPr>
            <p:cNvCxnSpPr/>
            <p:nvPr/>
          </p:nvCxnSpPr>
          <p:spPr>
            <a:xfrm rot="10799991">
              <a:off x="5264273" y="1049758"/>
              <a:ext cx="27300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9" name="Google Shape;2015;p52">
              <a:extLst>
                <a:ext uri="{FF2B5EF4-FFF2-40B4-BE49-F238E27FC236}">
                  <a16:creationId xmlns:a16="http://schemas.microsoft.com/office/drawing/2014/main" id="{D581A72A-074D-4642-B167-83571AEC3448}"/>
                </a:ext>
              </a:extLst>
            </p:cNvPr>
            <p:cNvCxnSpPr/>
            <p:nvPr/>
          </p:nvCxnSpPr>
          <p:spPr>
            <a:xfrm>
              <a:off x="5400793" y="912927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0" name="Google Shape;2016;p52">
              <a:extLst>
                <a:ext uri="{FF2B5EF4-FFF2-40B4-BE49-F238E27FC236}">
                  <a16:creationId xmlns:a16="http://schemas.microsoft.com/office/drawing/2014/main" id="{E74F0511-A1D5-4F06-AA00-C0C51CDF974B}"/>
                </a:ext>
              </a:extLst>
            </p:cNvPr>
            <p:cNvCxnSpPr/>
            <p:nvPr/>
          </p:nvCxnSpPr>
          <p:spPr>
            <a:xfrm>
              <a:off x="5400711" y="912927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11" name="Google Shape;2017;p52">
            <a:extLst>
              <a:ext uri="{FF2B5EF4-FFF2-40B4-BE49-F238E27FC236}">
                <a16:creationId xmlns:a16="http://schemas.microsoft.com/office/drawing/2014/main" id="{62B5B182-2927-45E0-A3C1-1D94D22453FF}"/>
              </a:ext>
            </a:extLst>
          </p:cNvPr>
          <p:cNvGrpSpPr/>
          <p:nvPr/>
        </p:nvGrpSpPr>
        <p:grpSpPr>
          <a:xfrm>
            <a:off x="4688687" y="3203335"/>
            <a:ext cx="272994" cy="273606"/>
            <a:chOff x="4688687" y="3203335"/>
            <a:chExt cx="272994" cy="273606"/>
          </a:xfrm>
        </p:grpSpPr>
        <p:cxnSp>
          <p:nvCxnSpPr>
            <p:cNvPr id="12" name="Google Shape;2018;p52">
              <a:extLst>
                <a:ext uri="{FF2B5EF4-FFF2-40B4-BE49-F238E27FC236}">
                  <a16:creationId xmlns:a16="http://schemas.microsoft.com/office/drawing/2014/main" id="{7BA91689-5E36-469D-9F56-E09B50FFF322}"/>
                </a:ext>
              </a:extLst>
            </p:cNvPr>
            <p:cNvCxnSpPr/>
            <p:nvPr/>
          </p:nvCxnSpPr>
          <p:spPr>
            <a:xfrm>
              <a:off x="4825160" y="3203646"/>
              <a:ext cx="0" cy="2732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3" name="Google Shape;2019;p52">
              <a:extLst>
                <a:ext uri="{FF2B5EF4-FFF2-40B4-BE49-F238E27FC236}">
                  <a16:creationId xmlns:a16="http://schemas.microsoft.com/office/drawing/2014/main" id="{2704AB23-1B9F-4CF9-AA92-0937E2EA0688}"/>
                </a:ext>
              </a:extLst>
            </p:cNvPr>
            <p:cNvCxnSpPr/>
            <p:nvPr/>
          </p:nvCxnSpPr>
          <p:spPr>
            <a:xfrm rot="10799991">
              <a:off x="4688687" y="3340166"/>
              <a:ext cx="27299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4" name="Google Shape;2020;p52">
              <a:extLst>
                <a:ext uri="{FF2B5EF4-FFF2-40B4-BE49-F238E27FC236}">
                  <a16:creationId xmlns:a16="http://schemas.microsoft.com/office/drawing/2014/main" id="{F9DC5788-E3AB-4D12-AC54-3D564AE24D48}"/>
                </a:ext>
              </a:extLst>
            </p:cNvPr>
            <p:cNvCxnSpPr/>
            <p:nvPr/>
          </p:nvCxnSpPr>
          <p:spPr>
            <a:xfrm>
              <a:off x="4825188" y="3203335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5" name="Google Shape;2021;p52">
              <a:extLst>
                <a:ext uri="{FF2B5EF4-FFF2-40B4-BE49-F238E27FC236}">
                  <a16:creationId xmlns:a16="http://schemas.microsoft.com/office/drawing/2014/main" id="{1CC6C6B6-5968-48F6-BB28-560BB64FC653}"/>
                </a:ext>
              </a:extLst>
            </p:cNvPr>
            <p:cNvCxnSpPr/>
            <p:nvPr/>
          </p:nvCxnSpPr>
          <p:spPr>
            <a:xfrm>
              <a:off x="4825105" y="3203335"/>
              <a:ext cx="0" cy="27322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sp>
        <p:nvSpPr>
          <p:cNvPr id="16" name="Google Shape;2022;p52">
            <a:extLst>
              <a:ext uri="{FF2B5EF4-FFF2-40B4-BE49-F238E27FC236}">
                <a16:creationId xmlns:a16="http://schemas.microsoft.com/office/drawing/2014/main" id="{0FA29BE0-C435-463C-9A24-F72463B5DC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979377"/>
            <a:ext cx="3484504" cy="1622703"/>
          </a:xfrm>
        </p:spPr>
        <p:txBody>
          <a:bodyPr anchor="ctr"/>
          <a:lstStyle/>
          <a:p>
            <a:pPr lvl="0"/>
            <a:r>
              <a:rPr lang="es-ES"/>
              <a:t>NO TE OLVIDES DE LOS CHURROS Y EL CHOCOLATE</a:t>
            </a:r>
          </a:p>
        </p:txBody>
      </p:sp>
      <p:sp>
        <p:nvSpPr>
          <p:cNvPr id="17" name="Google Shape;2023;p52">
            <a:extLst>
              <a:ext uri="{FF2B5EF4-FFF2-40B4-BE49-F238E27FC236}">
                <a16:creationId xmlns:a16="http://schemas.microsoft.com/office/drawing/2014/main" id="{04D2DDA7-4F79-4EEB-988B-4DBF4498CC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222" y="2954526"/>
            <a:ext cx="3587703" cy="1143000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s-ES" sz="1700"/>
              <a:t>Si quieres que la fiesta termine con buen pie, puedes degustar unos deliciosos churros con chocolate caliente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9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40;p56">
            <a:extLst>
              <a:ext uri="{FF2B5EF4-FFF2-40B4-BE49-F238E27FC236}">
                <a16:creationId xmlns:a16="http://schemas.microsoft.com/office/drawing/2014/main" id="{37995F94-ADFD-4A33-A891-023FD2E14F58}"/>
              </a:ext>
            </a:extLst>
          </p:cNvPr>
          <p:cNvSpPr/>
          <p:nvPr/>
        </p:nvSpPr>
        <p:spPr>
          <a:xfrm>
            <a:off x="6444270" y="1759753"/>
            <a:ext cx="1027502" cy="10275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141;p56">
            <a:extLst>
              <a:ext uri="{FF2B5EF4-FFF2-40B4-BE49-F238E27FC236}">
                <a16:creationId xmlns:a16="http://schemas.microsoft.com/office/drawing/2014/main" id="{B84F720C-6EF0-4C60-8EC9-4AAFA2AFBF98}"/>
              </a:ext>
            </a:extLst>
          </p:cNvPr>
          <p:cNvSpPr/>
          <p:nvPr/>
        </p:nvSpPr>
        <p:spPr>
          <a:xfrm>
            <a:off x="4025883" y="2488219"/>
            <a:ext cx="1027502" cy="10275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142;p56">
            <a:extLst>
              <a:ext uri="{FF2B5EF4-FFF2-40B4-BE49-F238E27FC236}">
                <a16:creationId xmlns:a16="http://schemas.microsoft.com/office/drawing/2014/main" id="{BF5898A1-976B-46A7-9EF4-B05CF4A1AEBC}"/>
              </a:ext>
            </a:extLst>
          </p:cNvPr>
          <p:cNvSpPr/>
          <p:nvPr/>
        </p:nvSpPr>
        <p:spPr>
          <a:xfrm>
            <a:off x="1672245" y="1759753"/>
            <a:ext cx="1027502" cy="10275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2143;p56">
            <a:extLst>
              <a:ext uri="{FF2B5EF4-FFF2-40B4-BE49-F238E27FC236}">
                <a16:creationId xmlns:a16="http://schemas.microsoft.com/office/drawing/2014/main" id="{D8C2F699-E909-4159-B0D6-9701AAA87C7C}"/>
              </a:ext>
            </a:extLst>
          </p:cNvPr>
          <p:cNvGrpSpPr/>
          <p:nvPr/>
        </p:nvGrpSpPr>
        <p:grpSpPr>
          <a:xfrm>
            <a:off x="5143435" y="2391713"/>
            <a:ext cx="186904" cy="187425"/>
            <a:chOff x="5143435" y="2391713"/>
            <a:chExt cx="186904" cy="187425"/>
          </a:xfrm>
        </p:grpSpPr>
        <p:cxnSp>
          <p:nvCxnSpPr>
            <p:cNvPr id="6" name="Google Shape;2144;p56">
              <a:extLst>
                <a:ext uri="{FF2B5EF4-FFF2-40B4-BE49-F238E27FC236}">
                  <a16:creationId xmlns:a16="http://schemas.microsoft.com/office/drawing/2014/main" id="{42701A5F-4811-4409-B912-0225648E5D6C}"/>
                </a:ext>
              </a:extLst>
            </p:cNvPr>
            <p:cNvCxnSpPr/>
            <p:nvPr/>
          </p:nvCxnSpPr>
          <p:spPr>
            <a:xfrm>
              <a:off x="5236887" y="2391942"/>
              <a:ext cx="0" cy="187196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7" name="Google Shape;2145;p56">
              <a:extLst>
                <a:ext uri="{FF2B5EF4-FFF2-40B4-BE49-F238E27FC236}">
                  <a16:creationId xmlns:a16="http://schemas.microsoft.com/office/drawing/2014/main" id="{C24BD988-058C-46DE-88F9-9E1D7AACA674}"/>
                </a:ext>
              </a:extLst>
            </p:cNvPr>
            <p:cNvCxnSpPr/>
            <p:nvPr/>
          </p:nvCxnSpPr>
          <p:spPr>
            <a:xfrm rot="10799991">
              <a:off x="5143435" y="2485394"/>
              <a:ext cx="186904" cy="0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8" name="Google Shape;2146;p56">
              <a:extLst>
                <a:ext uri="{FF2B5EF4-FFF2-40B4-BE49-F238E27FC236}">
                  <a16:creationId xmlns:a16="http://schemas.microsoft.com/office/drawing/2014/main" id="{F3D20B9C-C511-4661-BD29-D1DBE9753548}"/>
                </a:ext>
              </a:extLst>
            </p:cNvPr>
            <p:cNvCxnSpPr/>
            <p:nvPr/>
          </p:nvCxnSpPr>
          <p:spPr>
            <a:xfrm>
              <a:off x="5236887" y="2391713"/>
              <a:ext cx="0" cy="1871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9" name="Google Shape;2147;p56">
              <a:extLst>
                <a:ext uri="{FF2B5EF4-FFF2-40B4-BE49-F238E27FC236}">
                  <a16:creationId xmlns:a16="http://schemas.microsoft.com/office/drawing/2014/main" id="{6C392ACC-2733-455E-BFCF-B05290E6433C}"/>
                </a:ext>
              </a:extLst>
            </p:cNvPr>
            <p:cNvCxnSpPr/>
            <p:nvPr/>
          </p:nvCxnSpPr>
          <p:spPr>
            <a:xfrm>
              <a:off x="5236878" y="2391713"/>
              <a:ext cx="0" cy="1871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</p:grpSp>
      <p:sp>
        <p:nvSpPr>
          <p:cNvPr id="10" name="Google Shape;2148;p56">
            <a:extLst>
              <a:ext uri="{FF2B5EF4-FFF2-40B4-BE49-F238E27FC236}">
                <a16:creationId xmlns:a16="http://schemas.microsoft.com/office/drawing/2014/main" id="{B5206019-30F8-4ED5-B0C5-6A41030A080C}"/>
              </a:ext>
            </a:extLst>
          </p:cNvPr>
          <p:cNvSpPr/>
          <p:nvPr/>
        </p:nvSpPr>
        <p:spPr>
          <a:xfrm>
            <a:off x="8021921" y="408700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1" name="Google Shape;2149;p56">
            <a:extLst>
              <a:ext uri="{FF2B5EF4-FFF2-40B4-BE49-F238E27FC236}">
                <a16:creationId xmlns:a16="http://schemas.microsoft.com/office/drawing/2014/main" id="{A6F98BD5-4B14-4F42-A59E-5C3952660A4E}"/>
              </a:ext>
            </a:extLst>
          </p:cNvPr>
          <p:cNvGrpSpPr/>
          <p:nvPr/>
        </p:nvGrpSpPr>
        <p:grpSpPr>
          <a:xfrm>
            <a:off x="8731120" y="893003"/>
            <a:ext cx="186904" cy="187424"/>
            <a:chOff x="8731120" y="893003"/>
            <a:chExt cx="186904" cy="187424"/>
          </a:xfrm>
        </p:grpSpPr>
        <p:cxnSp>
          <p:nvCxnSpPr>
            <p:cNvPr id="12" name="Google Shape;2150;p56">
              <a:extLst>
                <a:ext uri="{FF2B5EF4-FFF2-40B4-BE49-F238E27FC236}">
                  <a16:creationId xmlns:a16="http://schemas.microsoft.com/office/drawing/2014/main" id="{68893A6A-D007-43CF-B98B-AF72E26AA22F}"/>
                </a:ext>
              </a:extLst>
            </p:cNvPr>
            <p:cNvCxnSpPr/>
            <p:nvPr/>
          </p:nvCxnSpPr>
          <p:spPr>
            <a:xfrm>
              <a:off x="8824572" y="893231"/>
              <a:ext cx="0" cy="1871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3" name="Google Shape;2151;p56">
              <a:extLst>
                <a:ext uri="{FF2B5EF4-FFF2-40B4-BE49-F238E27FC236}">
                  <a16:creationId xmlns:a16="http://schemas.microsoft.com/office/drawing/2014/main" id="{D7FF02F2-F46E-4B14-B464-CE3F9A0CB59E}"/>
                </a:ext>
              </a:extLst>
            </p:cNvPr>
            <p:cNvCxnSpPr/>
            <p:nvPr/>
          </p:nvCxnSpPr>
          <p:spPr>
            <a:xfrm rot="10799991">
              <a:off x="8731120" y="986683"/>
              <a:ext cx="18690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4" name="Google Shape;2152;p56">
              <a:extLst>
                <a:ext uri="{FF2B5EF4-FFF2-40B4-BE49-F238E27FC236}">
                  <a16:creationId xmlns:a16="http://schemas.microsoft.com/office/drawing/2014/main" id="{029E103A-6645-4F82-9567-65D25CD69AB3}"/>
                </a:ext>
              </a:extLst>
            </p:cNvPr>
            <p:cNvCxnSpPr/>
            <p:nvPr/>
          </p:nvCxnSpPr>
          <p:spPr>
            <a:xfrm>
              <a:off x="8824572" y="893003"/>
              <a:ext cx="0" cy="187104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5" name="Google Shape;2153;p56">
              <a:extLst>
                <a:ext uri="{FF2B5EF4-FFF2-40B4-BE49-F238E27FC236}">
                  <a16:creationId xmlns:a16="http://schemas.microsoft.com/office/drawing/2014/main" id="{B6722884-AC22-40C4-8118-028E6B3E083C}"/>
                </a:ext>
              </a:extLst>
            </p:cNvPr>
            <p:cNvCxnSpPr/>
            <p:nvPr/>
          </p:nvCxnSpPr>
          <p:spPr>
            <a:xfrm>
              <a:off x="8824563" y="893003"/>
              <a:ext cx="0" cy="187104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cxnSp>
        <p:nvCxnSpPr>
          <p:cNvPr id="16" name="Google Shape;2154;p56">
            <a:extLst>
              <a:ext uri="{FF2B5EF4-FFF2-40B4-BE49-F238E27FC236}">
                <a16:creationId xmlns:a16="http://schemas.microsoft.com/office/drawing/2014/main" id="{14D15F1D-B861-4114-B637-DF8092B944DD}"/>
              </a:ext>
            </a:extLst>
          </p:cNvPr>
          <p:cNvCxnSpPr/>
          <p:nvPr/>
        </p:nvCxnSpPr>
        <p:spPr>
          <a:xfrm>
            <a:off x="3148196" y="1052099"/>
            <a:ext cx="2847607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sp>
        <p:nvSpPr>
          <p:cNvPr id="17" name="Google Shape;2155;p56">
            <a:extLst>
              <a:ext uri="{FF2B5EF4-FFF2-40B4-BE49-F238E27FC236}">
                <a16:creationId xmlns:a16="http://schemas.microsoft.com/office/drawing/2014/main" id="{B444EE55-323C-4CAA-BEB2-796002FFE0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/>
              <a:t>EL BANQUETE</a:t>
            </a:r>
          </a:p>
        </p:txBody>
      </p:sp>
      <p:sp>
        <p:nvSpPr>
          <p:cNvPr id="18" name="Google Shape;2156;p56">
            <a:extLst>
              <a:ext uri="{FF2B5EF4-FFF2-40B4-BE49-F238E27FC236}">
                <a16:creationId xmlns:a16="http://schemas.microsoft.com/office/drawing/2014/main" id="{0FA14523-CF47-44AA-B4B0-B4570E7FFC1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72151" y="3367278"/>
            <a:ext cx="2027700" cy="467102"/>
          </a:xfrm>
          <a:solidFill>
            <a:srgbClr val="1D1F21"/>
          </a:solidFill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s-ES"/>
              <a:t>Saturno es el planeta de los anillos</a:t>
            </a:r>
          </a:p>
        </p:txBody>
      </p:sp>
      <p:sp>
        <p:nvSpPr>
          <p:cNvPr id="19" name="Google Shape;2157;p56">
            <a:extLst>
              <a:ext uri="{FF2B5EF4-FFF2-40B4-BE49-F238E27FC236}">
                <a16:creationId xmlns:a16="http://schemas.microsoft.com/office/drawing/2014/main" id="{F63D1E0A-5426-47BD-808F-CDEE8BAA205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72151" y="2969724"/>
            <a:ext cx="2027700" cy="3005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400">
                <a:solidFill>
                  <a:srgbClr val="D8A259"/>
                </a:solidFill>
                <a:latin typeface="Vidaloka"/>
              </a:rPr>
              <a:t>Marisco</a:t>
            </a:r>
          </a:p>
        </p:txBody>
      </p:sp>
      <p:sp>
        <p:nvSpPr>
          <p:cNvPr id="20" name="Google Shape;2158;p56">
            <a:extLst>
              <a:ext uri="{FF2B5EF4-FFF2-40B4-BE49-F238E27FC236}">
                <a16:creationId xmlns:a16="http://schemas.microsoft.com/office/drawing/2014/main" id="{B8AAB452-DC00-4F95-AABD-EEF2A7155DC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44176" y="3367278"/>
            <a:ext cx="2027700" cy="467102"/>
          </a:xfrm>
          <a:solidFill>
            <a:srgbClr val="1D1F21"/>
          </a:solidFill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s-ES"/>
              <a:t>Neptuno está muy lejos de aquí</a:t>
            </a:r>
          </a:p>
        </p:txBody>
      </p:sp>
      <p:sp>
        <p:nvSpPr>
          <p:cNvPr id="21" name="Google Shape;2159;p56">
            <a:extLst>
              <a:ext uri="{FF2B5EF4-FFF2-40B4-BE49-F238E27FC236}">
                <a16:creationId xmlns:a16="http://schemas.microsoft.com/office/drawing/2014/main" id="{AA17962B-1D8E-44EF-B2BF-0705289C68D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44176" y="2969724"/>
            <a:ext cx="2027700" cy="3005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400">
                <a:solidFill>
                  <a:srgbClr val="D8A259"/>
                </a:solidFill>
                <a:latin typeface="Vidaloka"/>
              </a:rPr>
              <a:t>Cochinillo</a:t>
            </a:r>
          </a:p>
        </p:txBody>
      </p:sp>
      <p:sp>
        <p:nvSpPr>
          <p:cNvPr id="22" name="Google Shape;2160;p56">
            <a:extLst>
              <a:ext uri="{FF2B5EF4-FFF2-40B4-BE49-F238E27FC236}">
                <a16:creationId xmlns:a16="http://schemas.microsoft.com/office/drawing/2014/main" id="{E9FCB47A-9047-4E93-BA5F-948FD4D5AC8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25798" y="4095734"/>
            <a:ext cx="2027700" cy="467102"/>
          </a:xfrm>
          <a:solidFill>
            <a:srgbClr val="1D1F21"/>
          </a:solidFill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s-ES"/>
              <a:t>Júpiter es el planeta más grande</a:t>
            </a:r>
          </a:p>
        </p:txBody>
      </p:sp>
      <p:sp>
        <p:nvSpPr>
          <p:cNvPr id="23" name="Google Shape;2161;p56">
            <a:extLst>
              <a:ext uri="{FF2B5EF4-FFF2-40B4-BE49-F238E27FC236}">
                <a16:creationId xmlns:a16="http://schemas.microsoft.com/office/drawing/2014/main" id="{04F4A7AE-4F1E-43A7-A685-4CA20B2B449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25798" y="3698190"/>
            <a:ext cx="2027700" cy="3005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400">
                <a:solidFill>
                  <a:srgbClr val="D8A259"/>
                </a:solidFill>
                <a:latin typeface="Vidaloka"/>
              </a:rPr>
              <a:t>Lombarda</a:t>
            </a:r>
          </a:p>
        </p:txBody>
      </p:sp>
      <p:grpSp>
        <p:nvGrpSpPr>
          <p:cNvPr id="24" name="Google Shape;2162;p56">
            <a:extLst>
              <a:ext uri="{FF2B5EF4-FFF2-40B4-BE49-F238E27FC236}">
                <a16:creationId xmlns:a16="http://schemas.microsoft.com/office/drawing/2014/main" id="{DF79962C-8E5D-4B53-99EC-23C63A4FD418}"/>
              </a:ext>
            </a:extLst>
          </p:cNvPr>
          <p:cNvGrpSpPr/>
          <p:nvPr/>
        </p:nvGrpSpPr>
        <p:grpSpPr>
          <a:xfrm>
            <a:off x="4265328" y="2727682"/>
            <a:ext cx="548649" cy="548594"/>
            <a:chOff x="4265328" y="2727682"/>
            <a:chExt cx="548649" cy="548594"/>
          </a:xfrm>
        </p:grpSpPr>
        <p:sp>
          <p:nvSpPr>
            <p:cNvPr id="25" name="Google Shape;2163;p56">
              <a:extLst>
                <a:ext uri="{FF2B5EF4-FFF2-40B4-BE49-F238E27FC236}">
                  <a16:creationId xmlns:a16="http://schemas.microsoft.com/office/drawing/2014/main" id="{9F4CBB61-5765-499F-B583-54E6B3FF1773}"/>
                </a:ext>
              </a:extLst>
            </p:cNvPr>
            <p:cNvSpPr/>
            <p:nvPr/>
          </p:nvSpPr>
          <p:spPr>
            <a:xfrm>
              <a:off x="4403695" y="2727682"/>
              <a:ext cx="134992" cy="74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2"/>
                <a:gd name="f4" fmla="val 4944"/>
                <a:gd name="f5" fmla="val 8976"/>
                <a:gd name="f6" fmla="val 1"/>
                <a:gd name="f7" fmla="val 5789"/>
                <a:gd name="f8" fmla="val 2700"/>
                <a:gd name="f9" fmla="val 879"/>
                <a:gd name="f10" fmla="val 2407"/>
                <a:gd name="f11" fmla="val 2180"/>
                <a:gd name="f12" fmla="val 2830"/>
                <a:gd name="f13" fmla="val 4228"/>
                <a:gd name="f14" fmla="val 3675"/>
                <a:gd name="f15" fmla="val 5919"/>
                <a:gd name="f16" fmla="val 6277"/>
                <a:gd name="f17" fmla="val 2993"/>
                <a:gd name="f18" fmla="val 7415"/>
                <a:gd name="f19" fmla="val 1269"/>
                <a:gd name="f20" fmla="val 9041"/>
                <a:gd name="f21" fmla="*/ f0 1 9042"/>
                <a:gd name="f22" fmla="*/ f1 1 494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9042"/>
                <a:gd name="f29" fmla="*/ f26 1 494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9042" h="4944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4"/>
                  </a:cubicBezTo>
                  <a:cubicBezTo>
                    <a:pt x="f16" y="f17"/>
                    <a:pt x="f18" y="f19"/>
                    <a:pt x="f20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164;p56">
              <a:extLst>
                <a:ext uri="{FF2B5EF4-FFF2-40B4-BE49-F238E27FC236}">
                  <a16:creationId xmlns:a16="http://schemas.microsoft.com/office/drawing/2014/main" id="{DD1B436F-EA5D-48F9-BD3F-B4BB18EC0126}"/>
                </a:ext>
              </a:extLst>
            </p:cNvPr>
            <p:cNvSpPr/>
            <p:nvPr/>
          </p:nvSpPr>
          <p:spPr>
            <a:xfrm>
              <a:off x="4308058" y="2734037"/>
              <a:ext cx="403963" cy="2254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057"/>
                <a:gd name="f4" fmla="val 14993"/>
                <a:gd name="f5" fmla="val 19187"/>
                <a:gd name="f6" fmla="val 1"/>
                <a:gd name="f7" fmla="val 16065"/>
                <a:gd name="f8" fmla="val 1009"/>
                <a:gd name="f9" fmla="val 13919"/>
                <a:gd name="f10" fmla="val 3740"/>
                <a:gd name="f11" fmla="val 14374"/>
                <a:gd name="f12" fmla="val 6797"/>
                <a:gd name="f13" fmla="val 14439"/>
                <a:gd name="f14" fmla="val 7285"/>
                <a:gd name="f15" fmla="val 14179"/>
                <a:gd name="f16" fmla="val 7740"/>
                <a:gd name="f17" fmla="val 13756"/>
                <a:gd name="f18" fmla="val 7935"/>
                <a:gd name="f19" fmla="val 13613"/>
                <a:gd name="f20" fmla="val 7997"/>
                <a:gd name="f21" fmla="val 13466"/>
                <a:gd name="f22" fmla="val 8026"/>
                <a:gd name="f23" fmla="val 13323"/>
                <a:gd name="f24" fmla="val 13010"/>
                <a:gd name="f25" fmla="val 12711"/>
                <a:gd name="f26" fmla="val 7888"/>
                <a:gd name="f27" fmla="val 12488"/>
                <a:gd name="f28" fmla="val 7643"/>
                <a:gd name="f29" fmla="val 10699"/>
                <a:gd name="f30" fmla="val 5529"/>
                <a:gd name="f31" fmla="val 7545"/>
                <a:gd name="f32" fmla="val 3903"/>
                <a:gd name="f33" fmla="val 3870"/>
                <a:gd name="f34" fmla="val 2309"/>
                <a:gd name="f35" fmla="val 5074"/>
                <a:gd name="f36" fmla="val 1008"/>
                <a:gd name="f37" fmla="val 6504"/>
                <a:gd name="f38" fmla="val 8130"/>
                <a:gd name="f39" fmla="val 2537"/>
                <a:gd name="f40" fmla="val 5886"/>
                <a:gd name="f41" fmla="val 8911"/>
                <a:gd name="f42" fmla="val 10244"/>
                <a:gd name="f43" fmla="val 9984"/>
                <a:gd name="f44" fmla="val 14634"/>
                <a:gd name="f45" fmla="val 10342"/>
                <a:gd name="f46" fmla="val 14569"/>
                <a:gd name="f47" fmla="val 10732"/>
                <a:gd name="f48" fmla="val 14537"/>
                <a:gd name="f49" fmla="val 11090"/>
                <a:gd name="f50" fmla="val 11968"/>
                <a:gd name="f51" fmla="val 12748"/>
                <a:gd name="f52" fmla="val 14732"/>
                <a:gd name="f53" fmla="val 13529"/>
                <a:gd name="f54" fmla="val 14992"/>
                <a:gd name="f55" fmla="val 13399"/>
                <a:gd name="f56" fmla="val 16553"/>
                <a:gd name="f57" fmla="val 12423"/>
                <a:gd name="f58" fmla="val 18569"/>
                <a:gd name="f59" fmla="val 18667"/>
                <a:gd name="f60" fmla="val 18602"/>
                <a:gd name="f61" fmla="val 12065"/>
                <a:gd name="f62" fmla="val 11708"/>
                <a:gd name="f63" fmla="val 11350"/>
                <a:gd name="f64" fmla="val 7220"/>
                <a:gd name="f65" fmla="val 21951"/>
                <a:gd name="f66" fmla="val 26049"/>
                <a:gd name="f67" fmla="val 24780"/>
                <a:gd name="f68" fmla="val 1952"/>
                <a:gd name="f69" fmla="val 22081"/>
                <a:gd name="f70" fmla="val 618"/>
                <a:gd name="f71" fmla="*/ f0 1 27057"/>
                <a:gd name="f72" fmla="*/ f1 1 14993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27057"/>
                <a:gd name="f79" fmla="*/ f76 1 14993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27057" h="1499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10" y="f33"/>
                  </a:cubicBezTo>
                  <a:cubicBezTo>
                    <a:pt x="f34" y="f35"/>
                    <a:pt x="f36" y="f37"/>
                    <a:pt x="f2" y="f38"/>
                  </a:cubicBezTo>
                  <a:lnTo>
                    <a:pt x="f39" y="f38"/>
                  </a:lnTo>
                  <a:cubicBezTo>
                    <a:pt x="f40" y="f38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51" y="f52"/>
                    <a:pt x="f53" y="f54"/>
                  </a:cubicBezTo>
                  <a:cubicBezTo>
                    <a:pt x="f52" y="f55"/>
                    <a:pt x="f56" y="f57"/>
                    <a:pt x="f58" y="f57"/>
                  </a:cubicBezTo>
                  <a:lnTo>
                    <a:pt x="f59" y="f57"/>
                  </a:lnTo>
                  <a:cubicBezTo>
                    <a:pt x="f60" y="f61"/>
                    <a:pt x="f58" y="f62"/>
                    <a:pt x="f58" y="f63"/>
                  </a:cubicBezTo>
                  <a:cubicBezTo>
                    <a:pt x="f58" y="f64"/>
                    <a:pt x="f65" y="f33"/>
                    <a:pt x="f66" y="f33"/>
                  </a:cubicBezTo>
                  <a:lnTo>
                    <a:pt x="f3" y="f33"/>
                  </a:lnTo>
                  <a:cubicBezTo>
                    <a:pt x="f67" y="f68"/>
                    <a:pt x="f69" y="f70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165;p56">
              <a:extLst>
                <a:ext uri="{FF2B5EF4-FFF2-40B4-BE49-F238E27FC236}">
                  <a16:creationId xmlns:a16="http://schemas.microsoft.com/office/drawing/2014/main" id="{D75554B1-3C7B-4B6A-941D-A69B8B91D3A4}"/>
                </a:ext>
              </a:extLst>
            </p:cNvPr>
            <p:cNvSpPr/>
            <p:nvPr/>
          </p:nvSpPr>
          <p:spPr>
            <a:xfrm>
              <a:off x="4538679" y="2824490"/>
              <a:ext cx="275298" cy="41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439"/>
                <a:gd name="f4" fmla="val 27643"/>
                <a:gd name="f5" fmla="val 10602"/>
                <a:gd name="f6" fmla="val 1"/>
                <a:gd name="f7" fmla="val 7675"/>
                <a:gd name="f8" fmla="val 5268"/>
                <a:gd name="f9" fmla="val 2375"/>
                <a:gd name="f10" fmla="val 5334"/>
                <a:gd name="f11" fmla="val 6017"/>
                <a:gd name="f12" fmla="val 5398"/>
                <a:gd name="f13" fmla="val 6667"/>
                <a:gd name="f14" fmla="val 5659"/>
                <a:gd name="f15" fmla="val 7285"/>
                <a:gd name="f16" fmla="val 5789"/>
                <a:gd name="f17" fmla="val 5724"/>
                <a:gd name="f18" fmla="val 8098"/>
                <a:gd name="f19" fmla="val 5431"/>
                <a:gd name="f20" fmla="val 8391"/>
                <a:gd name="f21" fmla="val 5235"/>
                <a:gd name="f22" fmla="val 8636"/>
                <a:gd name="f23" fmla="val 4945"/>
                <a:gd name="f24" fmla="val 8752"/>
                <a:gd name="f25" fmla="val 4648"/>
                <a:gd name="f26" fmla="val 4551"/>
                <a:gd name="f27" fmla="val 4453"/>
                <a:gd name="f28" fmla="val 8740"/>
                <a:gd name="f29" fmla="val 4358"/>
                <a:gd name="f30" fmla="val 8716"/>
                <a:gd name="f31" fmla="val 3978"/>
                <a:gd name="f32" fmla="val 8605"/>
                <a:gd name="f33" fmla="val 3589"/>
                <a:gd name="f34" fmla="val 8552"/>
                <a:gd name="f35" fmla="val 3202"/>
                <a:gd name="f36" fmla="val 1997"/>
                <a:gd name="f37" fmla="val 812"/>
                <a:gd name="f38" fmla="val 9066"/>
                <a:gd name="f39" fmla="val 9952"/>
                <a:gd name="f40" fmla="val 1886"/>
                <a:gd name="f41" fmla="val 11317"/>
                <a:gd name="f42" fmla="val 3122"/>
                <a:gd name="f43" fmla="val 13496"/>
                <a:gd name="f44" fmla="val 16033"/>
                <a:gd name="f45" fmla="val 16390"/>
                <a:gd name="f46" fmla="val 3090"/>
                <a:gd name="f47" fmla="val 16781"/>
                <a:gd name="f48" fmla="val 3057"/>
                <a:gd name="f49" fmla="val 17138"/>
                <a:gd name="f50" fmla="val 6699"/>
                <a:gd name="f51" fmla="val 17626"/>
                <a:gd name="f52" fmla="val 9528"/>
                <a:gd name="f53" fmla="val 20911"/>
                <a:gd name="f54" fmla="val 24716"/>
                <a:gd name="f55" fmla="val 25724"/>
                <a:gd name="f56" fmla="val 9301"/>
                <a:gd name="f57" fmla="val 26732"/>
                <a:gd name="f58" fmla="val 8943"/>
                <a:gd name="f59" fmla="val 27642"/>
                <a:gd name="f60" fmla="val 9919"/>
                <a:gd name="f61" fmla="val 27057"/>
                <a:gd name="f62" fmla="val 10829"/>
                <a:gd name="f63" fmla="val 26439"/>
                <a:gd name="f64" fmla="val 11675"/>
                <a:gd name="f65" fmla="val 25691"/>
                <a:gd name="f66" fmla="val 18667"/>
                <a:gd name="f67" fmla="val 16130"/>
                <a:gd name="f68" fmla="val 10276"/>
                <a:gd name="f69" fmla="val 13821"/>
                <a:gd name="f70" fmla="val 8000"/>
                <a:gd name="f71" fmla="val 12716"/>
                <a:gd name="f72" fmla="val 7480"/>
                <a:gd name="f73" fmla="val 12423"/>
                <a:gd name="f74" fmla="val 7252"/>
                <a:gd name="f75" fmla="val 11805"/>
                <a:gd name="f76" fmla="val 7512"/>
                <a:gd name="f77" fmla="val 11252"/>
                <a:gd name="f78" fmla="val 7695"/>
                <a:gd name="f79" fmla="val 10887"/>
                <a:gd name="f80" fmla="val 8069"/>
                <a:gd name="f81" fmla="val 10682"/>
                <a:gd name="f82" fmla="val 8456"/>
                <a:gd name="f83" fmla="val 8621"/>
                <a:gd name="f84" fmla="val 8788"/>
                <a:gd name="f85" fmla="val 10719"/>
                <a:gd name="f86" fmla="val 10797"/>
                <a:gd name="f87" fmla="val 11967"/>
                <a:gd name="f88" fmla="val 12293"/>
                <a:gd name="f89" fmla="val 15317"/>
                <a:gd name="f90" fmla="val 23577"/>
                <a:gd name="f91" fmla="val 15122"/>
                <a:gd name="f92" fmla="val 22016"/>
                <a:gd name="f93" fmla="val 16423"/>
                <a:gd name="f94" fmla="val 20130"/>
                <a:gd name="f95" fmla="val 18179"/>
                <a:gd name="f96" fmla="val 15415"/>
                <a:gd name="f97" fmla="val 12326"/>
                <a:gd name="f98" fmla="val 17886"/>
                <a:gd name="f99" fmla="val 8911"/>
                <a:gd name="f100" fmla="val 16325"/>
                <a:gd name="f101" fmla="*/ f0 1 18439"/>
                <a:gd name="f102" fmla="*/ f1 1 27643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8439"/>
                <a:gd name="f109" fmla="*/ f106 1 27643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8439" h="2764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7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2" y="f39"/>
                  </a:cubicBezTo>
                  <a:cubicBezTo>
                    <a:pt x="f40" y="f41"/>
                    <a:pt x="f42" y="f43"/>
                    <a:pt x="f42" y="f44"/>
                  </a:cubicBezTo>
                  <a:cubicBezTo>
                    <a:pt x="f42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2" y="f54"/>
                  </a:cubicBezTo>
                  <a:cubicBezTo>
                    <a:pt x="f52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4" y="f66"/>
                  </a:lnTo>
                  <a:cubicBezTo>
                    <a:pt x="f64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1"/>
                  </a:cubicBezTo>
                  <a:cubicBezTo>
                    <a:pt x="f83" y="f81"/>
                    <a:pt x="f84" y="f85"/>
                    <a:pt x="f58" y="f86"/>
                  </a:cubicBezTo>
                  <a:cubicBezTo>
                    <a:pt x="f87" y="f88"/>
                    <a:pt x="f69" y="f89"/>
                    <a:pt x="f69" y="f66"/>
                  </a:cubicBezTo>
                  <a:lnTo>
                    <a:pt x="f69" y="f90"/>
                  </a:lnTo>
                  <a:cubicBezTo>
                    <a:pt x="f91" y="f92"/>
                    <a:pt x="f93" y="f94"/>
                    <a:pt x="f49" y="f95"/>
                  </a:cubicBezTo>
                  <a:cubicBezTo>
                    <a:pt x="f95" y="f96"/>
                    <a:pt x="f3" y="f97"/>
                    <a:pt x="f98" y="f99"/>
                  </a:cubicBezTo>
                  <a:lnTo>
                    <a:pt x="f100" y="f6"/>
                  </a:ln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166;p56">
              <a:extLst>
                <a:ext uri="{FF2B5EF4-FFF2-40B4-BE49-F238E27FC236}">
                  <a16:creationId xmlns:a16="http://schemas.microsoft.com/office/drawing/2014/main" id="{D610F75C-05FD-4587-96BB-0F866947A250}"/>
                </a:ext>
              </a:extLst>
            </p:cNvPr>
            <p:cNvSpPr/>
            <p:nvPr/>
          </p:nvSpPr>
          <p:spPr>
            <a:xfrm>
              <a:off x="4265328" y="2888534"/>
              <a:ext cx="384057" cy="387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24"/>
                <a:gd name="f4" fmla="val 25789"/>
                <a:gd name="f5" fmla="val 1"/>
                <a:gd name="f6" fmla="val 6895"/>
                <a:gd name="f7" fmla="val 17073"/>
                <a:gd name="f8" fmla="val 8000"/>
                <a:gd name="f9" fmla="val 18244"/>
                <a:gd name="f10" fmla="val 18797"/>
                <a:gd name="f11" fmla="val 19350"/>
                <a:gd name="f12" fmla="val 19870"/>
                <a:gd name="f13" fmla="val 25659"/>
                <a:gd name="f14" fmla="val 19610"/>
                <a:gd name="f15" fmla="val 25431"/>
                <a:gd name="f16" fmla="val 11187"/>
                <a:gd name="f17" fmla="val 22114"/>
                <a:gd name="f18" fmla="val 8651"/>
                <a:gd name="f19" fmla="val 12000"/>
                <a:gd name="f20" fmla="val 8521"/>
                <a:gd name="f21" fmla="val 11448"/>
                <a:gd name="f22" fmla="val 8846"/>
                <a:gd name="f23" fmla="val 10862"/>
                <a:gd name="f24" fmla="val 9431"/>
                <a:gd name="f25" fmla="val 10732"/>
                <a:gd name="f26" fmla="val 9528"/>
                <a:gd name="f27" fmla="val 10705"/>
                <a:gd name="f28" fmla="val 9623"/>
                <a:gd name="f29" fmla="val 10693"/>
                <a:gd name="f30" fmla="val 9716"/>
                <a:gd name="f31" fmla="val 10188"/>
                <a:gd name="f32" fmla="val 10596"/>
                <a:gd name="f33" fmla="val 11018"/>
                <a:gd name="f34" fmla="val 11480"/>
                <a:gd name="f35" fmla="val 13236"/>
                <a:gd name="f36" fmla="val 21496"/>
                <a:gd name="f37" fmla="val 21984"/>
                <a:gd name="f38" fmla="val 24065"/>
                <a:gd name="f39" fmla="val 23187"/>
                <a:gd name="f40" fmla="val 24911"/>
                <a:gd name="f41" fmla="val 24716"/>
                <a:gd name="f42" fmla="val 23968"/>
                <a:gd name="f43" fmla="val 22309"/>
                <a:gd name="f44" fmla="val 20456"/>
                <a:gd name="f45" fmla="val 17496"/>
                <a:gd name="f46" fmla="val 23317"/>
                <a:gd name="f47" fmla="val 14960"/>
                <a:gd name="f48" fmla="val 20390"/>
                <a:gd name="f49" fmla="val 20361"/>
                <a:gd name="f50" fmla="val 14956"/>
                <a:gd name="f51" fmla="val 20328"/>
                <a:gd name="f52" fmla="val 14955"/>
                <a:gd name="f53" fmla="val 20291"/>
                <a:gd name="f54" fmla="val 20227"/>
                <a:gd name="f55" fmla="val 20152"/>
                <a:gd name="f56" fmla="val 14959"/>
                <a:gd name="f57" fmla="val 20070"/>
                <a:gd name="f58" fmla="val 19795"/>
                <a:gd name="f59" fmla="val 19444"/>
                <a:gd name="f60" fmla="val 14915"/>
                <a:gd name="f61" fmla="val 19155"/>
                <a:gd name="f62" fmla="val 14537"/>
                <a:gd name="f63" fmla="val 18927"/>
                <a:gd name="f64" fmla="val 14244"/>
                <a:gd name="f65" fmla="val 18895"/>
                <a:gd name="f66" fmla="val 13887"/>
                <a:gd name="f67" fmla="val 18992"/>
                <a:gd name="f68" fmla="val 13561"/>
                <a:gd name="f69" fmla="val 19220"/>
                <a:gd name="f70" fmla="val 12976"/>
                <a:gd name="f71" fmla="val 19317"/>
                <a:gd name="f72" fmla="val 12391"/>
                <a:gd name="f73" fmla="val 11773"/>
                <a:gd name="f74" fmla="val 8814"/>
                <a:gd name="f75" fmla="val 16911"/>
                <a:gd name="f76" fmla="val 6407"/>
                <a:gd name="f77" fmla="val 13952"/>
                <a:gd name="f78" fmla="val 13139"/>
                <a:gd name="f79" fmla="val 12716"/>
                <a:gd name="f80" fmla="val 6570"/>
                <a:gd name="f81" fmla="val 12098"/>
                <a:gd name="f82" fmla="val 6732"/>
                <a:gd name="f83" fmla="val 12002"/>
                <a:gd name="f84" fmla="val 6757"/>
                <a:gd name="f85" fmla="val 11908"/>
                <a:gd name="f86" fmla="val 6769"/>
                <a:gd name="f87" fmla="val 11817"/>
                <a:gd name="f88" fmla="val 11195"/>
                <a:gd name="f89" fmla="val 10708"/>
                <a:gd name="f90" fmla="val 6226"/>
                <a:gd name="f91" fmla="val 10765"/>
                <a:gd name="f92" fmla="val 5659"/>
                <a:gd name="f93" fmla="val 5334"/>
                <a:gd name="f94" fmla="val 2407"/>
                <a:gd name="f95" fmla="val 8358"/>
                <a:gd name="f96" fmla="val 5431"/>
                <a:gd name="f97" fmla="*/ f0 1 25724"/>
                <a:gd name="f98" fmla="*/ f1 1 25789"/>
                <a:gd name="f99" fmla="val f2"/>
                <a:gd name="f100" fmla="val f3"/>
                <a:gd name="f101" fmla="val f4"/>
                <a:gd name="f102" fmla="+- f101 0 f99"/>
                <a:gd name="f103" fmla="+- f100 0 f99"/>
                <a:gd name="f104" fmla="*/ f103 1 25724"/>
                <a:gd name="f105" fmla="*/ f102 1 25789"/>
                <a:gd name="f106" fmla="*/ f99 1 f104"/>
                <a:gd name="f107" fmla="*/ f100 1 f104"/>
                <a:gd name="f108" fmla="*/ f99 1 f105"/>
                <a:gd name="f109" fmla="*/ f101 1 f105"/>
                <a:gd name="f110" fmla="*/ f106 f97 1"/>
                <a:gd name="f111" fmla="*/ f107 f97 1"/>
                <a:gd name="f112" fmla="*/ f109 f98 1"/>
                <a:gd name="f113" fmla="*/ f108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25724" h="2578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cubicBezTo>
                    <a:pt x="f10" y="f4"/>
                    <a:pt x="f11" y="f3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25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3" y="f43"/>
                    <a:pt x="f3" y="f44"/>
                  </a:cubicBezTo>
                  <a:cubicBezTo>
                    <a:pt x="f3" y="f45"/>
                    <a:pt x="f46" y="f47"/>
                    <a:pt x="f48" y="f47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1" y="f73"/>
                  </a:cubicBezTo>
                  <a:cubicBezTo>
                    <a:pt x="f71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6"/>
                  </a:cubicBezTo>
                  <a:cubicBezTo>
                    <a:pt x="f88" y="f86"/>
                    <a:pt x="f89" y="f90"/>
                    <a:pt x="f91" y="f92"/>
                  </a:cubicBezTo>
                  <a:lnTo>
                    <a:pt x="f91" y="f93"/>
                  </a:lnTo>
                  <a:cubicBezTo>
                    <a:pt x="f91" y="f94"/>
                    <a:pt x="f95" y="f5"/>
                    <a:pt x="f96" y="f5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2167;p56">
            <a:extLst>
              <a:ext uri="{FF2B5EF4-FFF2-40B4-BE49-F238E27FC236}">
                <a16:creationId xmlns:a16="http://schemas.microsoft.com/office/drawing/2014/main" id="{B66AAF94-078D-4F4E-9F8E-E2427981158B}"/>
              </a:ext>
            </a:extLst>
          </p:cNvPr>
          <p:cNvGrpSpPr/>
          <p:nvPr/>
        </p:nvGrpSpPr>
        <p:grpSpPr>
          <a:xfrm>
            <a:off x="6683697" y="2080415"/>
            <a:ext cx="548658" cy="386178"/>
            <a:chOff x="6683697" y="2080415"/>
            <a:chExt cx="548658" cy="386178"/>
          </a:xfrm>
        </p:grpSpPr>
        <p:sp>
          <p:nvSpPr>
            <p:cNvPr id="30" name="Google Shape;2168;p56">
              <a:extLst>
                <a:ext uri="{FF2B5EF4-FFF2-40B4-BE49-F238E27FC236}">
                  <a16:creationId xmlns:a16="http://schemas.microsoft.com/office/drawing/2014/main" id="{D87B23FB-31CE-4484-9723-793B7AC564B8}"/>
                </a:ext>
              </a:extLst>
            </p:cNvPr>
            <p:cNvSpPr/>
            <p:nvPr/>
          </p:nvSpPr>
          <p:spPr>
            <a:xfrm>
              <a:off x="6683697" y="2080415"/>
              <a:ext cx="548658" cy="2895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2"/>
                <a:gd name="f4" fmla="val 29425"/>
                <a:gd name="f5" fmla="val 44227"/>
                <a:gd name="f6" fmla="val 9816"/>
                <a:gd name="f7" fmla="val 45137"/>
                <a:gd name="f8" fmla="val 45853"/>
                <a:gd name="f9" fmla="val 10531"/>
                <a:gd name="f10" fmla="val 11442"/>
                <a:gd name="f11" fmla="val 12352"/>
                <a:gd name="f12" fmla="val 13068"/>
                <a:gd name="f13" fmla="val 42601"/>
                <a:gd name="f14" fmla="val 41690"/>
                <a:gd name="f15" fmla="val 40975"/>
                <a:gd name="f16" fmla="val 18081"/>
                <a:gd name="f17" fmla="val 16352"/>
                <a:gd name="f18" fmla="val 18992"/>
                <a:gd name="f19" fmla="val 19707"/>
                <a:gd name="f20" fmla="val 17067"/>
                <a:gd name="f21" fmla="val 17978"/>
                <a:gd name="f22" fmla="val 18889"/>
                <a:gd name="f23" fmla="val 19604"/>
                <a:gd name="f24" fmla="val 17171"/>
                <a:gd name="f25" fmla="val 16455"/>
                <a:gd name="f26" fmla="val 24618"/>
                <a:gd name="f27" fmla="val 25528"/>
                <a:gd name="f28" fmla="val 26244"/>
                <a:gd name="f29" fmla="val 20352"/>
                <a:gd name="f30" fmla="val 21263"/>
                <a:gd name="f31" fmla="val 22141"/>
                <a:gd name="f32" fmla="val 22888"/>
                <a:gd name="f33" fmla="val 23707"/>
                <a:gd name="f34" fmla="val 22992"/>
                <a:gd name="f35" fmla="val 14797"/>
                <a:gd name="f36" fmla="val 15707"/>
                <a:gd name="f37" fmla="val 23636"/>
                <a:gd name="f38" fmla="val 24514"/>
                <a:gd name="f39" fmla="val 25425"/>
                <a:gd name="f40" fmla="val 26173"/>
                <a:gd name="f41" fmla="val 13919"/>
                <a:gd name="f42" fmla="val 13171"/>
                <a:gd name="f43" fmla="val 23604"/>
                <a:gd name="f44" fmla="val 31148"/>
                <a:gd name="f45" fmla="val 1"/>
                <a:gd name="f46" fmla="val 30943"/>
                <a:gd name="f47" fmla="val 30736"/>
                <a:gd name="f48" fmla="val 41"/>
                <a:gd name="f49" fmla="val 30536"/>
                <a:gd name="f50" fmla="val 125"/>
                <a:gd name="f51" fmla="val 29918"/>
                <a:gd name="f52" fmla="val 385"/>
                <a:gd name="f53" fmla="val 29528"/>
                <a:gd name="f54" fmla="val 970"/>
                <a:gd name="f55" fmla="val 1621"/>
                <a:gd name="f56" fmla="val 8190"/>
                <a:gd name="f57" fmla="val 8742"/>
                <a:gd name="f58" fmla="val 29626"/>
                <a:gd name="f59" fmla="val 9295"/>
                <a:gd name="f60" fmla="val 29788"/>
                <a:gd name="f61" fmla="val 15187"/>
                <a:gd name="f62" fmla="val 12553"/>
                <a:gd name="f63" fmla="val 11019"/>
                <a:gd name="f64" fmla="val 10699"/>
                <a:gd name="f65" fmla="val 8260"/>
                <a:gd name="f66" fmla="val 7350"/>
                <a:gd name="f67" fmla="val 6634"/>
                <a:gd name="f68" fmla="val 5886"/>
                <a:gd name="f69" fmla="val 5008"/>
                <a:gd name="f70" fmla="val 4098"/>
                <a:gd name="f71" fmla="val 3350"/>
                <a:gd name="f72" fmla="val 14141"/>
                <a:gd name="f73" fmla="val 5561"/>
                <a:gd name="f74" fmla="val 8715"/>
                <a:gd name="f75" fmla="val 17588"/>
                <a:gd name="f76" fmla="val 7317"/>
                <a:gd name="f77" fmla="val 1626"/>
                <a:gd name="f78" fmla="val 716"/>
                <a:gd name="f79" fmla="val 55771"/>
                <a:gd name="f80" fmla="val 27799"/>
                <a:gd name="f81" fmla="val 25100"/>
                <a:gd name="f82" fmla="val 53462"/>
                <a:gd name="f83" fmla="val 50763"/>
                <a:gd name="f84" fmla="val 50113"/>
                <a:gd name="f85" fmla="val 50503"/>
                <a:gd name="f86" fmla="val 22271"/>
                <a:gd name="f87" fmla="val 50568"/>
                <a:gd name="f88" fmla="val 22010"/>
                <a:gd name="f89" fmla="val 50731"/>
                <a:gd name="f90" fmla="val 21685"/>
                <a:gd name="f91" fmla="val 51381"/>
                <a:gd name="f92" fmla="val 20417"/>
                <a:gd name="f93" fmla="val 52747"/>
                <a:gd name="f94" fmla="val 54145"/>
                <a:gd name="f95" fmla="val 55056"/>
                <a:gd name="f96" fmla="val 52780"/>
                <a:gd name="f97" fmla="val 51414"/>
                <a:gd name="f98" fmla="val 9035"/>
                <a:gd name="f99" fmla="val 50796"/>
                <a:gd name="f100" fmla="val 7799"/>
                <a:gd name="f101" fmla="val 49333"/>
                <a:gd name="f102" fmla="val 5003"/>
                <a:gd name="f103" fmla="val 46568"/>
                <a:gd name="f104" fmla="val 3279"/>
                <a:gd name="f105" fmla="val 43577"/>
                <a:gd name="f106" fmla="val 39024"/>
                <a:gd name="f107" fmla="val 36520"/>
                <a:gd name="f108" fmla="val 34081"/>
                <a:gd name="f109" fmla="val 2239"/>
                <a:gd name="f110" fmla="val 32325"/>
                <a:gd name="f111" fmla="val 483"/>
                <a:gd name="f112" fmla="val 31995"/>
                <a:gd name="f113" fmla="val 175"/>
                <a:gd name="f114" fmla="val 31576"/>
                <a:gd name="f115" fmla="*/ f0 1 55772"/>
                <a:gd name="f116" fmla="*/ f1 1 29425"/>
                <a:gd name="f117" fmla="val f2"/>
                <a:gd name="f118" fmla="val f3"/>
                <a:gd name="f119" fmla="val f4"/>
                <a:gd name="f120" fmla="+- f119 0 f117"/>
                <a:gd name="f121" fmla="+- f118 0 f117"/>
                <a:gd name="f122" fmla="*/ f121 1 55772"/>
                <a:gd name="f123" fmla="*/ f120 1 29425"/>
                <a:gd name="f124" fmla="*/ f117 1 f122"/>
                <a:gd name="f125" fmla="*/ f118 1 f122"/>
                <a:gd name="f126" fmla="*/ f117 1 f123"/>
                <a:gd name="f127" fmla="*/ f119 1 f123"/>
                <a:gd name="f128" fmla="*/ f124 f115 1"/>
                <a:gd name="f129" fmla="*/ f125 f115 1"/>
                <a:gd name="f130" fmla="*/ f127 f116 1"/>
                <a:gd name="f131" fmla="*/ f126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8" t="f131" r="f129" b="f130"/>
              <a:pathLst>
                <a:path w="55772" h="2942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19" y="f22"/>
                    <a:pt x="f18" y="f23"/>
                    <a:pt x="f16" y="f23"/>
                  </a:cubicBezTo>
                  <a:cubicBezTo>
                    <a:pt x="f24" y="f23"/>
                    <a:pt x="f25" y="f22"/>
                    <a:pt x="f25" y="f21"/>
                  </a:cubicBezTo>
                  <a:cubicBezTo>
                    <a:pt x="f25" y="f20"/>
                    <a:pt x="f24" y="f17"/>
                    <a:pt x="f16" y="f17"/>
                  </a:cubicBezTo>
                  <a:close/>
                  <a:moveTo>
                    <a:pt x="f26" y="f23"/>
                  </a:moveTo>
                  <a:cubicBezTo>
                    <a:pt x="f27" y="f23"/>
                    <a:pt x="f28" y="f29"/>
                    <a:pt x="f28" y="f30"/>
                  </a:cubicBezTo>
                  <a:cubicBezTo>
                    <a:pt x="f28" y="f31"/>
                    <a:pt x="f27" y="f32"/>
                    <a:pt x="f26" y="f32"/>
                  </a:cubicBezTo>
                  <a:cubicBezTo>
                    <a:pt x="f33" y="f32"/>
                    <a:pt x="f34" y="f31"/>
                    <a:pt x="f34" y="f30"/>
                  </a:cubicBezTo>
                  <a:cubicBezTo>
                    <a:pt x="f34" y="f29"/>
                    <a:pt x="f33" y="f23"/>
                    <a:pt x="f26" y="f23"/>
                  </a:cubicBezTo>
                  <a:close/>
                  <a:moveTo>
                    <a:pt x="f35" y="f32"/>
                  </a:moveTo>
                  <a:cubicBezTo>
                    <a:pt x="f36" y="f32"/>
                    <a:pt x="f25" y="f37"/>
                    <a:pt x="f25" y="f38"/>
                  </a:cubicBezTo>
                  <a:cubicBezTo>
                    <a:pt x="f25" y="f39"/>
                    <a:pt x="f36" y="f40"/>
                    <a:pt x="f35" y="f40"/>
                  </a:cubicBezTo>
                  <a:cubicBezTo>
                    <a:pt x="f41" y="f40"/>
                    <a:pt x="f42" y="f39"/>
                    <a:pt x="f42" y="f38"/>
                  </a:cubicBezTo>
                  <a:cubicBezTo>
                    <a:pt x="f42" y="f43"/>
                    <a:pt x="f41" y="f32"/>
                    <a:pt x="f35" y="f32"/>
                  </a:cubicBezTo>
                  <a:close/>
                  <a:moveTo>
                    <a:pt x="f44" y="f45"/>
                  </a:moveTo>
                  <a:cubicBezTo>
                    <a:pt x="f46" y="f45"/>
                    <a:pt x="f47" y="f48"/>
                    <a:pt x="f49" y="f50"/>
                  </a:cubicBezTo>
                  <a:cubicBezTo>
                    <a:pt x="f51" y="f52"/>
                    <a:pt x="f53" y="f54"/>
                    <a:pt x="f53" y="f55"/>
                  </a:cubicBezTo>
                  <a:lnTo>
                    <a:pt x="f53" y="f56"/>
                  </a:lnTo>
                  <a:cubicBezTo>
                    <a:pt x="f53" y="f57"/>
                    <a:pt x="f58" y="f59"/>
                    <a:pt x="f60" y="f6"/>
                  </a:cubicBezTo>
                  <a:lnTo>
                    <a:pt x="f16" y="f6"/>
                  </a:lnTo>
                  <a:cubicBezTo>
                    <a:pt x="f61" y="f6"/>
                    <a:pt x="f62" y="f63"/>
                    <a:pt x="f64" y="f12"/>
                  </a:cubicBezTo>
                  <a:lnTo>
                    <a:pt x="f65" y="f12"/>
                  </a:lnTo>
                  <a:cubicBezTo>
                    <a:pt x="f66" y="f12"/>
                    <a:pt x="f67" y="f11"/>
                    <a:pt x="f67" y="f10"/>
                  </a:cubicBezTo>
                  <a:cubicBezTo>
                    <a:pt x="f67" y="f9"/>
                    <a:pt x="f68" y="f6"/>
                    <a:pt x="f69" y="f6"/>
                  </a:cubicBezTo>
                  <a:cubicBezTo>
                    <a:pt x="f70" y="f6"/>
                    <a:pt x="f71" y="f9"/>
                    <a:pt x="f71" y="f10"/>
                  </a:cubicBezTo>
                  <a:cubicBezTo>
                    <a:pt x="f71" y="f72"/>
                    <a:pt x="f73" y="f17"/>
                    <a:pt x="f65" y="f17"/>
                  </a:cubicBezTo>
                  <a:lnTo>
                    <a:pt x="f74" y="f17"/>
                  </a:lnTo>
                  <a:cubicBezTo>
                    <a:pt x="f65" y="f75"/>
                    <a:pt x="f76" y="f32"/>
                    <a:pt x="f77" y="f32"/>
                  </a:cubicBezTo>
                  <a:cubicBezTo>
                    <a:pt x="f78" y="f32"/>
                    <a:pt x="f2" y="f43"/>
                    <a:pt x="f2" y="f38"/>
                  </a:cubicBezTo>
                  <a:lnTo>
                    <a:pt x="f2" y="f4"/>
                  </a:lnTo>
                  <a:lnTo>
                    <a:pt x="f79" y="f4"/>
                  </a:lnTo>
                  <a:lnTo>
                    <a:pt x="f79" y="f80"/>
                  </a:lnTo>
                  <a:cubicBezTo>
                    <a:pt x="f79" y="f81"/>
                    <a:pt x="f82" y="f32"/>
                    <a:pt x="f83" y="f32"/>
                  </a:cubicBezTo>
                  <a:lnTo>
                    <a:pt x="f84" y="f32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23"/>
                    <a:pt x="f94" y="f23"/>
                  </a:cubicBezTo>
                  <a:cubicBezTo>
                    <a:pt x="f95" y="f23"/>
                    <a:pt x="f79" y="f22"/>
                    <a:pt x="f79" y="f21"/>
                  </a:cubicBezTo>
                  <a:lnTo>
                    <a:pt x="f79" y="f10"/>
                  </a:lnTo>
                  <a:cubicBezTo>
                    <a:pt x="f79" y="f9"/>
                    <a:pt x="f95" y="f6"/>
                    <a:pt x="f94" y="f6"/>
                  </a:cubicBezTo>
                  <a:cubicBezTo>
                    <a:pt x="f96" y="f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4"/>
                  </a:cubicBezTo>
                  <a:lnTo>
                    <a:pt x="f106" y="f104"/>
                  </a:lnTo>
                  <a:cubicBezTo>
                    <a:pt x="f107" y="f104"/>
                    <a:pt x="f108" y="f109"/>
                    <a:pt x="f110" y="f111"/>
                  </a:cubicBezTo>
                  <a:cubicBezTo>
                    <a:pt x="f112" y="f113"/>
                    <a:pt x="f114" y="f45"/>
                    <a:pt x="f44" y="f45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169;p56">
              <a:extLst>
                <a:ext uri="{FF2B5EF4-FFF2-40B4-BE49-F238E27FC236}">
                  <a16:creationId xmlns:a16="http://schemas.microsoft.com/office/drawing/2014/main" id="{3A762468-59AC-4EB4-8903-160C26AC02E3}"/>
                </a:ext>
              </a:extLst>
            </p:cNvPr>
            <p:cNvSpPr/>
            <p:nvPr/>
          </p:nvSpPr>
          <p:spPr>
            <a:xfrm>
              <a:off x="6690417" y="2402265"/>
              <a:ext cx="535216" cy="64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406"/>
                <a:gd name="f4" fmla="val 6537"/>
                <a:gd name="f5" fmla="val 2407"/>
                <a:gd name="f6" fmla="val 4033"/>
                <a:gd name="f7" fmla="val 6829"/>
                <a:gd name="f8" fmla="val 11642"/>
                <a:gd name="f9" fmla="val 42763"/>
                <a:gd name="f10" fmla="val 47576"/>
                <a:gd name="f11" fmla="val 51967"/>
                <a:gd name="f12" fmla="val 54405"/>
                <a:gd name="f13" fmla="*/ f0 1 54406"/>
                <a:gd name="f14" fmla="*/ f1 1 653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4406"/>
                <a:gd name="f21" fmla="*/ f18 1 653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4406" h="6537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2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2170;p56">
            <a:extLst>
              <a:ext uri="{FF2B5EF4-FFF2-40B4-BE49-F238E27FC236}">
                <a16:creationId xmlns:a16="http://schemas.microsoft.com/office/drawing/2014/main" id="{E7D35A73-8961-4AB6-8C81-0A6EB7F72B1A}"/>
              </a:ext>
            </a:extLst>
          </p:cNvPr>
          <p:cNvGrpSpPr/>
          <p:nvPr/>
        </p:nvGrpSpPr>
        <p:grpSpPr>
          <a:xfrm>
            <a:off x="1911662" y="1999171"/>
            <a:ext cx="548640" cy="548648"/>
            <a:chOff x="1911662" y="1999171"/>
            <a:chExt cx="548640" cy="548648"/>
          </a:xfrm>
        </p:grpSpPr>
        <p:sp>
          <p:nvSpPr>
            <p:cNvPr id="33" name="Google Shape;2171;p56">
              <a:extLst>
                <a:ext uri="{FF2B5EF4-FFF2-40B4-BE49-F238E27FC236}">
                  <a16:creationId xmlns:a16="http://schemas.microsoft.com/office/drawing/2014/main" id="{D8339CCC-79DD-428C-83D8-3B08CFFC6921}"/>
                </a:ext>
              </a:extLst>
            </p:cNvPr>
            <p:cNvSpPr/>
            <p:nvPr/>
          </p:nvSpPr>
          <p:spPr>
            <a:xfrm>
              <a:off x="2137794" y="2330174"/>
              <a:ext cx="225856" cy="217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74"/>
                <a:gd name="f4" fmla="val 24163"/>
                <a:gd name="f5" fmla="val 6602"/>
                <a:gd name="f6" fmla="val 1"/>
                <a:gd name="f7" fmla="val 2635"/>
                <a:gd name="f8" fmla="val 1659"/>
                <a:gd name="f9" fmla="val 5497"/>
                <a:gd name="f10" fmla="val 9887"/>
                <a:gd name="f11" fmla="val 12553"/>
                <a:gd name="f12" fmla="val 1009"/>
                <a:gd name="f13" fmla="val 15057"/>
                <a:gd name="f14" fmla="val 2765"/>
                <a:gd name="f15" fmla="val 17041"/>
                <a:gd name="f16" fmla="val 19740"/>
                <a:gd name="f17" fmla="val 20716"/>
                <a:gd name="f18" fmla="val 21529"/>
                <a:gd name="f19" fmla="val 17822"/>
                <a:gd name="f20" fmla="val 18830"/>
                <a:gd name="f21" fmla="val 19805"/>
                <a:gd name="f22" fmla="val 20618"/>
                <a:gd name="f23" fmla="val 22700"/>
                <a:gd name="f24" fmla="val 25073"/>
                <a:gd name="f25" fmla="val 21756"/>
                <a:gd name="f26" fmla="val 15870"/>
                <a:gd name="f27" fmla="val 13464"/>
                <a:gd name="f28" fmla="val 17692"/>
                <a:gd name="f29" fmla="val 16976"/>
                <a:gd name="f30" fmla="val 7123"/>
                <a:gd name="f31" fmla="val 1920"/>
                <a:gd name="f32" fmla="*/ f0 1 25074"/>
                <a:gd name="f33" fmla="*/ f1 1 24163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5074"/>
                <a:gd name="f40" fmla="*/ f37 1 24163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5074" h="2416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cubicBezTo>
                    <a:pt x="f6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18" y="f19"/>
                    <a:pt x="f18" y="f20"/>
                  </a:cubicBezTo>
                  <a:cubicBezTo>
                    <a:pt x="f18" y="f21"/>
                    <a:pt x="f17" y="f22"/>
                    <a:pt x="f16" y="f22"/>
                  </a:cubicBezTo>
                  <a:lnTo>
                    <a:pt x="f16" y="f4"/>
                  </a:lnTo>
                  <a:cubicBezTo>
                    <a:pt x="f23" y="f4"/>
                    <a:pt x="f24" y="f25"/>
                    <a:pt x="f24" y="f20"/>
                  </a:cubicBezTo>
                  <a:cubicBezTo>
                    <a:pt x="f24" y="f26"/>
                    <a:pt x="f23" y="f27"/>
                    <a:pt x="f16" y="f27"/>
                  </a:cubicBezTo>
                  <a:lnTo>
                    <a:pt x="f28" y="f27"/>
                  </a:lnTo>
                  <a:cubicBezTo>
                    <a:pt x="f29" y="f30"/>
                    <a:pt x="f11" y="f31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172;p56">
              <a:extLst>
                <a:ext uri="{FF2B5EF4-FFF2-40B4-BE49-F238E27FC236}">
                  <a16:creationId xmlns:a16="http://schemas.microsoft.com/office/drawing/2014/main" id="{FCAE4581-EE1B-4F53-AEAA-3A8B62035DA3}"/>
                </a:ext>
              </a:extLst>
            </p:cNvPr>
            <p:cNvSpPr/>
            <p:nvPr/>
          </p:nvSpPr>
          <p:spPr>
            <a:xfrm>
              <a:off x="2185836" y="2387297"/>
              <a:ext cx="32232" cy="319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78"/>
                <a:gd name="f4" fmla="val 3545"/>
                <a:gd name="f5" fmla="val 1789"/>
                <a:gd name="f6" fmla="val 813"/>
                <a:gd name="f7" fmla="val 781"/>
                <a:gd name="f8" fmla="val 1756"/>
                <a:gd name="f9" fmla="val 2764"/>
                <a:gd name="f10" fmla="val 3577"/>
                <a:gd name="f11" fmla="*/ f0 1 3578"/>
                <a:gd name="f12" fmla="*/ f1 1 354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578"/>
                <a:gd name="f19" fmla="*/ f16 1 354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578" h="3545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9" y="f4"/>
                    <a:pt x="f10" y="f9"/>
                    <a:pt x="f10" y="f8"/>
                  </a:cubicBezTo>
                  <a:cubicBezTo>
                    <a:pt x="f10" y="f7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173;p56">
              <a:extLst>
                <a:ext uri="{FF2B5EF4-FFF2-40B4-BE49-F238E27FC236}">
                  <a16:creationId xmlns:a16="http://schemas.microsoft.com/office/drawing/2014/main" id="{B8A5B445-3FE8-4B91-B07A-D40E246D73BB}"/>
                </a:ext>
              </a:extLst>
            </p:cNvPr>
            <p:cNvSpPr/>
            <p:nvPr/>
          </p:nvSpPr>
          <p:spPr>
            <a:xfrm>
              <a:off x="2008918" y="1999171"/>
              <a:ext cx="225262" cy="217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08"/>
                <a:gd name="f4" fmla="val 24163"/>
                <a:gd name="f5" fmla="val 17853"/>
                <a:gd name="f6" fmla="val 14277"/>
                <a:gd name="f7" fmla="val 18862"/>
                <a:gd name="f8" fmla="val 19642"/>
                <a:gd name="f9" fmla="val 15090"/>
                <a:gd name="f10" fmla="val 16065"/>
                <a:gd name="f11" fmla="val 17074"/>
                <a:gd name="f12" fmla="val 17854"/>
                <a:gd name="f13" fmla="val 16878"/>
                <a:gd name="f14" fmla="val 5366"/>
                <a:gd name="f15" fmla="val 1"/>
                <a:gd name="f16" fmla="val 2407"/>
                <a:gd name="f17" fmla="val 5367"/>
                <a:gd name="f18" fmla="val 8326"/>
                <a:gd name="f19" fmla="val 10732"/>
                <a:gd name="f20" fmla="val 7317"/>
                <a:gd name="f21" fmla="val 8033"/>
                <a:gd name="f22" fmla="val 12455"/>
                <a:gd name="f23" fmla="val 22277"/>
                <a:gd name="f24" fmla="val 18374"/>
                <a:gd name="f25" fmla="val 22341"/>
                <a:gd name="f26" fmla="val 22537"/>
                <a:gd name="f27" fmla="val 18667"/>
                <a:gd name="f28" fmla="val 11578"/>
                <a:gd name="f29" fmla="val 23967"/>
                <a:gd name="f30" fmla="val 9074"/>
                <a:gd name="f31" fmla="val 22244"/>
                <a:gd name="f32" fmla="val 7155"/>
                <a:gd name="f33" fmla="val 4390"/>
                <a:gd name="f34" fmla="val 3577"/>
                <a:gd name="f35" fmla="val 6342"/>
                <a:gd name="f36" fmla="val 4391"/>
                <a:gd name="f37" fmla="val 3578"/>
                <a:gd name="f38" fmla="val 20650"/>
                <a:gd name="f39" fmla="val 21431"/>
                <a:gd name="f40" fmla="val 2797"/>
                <a:gd name="f41" fmla="val 1789"/>
                <a:gd name="f42" fmla="val 814"/>
                <a:gd name="f43" fmla="*/ f0 1 25008"/>
                <a:gd name="f44" fmla="*/ f1 1 2416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25008"/>
                <a:gd name="f51" fmla="*/ f48 1 2416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25008" h="2416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0" y="f11"/>
                    <a:pt x="f10" y="f10"/>
                  </a:cubicBezTo>
                  <a:cubicBezTo>
                    <a:pt x="f10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2" y="f16"/>
                    <a:pt x="f2" y="f17"/>
                  </a:cubicBezTo>
                  <a:cubicBezTo>
                    <a:pt x="f2" y="f18"/>
                    <a:pt x="f16" y="f19"/>
                    <a:pt x="f14" y="f19"/>
                  </a:cubicBezTo>
                  <a:lnTo>
                    <a:pt x="f20" y="f19"/>
                  </a:lnTo>
                  <a:cubicBezTo>
                    <a:pt x="f21" y="f11"/>
                    <a:pt x="f22" y="f23"/>
                    <a:pt x="f24" y="f4"/>
                  </a:cubicBezTo>
                  <a:cubicBezTo>
                    <a:pt x="f25" y="f26"/>
                    <a:pt x="f3" y="f27"/>
                    <a:pt x="f3" y="f6"/>
                  </a:cubicBezTo>
                  <a:cubicBezTo>
                    <a:pt x="f3" y="f28"/>
                    <a:pt x="f29" y="f30"/>
                    <a:pt x="f31" y="f32"/>
                  </a:cubicBezTo>
                  <a:lnTo>
                    <a:pt x="f14" y="f32"/>
                  </a:lnTo>
                  <a:cubicBezTo>
                    <a:pt x="f33" y="f32"/>
                    <a:pt x="f34" y="f35"/>
                    <a:pt x="f34" y="f17"/>
                  </a:cubicBezTo>
                  <a:cubicBezTo>
                    <a:pt x="f34" y="f36"/>
                    <a:pt x="f33" y="f37"/>
                    <a:pt x="f14" y="f37"/>
                  </a:cubicBezTo>
                  <a:lnTo>
                    <a:pt x="f8" y="f37"/>
                  </a:lnTo>
                  <a:cubicBezTo>
                    <a:pt x="f38" y="f37"/>
                    <a:pt x="f39" y="f40"/>
                    <a:pt x="f39" y="f41"/>
                  </a:cubicBezTo>
                  <a:cubicBezTo>
                    <a:pt x="f39" y="f42"/>
                    <a:pt x="f38" y="f15"/>
                    <a:pt x="f8" y="f15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2174;p56">
              <a:extLst>
                <a:ext uri="{FF2B5EF4-FFF2-40B4-BE49-F238E27FC236}">
                  <a16:creationId xmlns:a16="http://schemas.microsoft.com/office/drawing/2014/main" id="{8CE4F8B2-A418-4256-8CF3-9A27A3A006BA}"/>
                </a:ext>
              </a:extLst>
            </p:cNvPr>
            <p:cNvSpPr/>
            <p:nvPr/>
          </p:nvSpPr>
          <p:spPr>
            <a:xfrm>
              <a:off x="2342839" y="2142411"/>
              <a:ext cx="117463" cy="341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41"/>
                <a:gd name="f4" fmla="val 37887"/>
                <a:gd name="f5" fmla="val 7578"/>
                <a:gd name="f6" fmla="val 1"/>
                <a:gd name="f7" fmla="val 7350"/>
                <a:gd name="f8" fmla="val 2115"/>
                <a:gd name="f9" fmla="val 6765"/>
                <a:gd name="f10" fmla="val 4163"/>
                <a:gd name="f11" fmla="val 5724"/>
                <a:gd name="f12" fmla="val 6082"/>
                <a:gd name="f13" fmla="val 4358"/>
                <a:gd name="f14" fmla="val 8586"/>
                <a:gd name="f15" fmla="val 2342"/>
                <a:gd name="f16" fmla="val 10602"/>
                <a:gd name="f17" fmla="val 12066"/>
                <a:gd name="f18" fmla="val 4391"/>
                <a:gd name="f19" fmla="val 14732"/>
                <a:gd name="f20" fmla="val 7773"/>
                <a:gd name="f21" fmla="val 19252"/>
                <a:gd name="f22" fmla="val 9171"/>
                <a:gd name="f23" fmla="val 24423"/>
                <a:gd name="f24" fmla="val 3318"/>
                <a:gd name="f25" fmla="val 27350"/>
                <a:gd name="f26" fmla="val 2700"/>
                <a:gd name="f27" fmla="val 27675"/>
                <a:gd name="f28" fmla="val 2309"/>
                <a:gd name="f29" fmla="val 28260"/>
                <a:gd name="f30" fmla="val 28943"/>
                <a:gd name="f31" fmla="val 33886"/>
                <a:gd name="f32" fmla="val 6342"/>
                <a:gd name="f33" fmla="val 37886"/>
                <a:gd name="f34" fmla="val 11252"/>
                <a:gd name="f35" fmla="val 12228"/>
                <a:gd name="f36" fmla="val 37073"/>
                <a:gd name="f37" fmla="val 36098"/>
                <a:gd name="f38" fmla="val 15480"/>
                <a:gd name="f39" fmla="val 9692"/>
                <a:gd name="f40" fmla="val 10960"/>
                <a:gd name="f41" fmla="*/ f0 1 13041"/>
                <a:gd name="f42" fmla="*/ f1 1 3788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3041"/>
                <a:gd name="f49" fmla="*/ f46 1 3788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3041" h="3788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3"/>
                  </a:cubicBezTo>
                  <a:cubicBezTo>
                    <a:pt x="f35" y="f33"/>
                    <a:pt x="f3" y="f36"/>
                    <a:pt x="f3" y="f37"/>
                  </a:cubicBezTo>
                  <a:lnTo>
                    <a:pt x="f3" y="f38"/>
                  </a:lnTo>
                  <a:cubicBezTo>
                    <a:pt x="f3" y="f39"/>
                    <a:pt x="f40" y="f10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2175;p56">
              <a:extLst>
                <a:ext uri="{FF2B5EF4-FFF2-40B4-BE49-F238E27FC236}">
                  <a16:creationId xmlns:a16="http://schemas.microsoft.com/office/drawing/2014/main" id="{25708AF9-6F58-4ADF-B895-F0B909F54F77}"/>
                </a:ext>
              </a:extLst>
            </p:cNvPr>
            <p:cNvSpPr/>
            <p:nvPr/>
          </p:nvSpPr>
          <p:spPr>
            <a:xfrm>
              <a:off x="2222458" y="2063910"/>
              <a:ext cx="159059" cy="169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659"/>
                <a:gd name="f4" fmla="val 18862"/>
                <a:gd name="f5" fmla="val 2959"/>
                <a:gd name="f6" fmla="val 1"/>
                <a:gd name="f7" fmla="val 4163"/>
                <a:gd name="f8" fmla="val 2114"/>
                <a:gd name="f9" fmla="val 4878"/>
                <a:gd name="f10" fmla="val 4553"/>
                <a:gd name="f11" fmla="val 7090"/>
                <a:gd name="f12" fmla="val 11317"/>
                <a:gd name="f13" fmla="val 3024"/>
                <a:gd name="f14" fmla="val 15155"/>
                <a:gd name="f15" fmla="val 17821"/>
                <a:gd name="f16" fmla="val 2732"/>
                <a:gd name="f17" fmla="val 4910"/>
                <a:gd name="f18" fmla="val 7024"/>
                <a:gd name="f19" fmla="val 18212"/>
                <a:gd name="f20" fmla="val 9040"/>
                <a:gd name="f21" fmla="val 11902"/>
                <a:gd name="f22" fmla="val 17854"/>
                <a:gd name="f23" fmla="val 14471"/>
                <a:gd name="f24" fmla="val 15805"/>
                <a:gd name="f25" fmla="val 15967"/>
                <a:gd name="f26" fmla="val 13073"/>
                <a:gd name="f27" fmla="val 17300"/>
                <a:gd name="f28" fmla="val 10602"/>
                <a:gd name="f29" fmla="val 17658"/>
                <a:gd name="f30" fmla="val 7903"/>
                <a:gd name="f31" fmla="val 17235"/>
                <a:gd name="f32" fmla="val 5139"/>
                <a:gd name="f33" fmla="val 13301"/>
                <a:gd name="f34" fmla="val 2017"/>
                <a:gd name="f35" fmla="val 8293"/>
                <a:gd name="f36" fmla="val 131"/>
                <a:gd name="f37" fmla="*/ f0 1 17659"/>
                <a:gd name="f38" fmla="*/ f1 1 18862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7659"/>
                <a:gd name="f45" fmla="*/ f42 1 18862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7659" h="18862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2" y="f15"/>
                  </a:cubicBezTo>
                  <a:lnTo>
                    <a:pt x="f16" y="f15"/>
                  </a:lnTo>
                  <a:cubicBezTo>
                    <a:pt x="f17" y="f15"/>
                    <a:pt x="f18" y="f19"/>
                    <a:pt x="f20" y="f4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176;p56">
              <a:extLst>
                <a:ext uri="{FF2B5EF4-FFF2-40B4-BE49-F238E27FC236}">
                  <a16:creationId xmlns:a16="http://schemas.microsoft.com/office/drawing/2014/main" id="{8AA6F32E-DD13-45DF-BBFC-2A60C1BBF64D}"/>
                </a:ext>
              </a:extLst>
            </p:cNvPr>
            <p:cNvSpPr/>
            <p:nvPr/>
          </p:nvSpPr>
          <p:spPr>
            <a:xfrm>
              <a:off x="1911662" y="2063617"/>
              <a:ext cx="118350" cy="341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39"/>
                <a:gd name="f4" fmla="val 37886"/>
                <a:gd name="f5" fmla="val 1789"/>
                <a:gd name="f6" fmla="val 781"/>
                <a:gd name="f7" fmla="val 1"/>
                <a:gd name="f8" fmla="val 22536"/>
                <a:gd name="f9" fmla="val 28292"/>
                <a:gd name="f10" fmla="val 2180"/>
                <a:gd name="f11" fmla="val 33723"/>
                <a:gd name="f12" fmla="val 5594"/>
                <a:gd name="f13" fmla="val 37885"/>
                <a:gd name="f14" fmla="val 5887"/>
                <a:gd name="f15" fmla="val 34861"/>
                <a:gd name="f16" fmla="val 6992"/>
                <a:gd name="f17" fmla="val 31967"/>
                <a:gd name="f18" fmla="val 8911"/>
                <a:gd name="f19" fmla="val 29528"/>
                <a:gd name="f20" fmla="val 10114"/>
                <a:gd name="f21" fmla="val 27999"/>
                <a:gd name="f22" fmla="val 11578"/>
                <a:gd name="f23" fmla="val 26796"/>
                <a:gd name="f24" fmla="val 25821"/>
                <a:gd name="f25" fmla="val 8748"/>
                <a:gd name="f26" fmla="val 23154"/>
                <a:gd name="f27" fmla="val 5269"/>
                <a:gd name="f28" fmla="val 18601"/>
                <a:gd name="f29" fmla="val 3871"/>
                <a:gd name="f30" fmla="val 13431"/>
                <a:gd name="f31" fmla="val 9822"/>
                <a:gd name="f32" fmla="val 10504"/>
                <a:gd name="f33" fmla="val 10440"/>
                <a:gd name="f34" fmla="val 10211"/>
                <a:gd name="f35" fmla="val 10830"/>
                <a:gd name="f36" fmla="val 9593"/>
                <a:gd name="f37" fmla="val 8910"/>
                <a:gd name="f38" fmla="val 4000"/>
                <a:gd name="f39" fmla="val 6700"/>
                <a:gd name="f40" fmla="*/ f0 1 13139"/>
                <a:gd name="f41" fmla="*/ f1 1 37886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13139"/>
                <a:gd name="f48" fmla="*/ f45 1 37886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3139" h="37886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3" y="f24"/>
                  </a:cubicBezTo>
                  <a:cubicBezTo>
                    <a:pt x="f25" y="f26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5" y="f37"/>
                  </a:cubicBezTo>
                  <a:cubicBezTo>
                    <a:pt x="f35" y="f38"/>
                    <a:pt x="f39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2177;p56">
              <a:extLst>
                <a:ext uri="{FF2B5EF4-FFF2-40B4-BE49-F238E27FC236}">
                  <a16:creationId xmlns:a16="http://schemas.microsoft.com/office/drawing/2014/main" id="{08CB6259-DC8A-4F9D-893D-DBFD271A5A52}"/>
                </a:ext>
              </a:extLst>
            </p:cNvPr>
            <p:cNvSpPr/>
            <p:nvPr/>
          </p:nvSpPr>
          <p:spPr>
            <a:xfrm>
              <a:off x="1989871" y="2313477"/>
              <a:ext cx="159361" cy="169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692"/>
                <a:gd name="f4" fmla="val 18862"/>
                <a:gd name="f5" fmla="val 8651"/>
                <a:gd name="f6" fmla="val 6472"/>
                <a:gd name="f7" fmla="val 748"/>
                <a:gd name="f8" fmla="val 4521"/>
                <a:gd name="f9" fmla="val 2114"/>
                <a:gd name="f10" fmla="val 3025"/>
                <a:gd name="f11" fmla="val 4000"/>
                <a:gd name="f12" fmla="val 846"/>
                <a:gd name="f13" fmla="val 6764"/>
                <a:gd name="f14" fmla="val 10179"/>
                <a:gd name="f15" fmla="val 488"/>
                <a:gd name="f16" fmla="val 13658"/>
                <a:gd name="f17" fmla="val 4456"/>
                <a:gd name="f18" fmla="val 16813"/>
                <a:gd name="f19" fmla="val 9399"/>
                <a:gd name="f20" fmla="val 18732"/>
                <a:gd name="f21" fmla="val 14797"/>
                <a:gd name="f22" fmla="val 13561"/>
                <a:gd name="f23" fmla="val 16715"/>
                <a:gd name="f24" fmla="val 12846"/>
                <a:gd name="f25" fmla="val 14309"/>
                <a:gd name="f26" fmla="val 11740"/>
                <a:gd name="f27" fmla="val 7512"/>
                <a:gd name="f28" fmla="val 14699"/>
                <a:gd name="f29" fmla="val 3675"/>
                <a:gd name="f30" fmla="val 17691"/>
                <a:gd name="f31" fmla="val 1041"/>
                <a:gd name="f32" fmla="val 14992"/>
                <a:gd name="f33" fmla="val 12781"/>
                <a:gd name="f34" fmla="val 10667"/>
                <a:gd name="f35" fmla="val 651"/>
                <a:gd name="f36" fmla="*/ f0 1 17692"/>
                <a:gd name="f37" fmla="*/ f1 1 188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7692"/>
                <a:gd name="f44" fmla="*/ f41 1 188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7692" h="18862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4"/>
                  </a:cubicBezTo>
                  <a:cubicBezTo>
                    <a:pt x="f22" y="f23"/>
                    <a:pt x="f24" y="f25"/>
                    <a:pt x="f24" y="f26"/>
                  </a:cubicBezTo>
                  <a:cubicBezTo>
                    <a:pt x="f24" y="f27"/>
                    <a:pt x="f28" y="f29"/>
                    <a:pt x="f30" y="f31"/>
                  </a:cubicBezTo>
                  <a:lnTo>
                    <a:pt x="f32" y="f31"/>
                  </a:lnTo>
                  <a:cubicBezTo>
                    <a:pt x="f33" y="f31"/>
                    <a:pt x="f34" y="f35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0" name="Rectángulo 1">
            <a:extLst>
              <a:ext uri="{FF2B5EF4-FFF2-40B4-BE49-F238E27FC236}">
                <a16:creationId xmlns:a16="http://schemas.microsoft.com/office/drawing/2014/main" id="{29D2141D-6931-4C8D-98D1-A01BBEEC6550}"/>
              </a:ext>
            </a:extLst>
          </p:cNvPr>
          <p:cNvSpPr/>
          <p:nvPr/>
        </p:nvSpPr>
        <p:spPr>
          <a:xfrm>
            <a:off x="132350" y="108283"/>
            <a:ext cx="8891332" cy="4908883"/>
          </a:xfrm>
          <a:prstGeom prst="rect">
            <a:avLst/>
          </a:prstGeom>
          <a:noFill/>
          <a:ln w="25402" cap="flat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6">
    <p:bg>
      <p:bgPr>
        <a:solidFill>
          <a:srgbClr val="B2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85CAD095-50AE-4DEE-ABD5-49D661EC33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4425" y="466526"/>
            <a:ext cx="5775158" cy="2322100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Google Shape;2028;p53">
            <a:extLst>
              <a:ext uri="{FF2B5EF4-FFF2-40B4-BE49-F238E27FC236}">
                <a16:creationId xmlns:a16="http://schemas.microsoft.com/office/drawing/2014/main" id="{B93E471E-2B3F-4693-9907-2C3C02EAFD8F}"/>
              </a:ext>
            </a:extLst>
          </p:cNvPr>
          <p:cNvCxnSpPr/>
          <p:nvPr/>
        </p:nvCxnSpPr>
        <p:spPr>
          <a:xfrm>
            <a:off x="1410297" y="4410078"/>
            <a:ext cx="6323405" cy="0"/>
          </a:xfrm>
          <a:prstGeom prst="straightConnector1">
            <a:avLst/>
          </a:prstGeom>
          <a:noFill/>
          <a:ln w="19046" cap="flat">
            <a:solidFill>
              <a:srgbClr val="393E42"/>
            </a:solidFill>
            <a:prstDash val="solid"/>
            <a:round/>
          </a:ln>
        </p:spPr>
      </p:cxnSp>
      <p:sp>
        <p:nvSpPr>
          <p:cNvPr id="4" name="Google Shape;2029;p53">
            <a:extLst>
              <a:ext uri="{FF2B5EF4-FFF2-40B4-BE49-F238E27FC236}">
                <a16:creationId xmlns:a16="http://schemas.microsoft.com/office/drawing/2014/main" id="{386803CC-C8DE-45EA-8177-80989E0FE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2779904"/>
            <a:ext cx="7717499" cy="1845597"/>
          </a:xfrm>
        </p:spPr>
        <p:txBody>
          <a:bodyPr/>
          <a:lstStyle/>
          <a:p>
            <a:pPr lvl="0"/>
            <a:r>
              <a:rPr lang="en-US"/>
              <a:t>¡FELIZ AÑO!</a:t>
            </a:r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id="{B7E3719E-0AC9-45E3-8B12-7249EF84DEC9}"/>
              </a:ext>
            </a:extLst>
          </p:cNvPr>
          <p:cNvSpPr/>
          <p:nvPr/>
        </p:nvSpPr>
        <p:spPr>
          <a:xfrm>
            <a:off x="144374" y="132350"/>
            <a:ext cx="8867275" cy="4908883"/>
          </a:xfrm>
          <a:prstGeom prst="rect">
            <a:avLst/>
          </a:prstGeom>
          <a:noFill/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7">
    <p:bg>
      <p:bgPr>
        <a:solidFill>
          <a:srgbClr val="303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398B7F5-55C2-40D1-BC2E-F38D69DC2E51}"/>
              </a:ext>
            </a:extLst>
          </p:cNvPr>
          <p:cNvSpPr/>
          <p:nvPr/>
        </p:nvSpPr>
        <p:spPr>
          <a:xfrm>
            <a:off x="126598" y="159553"/>
            <a:ext cx="4456995" cy="4857338"/>
          </a:xfrm>
          <a:prstGeom prst="rect">
            <a:avLst/>
          </a:prstGeom>
          <a:solidFill>
            <a:srgbClr val="D8A259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034;p54">
            <a:extLst>
              <a:ext uri="{FF2B5EF4-FFF2-40B4-BE49-F238E27FC236}">
                <a16:creationId xmlns:a16="http://schemas.microsoft.com/office/drawing/2014/main" id="{A691A69D-77C7-431C-BE3E-30CE75B61816}"/>
              </a:ext>
            </a:extLst>
          </p:cNvPr>
          <p:cNvSpPr/>
          <p:nvPr/>
        </p:nvSpPr>
        <p:spPr>
          <a:xfrm>
            <a:off x="6131253" y="1250524"/>
            <a:ext cx="1269598" cy="12695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4" name="Google Shape;2035;p54">
            <a:extLst>
              <a:ext uri="{FF2B5EF4-FFF2-40B4-BE49-F238E27FC236}">
                <a16:creationId xmlns:a16="http://schemas.microsoft.com/office/drawing/2014/main" id="{C20F3604-503B-44B0-8C89-D3D9B8587E1D}"/>
              </a:ext>
            </a:extLst>
          </p:cNvPr>
          <p:cNvCxnSpPr/>
          <p:nvPr/>
        </p:nvCxnSpPr>
        <p:spPr>
          <a:xfrm>
            <a:off x="5409754" y="3417405"/>
            <a:ext cx="2712605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sp>
        <p:nvSpPr>
          <p:cNvPr id="5" name="Google Shape;2036;p54">
            <a:extLst>
              <a:ext uri="{FF2B5EF4-FFF2-40B4-BE49-F238E27FC236}">
                <a16:creationId xmlns:a16="http://schemas.microsoft.com/office/drawing/2014/main" id="{F8A31C4A-170F-4449-9CDC-614C754A2C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7978" y="2674126"/>
            <a:ext cx="4073999" cy="743398"/>
          </a:xfrm>
        </p:spPr>
        <p:txBody>
          <a:bodyPr/>
          <a:lstStyle/>
          <a:p>
            <a:pPr lvl="0"/>
            <a:r>
              <a:rPr lang="en-US"/>
              <a:t>HISTORIA</a:t>
            </a:r>
          </a:p>
        </p:txBody>
      </p:sp>
      <p:sp>
        <p:nvSpPr>
          <p:cNvPr id="6" name="Google Shape;2037;p54">
            <a:extLst>
              <a:ext uri="{FF2B5EF4-FFF2-40B4-BE49-F238E27FC236}">
                <a16:creationId xmlns:a16="http://schemas.microsoft.com/office/drawing/2014/main" id="{C9AF8D3A-1019-4E70-BD6C-C66350DB433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91434" y="3554126"/>
            <a:ext cx="3347097" cy="654600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s-ES" sz="1700"/>
              <a:t>Describe en qué consiste esta sección si lo necesitas</a:t>
            </a:r>
          </a:p>
        </p:txBody>
      </p:sp>
      <p:sp>
        <p:nvSpPr>
          <p:cNvPr id="7" name="Google Shape;2038;p54">
            <a:extLst>
              <a:ext uri="{FF2B5EF4-FFF2-40B4-BE49-F238E27FC236}">
                <a16:creationId xmlns:a16="http://schemas.microsoft.com/office/drawing/2014/main" id="{1FF068EC-9CFE-4AEC-893F-80A5AE6161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27978" y="1514676"/>
            <a:ext cx="4073999" cy="741304"/>
          </a:xfrm>
        </p:spPr>
        <p:txBody>
          <a:bodyPr anchor="ctr"/>
          <a:lstStyle/>
          <a:p>
            <a:pPr lvl="0"/>
            <a:r>
              <a:rPr lang="en-US" sz="6000">
                <a:solidFill>
                  <a:srgbClr val="B2772A"/>
                </a:solidFill>
              </a:rPr>
              <a:t>02</a:t>
            </a:r>
          </a:p>
        </p:txBody>
      </p:sp>
      <p:grpSp>
        <p:nvGrpSpPr>
          <p:cNvPr id="8" name="Google Shape;2039;p54">
            <a:extLst>
              <a:ext uri="{FF2B5EF4-FFF2-40B4-BE49-F238E27FC236}">
                <a16:creationId xmlns:a16="http://schemas.microsoft.com/office/drawing/2014/main" id="{F0B26E67-7271-46E6-B187-9EDA63F78C9C}"/>
              </a:ext>
            </a:extLst>
          </p:cNvPr>
          <p:cNvGrpSpPr/>
          <p:nvPr/>
        </p:nvGrpSpPr>
        <p:grpSpPr>
          <a:xfrm>
            <a:off x="8528975" y="2518111"/>
            <a:ext cx="272994" cy="273607"/>
            <a:chOff x="8528975" y="2518111"/>
            <a:chExt cx="272994" cy="273607"/>
          </a:xfrm>
        </p:grpSpPr>
        <p:cxnSp>
          <p:nvCxnSpPr>
            <p:cNvPr id="9" name="Google Shape;2040;p54">
              <a:extLst>
                <a:ext uri="{FF2B5EF4-FFF2-40B4-BE49-F238E27FC236}">
                  <a16:creationId xmlns:a16="http://schemas.microsoft.com/office/drawing/2014/main" id="{FA63B517-4B28-4A29-8B47-A3D91B1D9235}"/>
                </a:ext>
              </a:extLst>
            </p:cNvPr>
            <p:cNvCxnSpPr/>
            <p:nvPr/>
          </p:nvCxnSpPr>
          <p:spPr>
            <a:xfrm>
              <a:off x="8665467" y="2518422"/>
              <a:ext cx="0" cy="2732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0" name="Google Shape;2041;p54">
              <a:extLst>
                <a:ext uri="{FF2B5EF4-FFF2-40B4-BE49-F238E27FC236}">
                  <a16:creationId xmlns:a16="http://schemas.microsoft.com/office/drawing/2014/main" id="{F74E1682-BAEC-4871-B428-D049BF63E857}"/>
                </a:ext>
              </a:extLst>
            </p:cNvPr>
            <p:cNvCxnSpPr/>
            <p:nvPr/>
          </p:nvCxnSpPr>
          <p:spPr>
            <a:xfrm rot="10799991">
              <a:off x="8528975" y="2654942"/>
              <a:ext cx="27299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1" name="Google Shape;2042;p54">
              <a:extLst>
                <a:ext uri="{FF2B5EF4-FFF2-40B4-BE49-F238E27FC236}">
                  <a16:creationId xmlns:a16="http://schemas.microsoft.com/office/drawing/2014/main" id="{0223C3C4-CC1C-4321-B55E-D568C2491568}"/>
                </a:ext>
              </a:extLst>
            </p:cNvPr>
            <p:cNvCxnSpPr/>
            <p:nvPr/>
          </p:nvCxnSpPr>
          <p:spPr>
            <a:xfrm>
              <a:off x="8665494" y="2518111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2" name="Google Shape;2043;p54">
              <a:extLst>
                <a:ext uri="{FF2B5EF4-FFF2-40B4-BE49-F238E27FC236}">
                  <a16:creationId xmlns:a16="http://schemas.microsoft.com/office/drawing/2014/main" id="{E889E728-C314-49F8-8D65-ADC6521E110C}"/>
                </a:ext>
              </a:extLst>
            </p:cNvPr>
            <p:cNvCxnSpPr/>
            <p:nvPr/>
          </p:nvCxnSpPr>
          <p:spPr>
            <a:xfrm>
              <a:off x="8665412" y="2518111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13" name="Google Shape;2044;p54">
            <a:extLst>
              <a:ext uri="{FF2B5EF4-FFF2-40B4-BE49-F238E27FC236}">
                <a16:creationId xmlns:a16="http://schemas.microsoft.com/office/drawing/2014/main" id="{D37B93C8-B182-4AAD-A6DF-1A2FDA91171D}"/>
              </a:ext>
            </a:extLst>
          </p:cNvPr>
          <p:cNvGrpSpPr/>
          <p:nvPr/>
        </p:nvGrpSpPr>
        <p:grpSpPr>
          <a:xfrm>
            <a:off x="5485055" y="1555101"/>
            <a:ext cx="186904" cy="187434"/>
            <a:chOff x="5485055" y="1555101"/>
            <a:chExt cx="186904" cy="187434"/>
          </a:xfrm>
        </p:grpSpPr>
        <p:cxnSp>
          <p:nvCxnSpPr>
            <p:cNvPr id="14" name="Google Shape;2045;p54">
              <a:extLst>
                <a:ext uri="{FF2B5EF4-FFF2-40B4-BE49-F238E27FC236}">
                  <a16:creationId xmlns:a16="http://schemas.microsoft.com/office/drawing/2014/main" id="{056A6DBB-5E65-4771-96BA-403D2E471ACF}"/>
                </a:ext>
              </a:extLst>
            </p:cNvPr>
            <p:cNvCxnSpPr/>
            <p:nvPr/>
          </p:nvCxnSpPr>
          <p:spPr>
            <a:xfrm>
              <a:off x="5578507" y="1555330"/>
              <a:ext cx="0" cy="1872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15" name="Google Shape;2046;p54">
              <a:extLst>
                <a:ext uri="{FF2B5EF4-FFF2-40B4-BE49-F238E27FC236}">
                  <a16:creationId xmlns:a16="http://schemas.microsoft.com/office/drawing/2014/main" id="{89BB05C8-5CD1-4B4F-9825-1EE9BD8FE54F}"/>
                </a:ext>
              </a:extLst>
            </p:cNvPr>
            <p:cNvCxnSpPr/>
            <p:nvPr/>
          </p:nvCxnSpPr>
          <p:spPr>
            <a:xfrm rot="10799991">
              <a:off x="5485055" y="1648782"/>
              <a:ext cx="186904" cy="0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16" name="Google Shape;2047;p54">
              <a:extLst>
                <a:ext uri="{FF2B5EF4-FFF2-40B4-BE49-F238E27FC236}">
                  <a16:creationId xmlns:a16="http://schemas.microsoft.com/office/drawing/2014/main" id="{9CD66417-7B84-47CD-9B71-CE47C5B55C39}"/>
                </a:ext>
              </a:extLst>
            </p:cNvPr>
            <p:cNvCxnSpPr/>
            <p:nvPr/>
          </p:nvCxnSpPr>
          <p:spPr>
            <a:xfrm>
              <a:off x="5578507" y="1555101"/>
              <a:ext cx="0" cy="1871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17" name="Google Shape;2048;p54">
              <a:extLst>
                <a:ext uri="{FF2B5EF4-FFF2-40B4-BE49-F238E27FC236}">
                  <a16:creationId xmlns:a16="http://schemas.microsoft.com/office/drawing/2014/main" id="{D384BC23-3DB6-4AD3-A6CC-2F06456F7CED}"/>
                </a:ext>
              </a:extLst>
            </p:cNvPr>
            <p:cNvCxnSpPr/>
            <p:nvPr/>
          </p:nvCxnSpPr>
          <p:spPr>
            <a:xfrm>
              <a:off x="5578498" y="1555101"/>
              <a:ext cx="0" cy="187105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</p:grpSp>
      <p:sp>
        <p:nvSpPr>
          <p:cNvPr id="18" name="Google Shape;2049;p54">
            <a:extLst>
              <a:ext uri="{FF2B5EF4-FFF2-40B4-BE49-F238E27FC236}">
                <a16:creationId xmlns:a16="http://schemas.microsoft.com/office/drawing/2014/main" id="{E5071F56-44F6-46AF-8E77-2AFE7DA8B4AD}"/>
              </a:ext>
            </a:extLst>
          </p:cNvPr>
          <p:cNvSpPr/>
          <p:nvPr/>
        </p:nvSpPr>
        <p:spPr>
          <a:xfrm>
            <a:off x="8547253" y="4219599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9" name="Gráfico 3">
            <a:extLst>
              <a:ext uri="{FF2B5EF4-FFF2-40B4-BE49-F238E27FC236}">
                <a16:creationId xmlns:a16="http://schemas.microsoft.com/office/drawing/2014/main" id="{E975903E-F72B-4002-A0B1-E519C1C2E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396" y="863394"/>
            <a:ext cx="3768608" cy="37355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2B2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5;p54">
            <a:extLst>
              <a:ext uri="{FF2B5EF4-FFF2-40B4-BE49-F238E27FC236}">
                <a16:creationId xmlns:a16="http://schemas.microsoft.com/office/drawing/2014/main" id="{D37D11CC-A9D8-40BD-A31C-A73F89EE14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8396" y="767501"/>
            <a:ext cx="5261704" cy="685589"/>
          </a:xfrm>
        </p:spPr>
        <p:txBody>
          <a:bodyPr>
            <a:normAutofit fontScale="90000"/>
          </a:bodyPr>
          <a:lstStyle/>
          <a:p>
            <a:pPr lvl="0"/>
            <a:r>
              <a:rPr lang="en-GB" sz="7200">
                <a:solidFill>
                  <a:srgbClr val="FFC000"/>
                </a:solidFill>
              </a:rPr>
              <a:t>Awesome</a:t>
            </a:r>
          </a:p>
          <a:p>
            <a:pPr lvl="0"/>
            <a:r>
              <a:rPr lang="en-GB" sz="7200">
                <a:solidFill>
                  <a:srgbClr val="FFC000"/>
                </a:solidFill>
              </a:rPr>
              <a:t>Words</a:t>
            </a:r>
          </a:p>
        </p:txBody>
      </p:sp>
      <p:sp>
        <p:nvSpPr>
          <p:cNvPr id="3" name="Google Shape;1089;p54">
            <a:extLst>
              <a:ext uri="{FF2B5EF4-FFF2-40B4-BE49-F238E27FC236}">
                <a16:creationId xmlns:a16="http://schemas.microsoft.com/office/drawing/2014/main" id="{56094FF5-9518-47E8-A189-6B05222F2784}"/>
              </a:ext>
            </a:extLst>
          </p:cNvPr>
          <p:cNvSpPr/>
          <p:nvPr/>
        </p:nvSpPr>
        <p:spPr>
          <a:xfrm>
            <a:off x="4326748" y="1110291"/>
            <a:ext cx="4439649" cy="3935824"/>
          </a:xfrm>
          <a:custGeom>
            <a:avLst/>
            <a:gdLst>
              <a:gd name="f0" fmla="val w"/>
              <a:gd name="f1" fmla="val h"/>
              <a:gd name="f2" fmla="val 0"/>
              <a:gd name="f3" fmla="val 47602"/>
              <a:gd name="f4" fmla="val 64447"/>
              <a:gd name="f5" fmla="val 10909"/>
              <a:gd name="f6" fmla="val 4070"/>
              <a:gd name="f7" fmla="val 34"/>
              <a:gd name="f8" fmla="val 1"/>
              <a:gd name="f9" fmla="val 5838"/>
              <a:gd name="f10" fmla="val 15545"/>
              <a:gd name="f11" fmla="val 23484"/>
              <a:gd name="f12" fmla="val 2769"/>
              <a:gd name="f13" fmla="val 32424"/>
              <a:gd name="f14" fmla="val 7239"/>
              <a:gd name="f15" fmla="val 40496"/>
              <a:gd name="f16" fmla="val 12076"/>
              <a:gd name="f17" fmla="val 49202"/>
              <a:gd name="f18" fmla="val 18914"/>
              <a:gd name="f19" fmla="val 56908"/>
              <a:gd name="f20" fmla="val 26320"/>
              <a:gd name="f21" fmla="val 61178"/>
              <a:gd name="f22" fmla="val 30022"/>
              <a:gd name="f23" fmla="val 63312"/>
              <a:gd name="f24" fmla="val 33625"/>
              <a:gd name="f25" fmla="val 36694"/>
              <a:gd name="f26" fmla="val 39863"/>
              <a:gd name="f27" fmla="val 42398"/>
              <a:gd name="f28" fmla="val 63279"/>
              <a:gd name="f29" fmla="val 44266"/>
              <a:gd name="f30" fmla="val 60944"/>
              <a:gd name="f31" fmla="val 46434"/>
              <a:gd name="f32" fmla="val 58242"/>
              <a:gd name="f33" fmla="val 47601"/>
              <a:gd name="f34" fmla="val 54072"/>
              <a:gd name="f35" fmla="val 48902"/>
              <a:gd name="f36" fmla="val 47568"/>
              <a:gd name="f37" fmla="val 45099"/>
              <a:gd name="f38" fmla="val 47001"/>
              <a:gd name="f39" fmla="val 41297"/>
              <a:gd name="f40" fmla="val 45967"/>
              <a:gd name="f41" fmla="val 37627"/>
              <a:gd name="f42" fmla="val 45533"/>
              <a:gd name="f43" fmla="val 36160"/>
              <a:gd name="f44" fmla="val 45100"/>
              <a:gd name="f45" fmla="val 34725"/>
              <a:gd name="f46" fmla="val 44566"/>
              <a:gd name="f47" fmla="val 33258"/>
              <a:gd name="f48" fmla="val 43632"/>
              <a:gd name="f49" fmla="val 30656"/>
              <a:gd name="f50" fmla="val 42498"/>
              <a:gd name="f51" fmla="val 28154"/>
              <a:gd name="f52" fmla="val 41230"/>
              <a:gd name="f53" fmla="val 25719"/>
              <a:gd name="f54" fmla="val 40963"/>
              <a:gd name="f55" fmla="val 25218"/>
              <a:gd name="f56" fmla="val 40697"/>
              <a:gd name="f57" fmla="val 24718"/>
              <a:gd name="f58" fmla="val 40430"/>
              <a:gd name="f59" fmla="val 24218"/>
              <a:gd name="f60" fmla="val 39963"/>
              <a:gd name="f61" fmla="val 23384"/>
              <a:gd name="f62" fmla="val 39496"/>
              <a:gd name="f63" fmla="val 22550"/>
              <a:gd name="f64" fmla="val 39029"/>
              <a:gd name="f65" fmla="val 21749"/>
              <a:gd name="f66" fmla="val 37361"/>
              <a:gd name="f67" fmla="val 19014"/>
              <a:gd name="f68" fmla="val 35526"/>
              <a:gd name="f69" fmla="val 16412"/>
              <a:gd name="f70" fmla="val 33491"/>
              <a:gd name="f71" fmla="val 13944"/>
              <a:gd name="f72" fmla="val 33458"/>
              <a:gd name="f73" fmla="val 13910"/>
              <a:gd name="f74" fmla="val 33425"/>
              <a:gd name="f75" fmla="val 13877"/>
              <a:gd name="f76" fmla="val 32090"/>
              <a:gd name="f77" fmla="val 12309"/>
              <a:gd name="f78" fmla="val 30689"/>
              <a:gd name="f79" fmla="val 10775"/>
              <a:gd name="f80" fmla="val 29222"/>
              <a:gd name="f81" fmla="val 9374"/>
              <a:gd name="f82" fmla="val 28188"/>
              <a:gd name="f83" fmla="val 8373"/>
              <a:gd name="f84" fmla="val 27120"/>
              <a:gd name="f85" fmla="val 7439"/>
              <a:gd name="f86" fmla="val 26019"/>
              <a:gd name="f87" fmla="val 6538"/>
              <a:gd name="f88" fmla="val 25552"/>
              <a:gd name="f89" fmla="val 6172"/>
              <a:gd name="f90" fmla="val 25085"/>
              <a:gd name="f91" fmla="val 24618"/>
              <a:gd name="f92" fmla="val 5504"/>
              <a:gd name="f93" fmla="val 24085"/>
              <a:gd name="f94" fmla="val 5071"/>
              <a:gd name="f95" fmla="val 23518"/>
              <a:gd name="f96" fmla="val 4704"/>
              <a:gd name="f97" fmla="val 22951"/>
              <a:gd name="f98" fmla="val 4304"/>
              <a:gd name="f99" fmla="val 22383"/>
              <a:gd name="f100" fmla="val 3937"/>
              <a:gd name="f101" fmla="val 21816"/>
              <a:gd name="f102" fmla="val 3603"/>
              <a:gd name="f103" fmla="val 21283"/>
              <a:gd name="f104" fmla="val 3269"/>
              <a:gd name="f105" fmla="val 17547"/>
              <a:gd name="f106" fmla="val 1135"/>
              <a:gd name="f107" fmla="val 13977"/>
              <a:gd name="f108" fmla="*/ f0 1 47602"/>
              <a:gd name="f109" fmla="*/ f1 1 64447"/>
              <a:gd name="f110" fmla="+- f4 0 f2"/>
              <a:gd name="f111" fmla="+- f3 0 f2"/>
              <a:gd name="f112" fmla="*/ f111 1 47602"/>
              <a:gd name="f113" fmla="*/ f110 1 64447"/>
              <a:gd name="f114" fmla="*/ f2 1 f112"/>
              <a:gd name="f115" fmla="*/ f3 1 f112"/>
              <a:gd name="f116" fmla="*/ f2 1 f113"/>
              <a:gd name="f117" fmla="*/ f4 1 f113"/>
              <a:gd name="f118" fmla="*/ f114 f108 1"/>
              <a:gd name="f119" fmla="*/ f115 f108 1"/>
              <a:gd name="f120" fmla="*/ f117 f109 1"/>
              <a:gd name="f121" fmla="*/ f116 f1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8" t="f121" r="f119" b="f120"/>
            <a:pathLst>
              <a:path w="47602" h="64447">
                <a:moveTo>
                  <a:pt x="f5" y="f2"/>
                </a:moveTo>
                <a:cubicBezTo>
                  <a:pt x="f6" y="f7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4"/>
                  <a:pt x="f25" y="f4"/>
                </a:cubicBezTo>
                <a:cubicBezTo>
                  <a:pt x="f26" y="f4"/>
                  <a:pt x="f27" y="f28"/>
                  <a:pt x="f29" y="f30"/>
                </a:cubicBezTo>
                <a:cubicBezTo>
                  <a:pt x="f31" y="f32"/>
                  <a:pt x="f33" y="f34"/>
                  <a:pt x="f33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7"/>
                  <a:pt x="f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936;p57">
            <a:extLst>
              <a:ext uri="{FF2B5EF4-FFF2-40B4-BE49-F238E27FC236}">
                <a16:creationId xmlns:a16="http://schemas.microsoft.com/office/drawing/2014/main" id="{B6A63F4C-7491-48CD-A4F4-2DEC8309DB7F}"/>
              </a:ext>
            </a:extLst>
          </p:cNvPr>
          <p:cNvSpPr txBox="1"/>
          <p:nvPr/>
        </p:nvSpPr>
        <p:spPr>
          <a:xfrm>
            <a:off x="868396" y="3042355"/>
            <a:ext cx="2809237" cy="6855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Mercury is the closest planet to </a:t>
            </a:r>
          </a:p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the Sun and the smallest one in the Solar System—it’s only a bit larger than the Moon</a:t>
            </a:r>
          </a:p>
        </p:txBody>
      </p:sp>
      <p:sp>
        <p:nvSpPr>
          <p:cNvPr id="5" name="Google Shape;1936;p57">
            <a:extLst>
              <a:ext uri="{FF2B5EF4-FFF2-40B4-BE49-F238E27FC236}">
                <a16:creationId xmlns:a16="http://schemas.microsoft.com/office/drawing/2014/main" id="{0D2A6835-FCAA-4BA4-A164-D28208E05044}"/>
              </a:ext>
            </a:extLst>
          </p:cNvPr>
          <p:cNvSpPr txBox="1"/>
          <p:nvPr/>
        </p:nvSpPr>
        <p:spPr>
          <a:xfrm>
            <a:off x="868396" y="2184519"/>
            <a:ext cx="2809237" cy="6855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Mercury is the closest planet to </a:t>
            </a:r>
          </a:p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the Sun and the smallest one in the Solar System—it’s only a bit larger than the Moon</a:t>
            </a:r>
          </a:p>
        </p:txBody>
      </p:sp>
      <p:sp>
        <p:nvSpPr>
          <p:cNvPr id="6" name="Rectángulo: esquinas redondeadas 4">
            <a:extLst>
              <a:ext uri="{FF2B5EF4-FFF2-40B4-BE49-F238E27FC236}">
                <a16:creationId xmlns:a16="http://schemas.microsoft.com/office/drawing/2014/main" id="{1BAF0339-071D-4A4C-BF1E-E3C68CE0CD3E}"/>
              </a:ext>
            </a:extLst>
          </p:cNvPr>
          <p:cNvSpPr/>
          <p:nvPr/>
        </p:nvSpPr>
        <p:spPr>
          <a:xfrm>
            <a:off x="4639574" y="1110291"/>
            <a:ext cx="3814008" cy="381400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2686;p72">
            <a:extLst>
              <a:ext uri="{FF2B5EF4-FFF2-40B4-BE49-F238E27FC236}">
                <a16:creationId xmlns:a16="http://schemas.microsoft.com/office/drawing/2014/main" id="{32A2AAED-39E8-46F4-81CF-6336669000C9}"/>
              </a:ext>
            </a:extLst>
          </p:cNvPr>
          <p:cNvCxnSpPr/>
          <p:nvPr/>
        </p:nvCxnSpPr>
        <p:spPr>
          <a:xfrm>
            <a:off x="2982599" y="1464649"/>
            <a:ext cx="3178801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sp>
        <p:nvSpPr>
          <p:cNvPr id="3" name="Google Shape;2687;p72">
            <a:extLst>
              <a:ext uri="{FF2B5EF4-FFF2-40B4-BE49-F238E27FC236}">
                <a16:creationId xmlns:a16="http://schemas.microsoft.com/office/drawing/2014/main" id="{EC20C837-09FC-4FCB-A875-6A14D03A2F64}"/>
              </a:ext>
            </a:extLst>
          </p:cNvPr>
          <p:cNvSpPr/>
          <p:nvPr/>
        </p:nvSpPr>
        <p:spPr>
          <a:xfrm>
            <a:off x="3252072" y="1680950"/>
            <a:ext cx="679198" cy="6791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1D1F21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688;p72">
            <a:extLst>
              <a:ext uri="{FF2B5EF4-FFF2-40B4-BE49-F238E27FC236}">
                <a16:creationId xmlns:a16="http://schemas.microsoft.com/office/drawing/2014/main" id="{908E8A22-9251-49A5-BBA2-E63EF71930BF}"/>
              </a:ext>
            </a:extLst>
          </p:cNvPr>
          <p:cNvSpPr/>
          <p:nvPr/>
        </p:nvSpPr>
        <p:spPr>
          <a:xfrm>
            <a:off x="4232400" y="1680950"/>
            <a:ext cx="679198" cy="6791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1D1F21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689;p72">
            <a:extLst>
              <a:ext uri="{FF2B5EF4-FFF2-40B4-BE49-F238E27FC236}">
                <a16:creationId xmlns:a16="http://schemas.microsoft.com/office/drawing/2014/main" id="{7F2B08C3-7A22-4AB5-B62E-379F330F1C2E}"/>
              </a:ext>
            </a:extLst>
          </p:cNvPr>
          <p:cNvSpPr/>
          <p:nvPr/>
        </p:nvSpPr>
        <p:spPr>
          <a:xfrm>
            <a:off x="5212729" y="1680950"/>
            <a:ext cx="679198" cy="6791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1D1F21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" name="Google Shape;2690;p72">
            <a:extLst>
              <a:ext uri="{FF2B5EF4-FFF2-40B4-BE49-F238E27FC236}">
                <a16:creationId xmlns:a16="http://schemas.microsoft.com/office/drawing/2014/main" id="{568A0F22-5AA5-448E-97AD-0B706353383A}"/>
              </a:ext>
            </a:extLst>
          </p:cNvPr>
          <p:cNvGrpSpPr/>
          <p:nvPr/>
        </p:nvGrpSpPr>
        <p:grpSpPr>
          <a:xfrm>
            <a:off x="3397855" y="1826724"/>
            <a:ext cx="387641" cy="387659"/>
            <a:chOff x="3397855" y="1826724"/>
            <a:chExt cx="387641" cy="387659"/>
          </a:xfrm>
        </p:grpSpPr>
        <p:sp>
          <p:nvSpPr>
            <p:cNvPr id="7" name="Google Shape;2691;p72">
              <a:extLst>
                <a:ext uri="{FF2B5EF4-FFF2-40B4-BE49-F238E27FC236}">
                  <a16:creationId xmlns:a16="http://schemas.microsoft.com/office/drawing/2014/main" id="{5B82D560-4726-4594-99B3-EEB6A854923E}"/>
                </a:ext>
              </a:extLst>
            </p:cNvPr>
            <p:cNvSpPr/>
            <p:nvPr/>
          </p:nvSpPr>
          <p:spPr>
            <a:xfrm>
              <a:off x="3466737" y="1895633"/>
              <a:ext cx="249859" cy="249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88"/>
                <a:gd name="f4" fmla="val 12287"/>
                <a:gd name="f5" fmla="val 10053"/>
                <a:gd name="f6" fmla="val 1117"/>
                <a:gd name="f7" fmla="val 10669"/>
                <a:gd name="f8" fmla="val 11171"/>
                <a:gd name="f9" fmla="val 1617"/>
                <a:gd name="f10" fmla="val 2233"/>
                <a:gd name="f11" fmla="val 11170"/>
                <a:gd name="f12" fmla="val 2850"/>
                <a:gd name="f13" fmla="val 3351"/>
                <a:gd name="f14" fmla="val 9438"/>
                <a:gd name="f15" fmla="val 8937"/>
                <a:gd name="f16" fmla="val 6144"/>
                <a:gd name="f17" fmla="val 8300"/>
                <a:gd name="f18" fmla="val 3988"/>
                <a:gd name="f19" fmla="val 8299"/>
                <a:gd name="f20" fmla="val 10054"/>
                <a:gd name="f21" fmla="val 3989"/>
                <a:gd name="f22" fmla="val 2234"/>
                <a:gd name="f23" fmla="val 3987"/>
                <a:gd name="f24" fmla="val 1675"/>
                <a:gd name="f25" fmla="val 1"/>
                <a:gd name="f26" fmla="val 752"/>
                <a:gd name="f27" fmla="val 751"/>
                <a:gd name="f28" fmla="val 1676"/>
                <a:gd name="f29" fmla="val 10611"/>
                <a:gd name="f30" fmla="val 11536"/>
                <a:gd name="f31" fmla="val 12286"/>
                <a:gd name="f32" fmla="val 10612"/>
                <a:gd name="f33" fmla="*/ f0 1 12288"/>
                <a:gd name="f34" fmla="*/ f1 1 1228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2288"/>
                <a:gd name="f41" fmla="*/ f38 1 1228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2288" h="12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0"/>
                  </a:cubicBez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10"/>
                  </a:moveTo>
                  <a:cubicBezTo>
                    <a:pt x="f17" y="f10"/>
                    <a:pt x="f5" y="f18"/>
                    <a:pt x="f5" y="f16"/>
                  </a:cubicBezTo>
                  <a:cubicBezTo>
                    <a:pt x="f5" y="f19"/>
                    <a:pt x="f17" y="f20"/>
                    <a:pt x="f16" y="f20"/>
                  </a:cubicBezTo>
                  <a:cubicBezTo>
                    <a:pt x="f21" y="f20"/>
                    <a:pt x="f22" y="f19"/>
                    <a:pt x="f22" y="f16"/>
                  </a:cubicBezTo>
                  <a:cubicBezTo>
                    <a:pt x="f22" y="f18"/>
                    <a:pt x="f23" y="f10"/>
                    <a:pt x="f16" y="f10"/>
                  </a:cubicBezTo>
                  <a:close/>
                  <a:moveTo>
                    <a:pt x="f24" y="f25"/>
                  </a:moveTo>
                  <a:cubicBezTo>
                    <a:pt x="f26" y="f25"/>
                    <a:pt x="f2" y="f27"/>
                    <a:pt x="f2" y="f28"/>
                  </a:cubicBezTo>
                  <a:lnTo>
                    <a:pt x="f2" y="f29"/>
                  </a:lnTo>
                  <a:cubicBezTo>
                    <a:pt x="f2" y="f30"/>
                    <a:pt x="f26" y="f31"/>
                    <a:pt x="f24" y="f31"/>
                  </a:cubicBezTo>
                  <a:lnTo>
                    <a:pt x="f32" y="f31"/>
                  </a:lnTo>
                  <a:cubicBezTo>
                    <a:pt x="f30" y="f31"/>
                    <a:pt x="f3" y="f30"/>
                    <a:pt x="f3" y="f29"/>
                  </a:cubicBezTo>
                  <a:lnTo>
                    <a:pt x="f3" y="f28"/>
                  </a:lnTo>
                  <a:cubicBezTo>
                    <a:pt x="f3" y="f26"/>
                    <a:pt x="f30" y="f25"/>
                    <a:pt x="f32" y="f25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692;p72">
              <a:extLst>
                <a:ext uri="{FF2B5EF4-FFF2-40B4-BE49-F238E27FC236}">
                  <a16:creationId xmlns:a16="http://schemas.microsoft.com/office/drawing/2014/main" id="{6DB84193-4B07-4859-988E-6110F20E574D}"/>
                </a:ext>
              </a:extLst>
            </p:cNvPr>
            <p:cNvSpPr/>
            <p:nvPr/>
          </p:nvSpPr>
          <p:spPr>
            <a:xfrm>
              <a:off x="3534850" y="1963765"/>
              <a:ext cx="113623" cy="1135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88"/>
                <a:gd name="f4" fmla="val 5585"/>
                <a:gd name="f5" fmla="val 2794"/>
                <a:gd name="f6" fmla="val 1255"/>
                <a:gd name="f7" fmla="val 1"/>
                <a:gd name="f8" fmla="val 1252"/>
                <a:gd name="f9" fmla="val 2793"/>
                <a:gd name="f10" fmla="val 4332"/>
                <a:gd name="f11" fmla="val 4333"/>
                <a:gd name="f12" fmla="val 5587"/>
                <a:gd name="f13" fmla="*/ f0 1 5588"/>
                <a:gd name="f14" fmla="*/ f1 1 558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588"/>
                <a:gd name="f21" fmla="*/ f18 1 558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588" h="5585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693;p72">
              <a:extLst>
                <a:ext uri="{FF2B5EF4-FFF2-40B4-BE49-F238E27FC236}">
                  <a16:creationId xmlns:a16="http://schemas.microsoft.com/office/drawing/2014/main" id="{A97A1DE5-203D-4F50-A447-AB10B044ED68}"/>
                </a:ext>
              </a:extLst>
            </p:cNvPr>
            <p:cNvSpPr/>
            <p:nvPr/>
          </p:nvSpPr>
          <p:spPr>
            <a:xfrm>
              <a:off x="3397855" y="1826724"/>
              <a:ext cx="387641" cy="387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64"/>
                <a:gd name="f4" fmla="val 19065"/>
                <a:gd name="f5" fmla="val 14000"/>
                <a:gd name="f6" fmla="val 2271"/>
                <a:gd name="f7" fmla="val 15539"/>
                <a:gd name="f8" fmla="val 16794"/>
                <a:gd name="f9" fmla="val 3524"/>
                <a:gd name="f10" fmla="val 5065"/>
                <a:gd name="f11" fmla="val 15541"/>
                <a:gd name="f12" fmla="val 16793"/>
                <a:gd name="f13" fmla="val 5063"/>
                <a:gd name="f14" fmla="val 2272"/>
                <a:gd name="f15" fmla="val 2829"/>
                <a:gd name="f16" fmla="val 1290"/>
                <a:gd name="f17" fmla="val 2831"/>
                <a:gd name="f18" fmla="val 16234"/>
                <a:gd name="f19" fmla="val 17775"/>
                <a:gd name="f20" fmla="val 16235"/>
                <a:gd name="f21" fmla="val 17774"/>
                <a:gd name="f22" fmla="val 19063"/>
                <a:gd name="f23" fmla="*/ f0 1 19064"/>
                <a:gd name="f24" fmla="*/ f1 1 1906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9064"/>
                <a:gd name="f31" fmla="*/ f28 1 1906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9064" h="1906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5"/>
                  </a:ln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9" y="f12"/>
                    <a:pt x="f14" y="f11"/>
                    <a:pt x="f14" y="f5"/>
                  </a:cubicBezTo>
                  <a:lnTo>
                    <a:pt x="f14" y="f10"/>
                  </a:lnTo>
                  <a:cubicBezTo>
                    <a:pt x="f14" y="f9"/>
                    <a:pt x="f9" y="f6"/>
                    <a:pt x="f13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2" y="f16"/>
                    <a:pt x="f2" y="f17"/>
                  </a:cubicBezTo>
                  <a:lnTo>
                    <a:pt x="f2" y="f18"/>
                  </a:lnTo>
                  <a:cubicBezTo>
                    <a:pt x="f2" y="f19"/>
                    <a:pt x="f16" y="f4"/>
                    <a:pt x="f15" y="f4"/>
                  </a:cubicBezTo>
                  <a:lnTo>
                    <a:pt x="f20" y="f4"/>
                  </a:lnTo>
                  <a:cubicBezTo>
                    <a:pt x="f21" y="f4"/>
                    <a:pt x="f22" y="f19"/>
                    <a:pt x="f22" y="f18"/>
                  </a:cubicBezTo>
                  <a:lnTo>
                    <a:pt x="f22" y="f17"/>
                  </a:lnTo>
                  <a:cubicBezTo>
                    <a:pt x="f22" y="f16"/>
                    <a:pt x="f21" y="f2"/>
                    <a:pt x="f20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2694;p72">
            <a:extLst>
              <a:ext uri="{FF2B5EF4-FFF2-40B4-BE49-F238E27FC236}">
                <a16:creationId xmlns:a16="http://schemas.microsoft.com/office/drawing/2014/main" id="{FB96A056-B5F3-48C5-B9B5-D7C42487EEFD}"/>
              </a:ext>
            </a:extLst>
          </p:cNvPr>
          <p:cNvSpPr/>
          <p:nvPr/>
        </p:nvSpPr>
        <p:spPr>
          <a:xfrm>
            <a:off x="4377580" y="1861974"/>
            <a:ext cx="388848" cy="317141"/>
          </a:xfrm>
          <a:custGeom>
            <a:avLst/>
            <a:gdLst>
              <a:gd name="f0" fmla="val w"/>
              <a:gd name="f1" fmla="val h"/>
              <a:gd name="f2" fmla="val 0"/>
              <a:gd name="f3" fmla="val 19122"/>
              <a:gd name="f4" fmla="val 15596"/>
              <a:gd name="f5" fmla="val 12981"/>
              <a:gd name="f6" fmla="val 12091"/>
              <a:gd name="f7" fmla="val 10821"/>
              <a:gd name="f8" fmla="val 352"/>
              <a:gd name="f9" fmla="val 9915"/>
              <a:gd name="f10" fmla="val 1352"/>
              <a:gd name="f11" fmla="val 9203"/>
              <a:gd name="f12" fmla="val 2141"/>
              <a:gd name="f13" fmla="val 8847"/>
              <a:gd name="f14" fmla="val 3174"/>
              <a:gd name="f15" fmla="val 8856"/>
              <a:gd name="f16" fmla="val 4430"/>
              <a:gd name="f17" fmla="val 6243"/>
              <a:gd name="f18" fmla="val 4110"/>
              <a:gd name="f19" fmla="val 4101"/>
              <a:gd name="f20" fmla="val 2933"/>
              <a:gd name="f21" fmla="val 2323"/>
              <a:gd name="f22" fmla="val 846"/>
              <a:gd name="f23" fmla="val 2216"/>
              <a:gd name="f24" fmla="val 723"/>
              <a:gd name="f25" fmla="val 2064"/>
              <a:gd name="f26" fmla="val 650"/>
              <a:gd name="f27" fmla="val 1902"/>
              <a:gd name="f28" fmla="val 1875"/>
              <a:gd name="f29" fmla="val 1848"/>
              <a:gd name="f30" fmla="val 652"/>
              <a:gd name="f31" fmla="val 1820"/>
              <a:gd name="f32" fmla="val 656"/>
              <a:gd name="f33" fmla="val 1631"/>
              <a:gd name="f34" fmla="val 683"/>
              <a:gd name="f35" fmla="val 1468"/>
              <a:gd name="f36" fmla="val 805"/>
              <a:gd name="f37" fmla="val 1391"/>
              <a:gd name="f38" fmla="val 977"/>
              <a:gd name="f39" fmla="val 695"/>
              <a:gd name="f40" fmla="val 2512"/>
              <a:gd name="f41" fmla="val 701"/>
              <a:gd name="f42" fmla="val 3895"/>
              <a:gd name="f43" fmla="val 1403"/>
              <a:gd name="f44" fmla="val 5113"/>
              <a:gd name="f45" fmla="val 1389"/>
              <a:gd name="f46" fmla="val 5111"/>
              <a:gd name="f47" fmla="val 1374"/>
              <a:gd name="f48" fmla="val 1360"/>
              <a:gd name="f49" fmla="val 1076"/>
              <a:gd name="f50" fmla="val 803"/>
              <a:gd name="f51" fmla="val 5375"/>
              <a:gd name="f52" fmla="val 824"/>
              <a:gd name="f53" fmla="val 5707"/>
              <a:gd name="f54" fmla="val 916"/>
              <a:gd name="f55" fmla="val 7101"/>
              <a:gd name="f56" fmla="val 1428"/>
              <a:gd name="f57" fmla="val 8182"/>
              <a:gd name="f58" fmla="val 2351"/>
              <a:gd name="f59" fmla="val 8934"/>
              <a:gd name="f60" fmla="val 2176"/>
              <a:gd name="f61" fmla="val 9073"/>
              <a:gd name="f62" fmla="val 2102"/>
              <a:gd name="f63" fmla="val 9307"/>
              <a:gd name="f64" fmla="val 2164"/>
              <a:gd name="f65" fmla="val 9524"/>
              <a:gd name="f66" fmla="val 2456"/>
              <a:gd name="f67" fmla="val 10535"/>
              <a:gd name="f68" fmla="val 3310"/>
              <a:gd name="f69" fmla="val 11633"/>
              <a:gd name="f70" fmla="val 4615"/>
              <a:gd name="f71" fmla="val 12155"/>
              <a:gd name="f72" fmla="val 3657"/>
              <a:gd name="f73" fmla="val 12655"/>
              <a:gd name="f74" fmla="val 2516"/>
              <a:gd name="f75" fmla="val 12903"/>
              <a:gd name="f76" fmla="val 1345"/>
              <a:gd name="f77" fmla="val 1111"/>
              <a:gd name="f78" fmla="val 876"/>
              <a:gd name="f79" fmla="val 12893"/>
              <a:gd name="f80" fmla="val 641"/>
              <a:gd name="f81" fmla="val 12873"/>
              <a:gd name="f82" fmla="val 628"/>
              <a:gd name="f83" fmla="val 12872"/>
              <a:gd name="f84" fmla="val 615"/>
              <a:gd name="f85" fmla="val 603"/>
              <a:gd name="f86" fmla="val 362"/>
              <a:gd name="f87" fmla="val 155"/>
              <a:gd name="f88" fmla="val 13031"/>
              <a:gd name="f89" fmla="val 78"/>
              <a:gd name="f90" fmla="val 13266"/>
              <a:gd name="f91" fmla="val 13512"/>
              <a:gd name="f92" fmla="val 113"/>
              <a:gd name="f93" fmla="val 13788"/>
              <a:gd name="f94" fmla="val 334"/>
              <a:gd name="f95" fmla="val 13922"/>
              <a:gd name="f96" fmla="val 1162"/>
              <a:gd name="f97" fmla="val 14423"/>
              <a:gd name="f98" fmla="val 3243"/>
              <a:gd name="f99" fmla="val 6294"/>
              <a:gd name="f100" fmla="val 14568"/>
              <a:gd name="f101" fmla="val 17244"/>
              <a:gd name="f102" fmla="val 8279"/>
              <a:gd name="f103" fmla="val 4736"/>
              <a:gd name="f104" fmla="val 17241"/>
              <a:gd name="f105" fmla="val 4515"/>
              <a:gd name="f106" fmla="val 17243"/>
              <a:gd name="f107" fmla="val 4541"/>
              <a:gd name="f108" fmla="val 17230"/>
              <a:gd name="f109" fmla="val 4426"/>
              <a:gd name="f110" fmla="val 17250"/>
              <a:gd name="f111" fmla="val 4403"/>
              <a:gd name="f112" fmla="val 17326"/>
              <a:gd name="f113" fmla="val 4347"/>
              <a:gd name="f114" fmla="val 17386"/>
              <a:gd name="f115" fmla="val 4301"/>
              <a:gd name="f116" fmla="val 17696"/>
              <a:gd name="f117" fmla="val 4067"/>
              <a:gd name="f118" fmla="val 18237"/>
              <a:gd name="f119" fmla="val 3680"/>
              <a:gd name="f120" fmla="val 18983"/>
              <a:gd name="f121" fmla="val 2590"/>
              <a:gd name="f122" fmla="val 19121"/>
              <a:gd name="f123" fmla="val 2386"/>
              <a:gd name="f124" fmla="val 19111"/>
              <a:gd name="f125" fmla="val 2118"/>
              <a:gd name="f126" fmla="val 18957"/>
              <a:gd name="f127" fmla="val 1925"/>
              <a:gd name="f128" fmla="val 18840"/>
              <a:gd name="f129" fmla="val 1779"/>
              <a:gd name="f130" fmla="val 18708"/>
              <a:gd name="f131" fmla="val 1722"/>
              <a:gd name="f132" fmla="val 18558"/>
              <a:gd name="f133" fmla="val 18451"/>
              <a:gd name="f134" fmla="val 18336"/>
              <a:gd name="f135" fmla="val 1751"/>
              <a:gd name="f136" fmla="val 18212"/>
              <a:gd name="f137" fmla="val 1799"/>
              <a:gd name="f138" fmla="val 18352"/>
              <a:gd name="f139" fmla="val 1553"/>
              <a:gd name="f140" fmla="val 18467"/>
              <a:gd name="f141" fmla="val 1291"/>
              <a:gd name="f142" fmla="val 18559"/>
              <a:gd name="f143" fmla="val 1014"/>
              <a:gd name="f144" fmla="val 18631"/>
              <a:gd name="f145" fmla="val 800"/>
              <a:gd name="f146" fmla="val 18553"/>
              <a:gd name="f147" fmla="val 614"/>
              <a:gd name="f148" fmla="val 18382"/>
              <a:gd name="f149" fmla="val 465"/>
              <a:gd name="f150" fmla="val 18282"/>
              <a:gd name="f151" fmla="val 379"/>
              <a:gd name="f152" fmla="val 18151"/>
              <a:gd name="f153" fmla="val 335"/>
              <a:gd name="f154" fmla="val 18020"/>
              <a:gd name="f155" fmla="val 17928"/>
              <a:gd name="f156" fmla="val 17837"/>
              <a:gd name="f157" fmla="val 356"/>
              <a:gd name="f158" fmla="val 17754"/>
              <a:gd name="f159" fmla="val 398"/>
              <a:gd name="f160" fmla="val 16848"/>
              <a:gd name="f161" fmla="val 856"/>
              <a:gd name="f162" fmla="val 16172"/>
              <a:gd name="f163" fmla="val 1054"/>
              <a:gd name="f164" fmla="val 15873"/>
              <a:gd name="f165" fmla="val 1113"/>
              <a:gd name="f166" fmla="val 15090"/>
              <a:gd name="f167" fmla="val 395"/>
              <a:gd name="f168" fmla="val 14251"/>
              <a:gd name="f169" fmla="*/ f0 1 19122"/>
              <a:gd name="f170" fmla="*/ f1 1 15596"/>
              <a:gd name="f171" fmla="val f2"/>
              <a:gd name="f172" fmla="val f3"/>
              <a:gd name="f173" fmla="val f4"/>
              <a:gd name="f174" fmla="+- f173 0 f171"/>
              <a:gd name="f175" fmla="+- f172 0 f171"/>
              <a:gd name="f176" fmla="*/ f175 1 19122"/>
              <a:gd name="f177" fmla="*/ f174 1 15596"/>
              <a:gd name="f178" fmla="*/ f171 1 f176"/>
              <a:gd name="f179" fmla="*/ f172 1 f176"/>
              <a:gd name="f180" fmla="*/ f171 1 f177"/>
              <a:gd name="f181" fmla="*/ f173 1 f177"/>
              <a:gd name="f182" fmla="*/ f178 f169 1"/>
              <a:gd name="f183" fmla="*/ f179 f169 1"/>
              <a:gd name="f184" fmla="*/ f181 f170 1"/>
              <a:gd name="f185" fmla="*/ f180 f1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2" t="f185" r="f183" b="f184"/>
            <a:pathLst>
              <a:path w="19122" h="15596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6"/>
                  <a:pt x="f48" y="f46"/>
                </a:cubicBezTo>
                <a:cubicBezTo>
                  <a:pt x="f49" y="f46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83"/>
                  <a:pt x="f84" y="f83"/>
                  <a:pt x="f85" y="f83"/>
                </a:cubicBezTo>
                <a:cubicBezTo>
                  <a:pt x="f86" y="f83"/>
                  <a:pt x="f87" y="f88"/>
                  <a:pt x="f89" y="f90"/>
                </a:cubicBezTo>
                <a:cubicBezTo>
                  <a:pt x="f2" y="f91"/>
                  <a:pt x="f92" y="f93"/>
                  <a:pt x="f94" y="f95"/>
                </a:cubicBezTo>
                <a:cubicBezTo>
                  <a:pt x="f96" y="f97"/>
                  <a:pt x="f98" y="f4"/>
                  <a:pt x="f99" y="f4"/>
                </a:cubicBezTo>
                <a:cubicBezTo>
                  <a:pt x="f100" y="f4"/>
                  <a:pt x="f101" y="f102"/>
                  <a:pt x="f101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3"/>
                </a:cubicBezTo>
                <a:cubicBezTo>
                  <a:pt x="f155" y="f153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2"/>
                  <a:pt x="f5" y="f2"/>
                </a:cubicBezTo>
                <a:close/>
              </a:path>
            </a:pathLst>
          </a:custGeom>
          <a:solidFill>
            <a:srgbClr val="B2772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1" name="Google Shape;2695;p72">
            <a:extLst>
              <a:ext uri="{FF2B5EF4-FFF2-40B4-BE49-F238E27FC236}">
                <a16:creationId xmlns:a16="http://schemas.microsoft.com/office/drawing/2014/main" id="{9F99F692-D8E4-4C3F-B74F-3D4488ECED3B}"/>
              </a:ext>
            </a:extLst>
          </p:cNvPr>
          <p:cNvGrpSpPr/>
          <p:nvPr/>
        </p:nvGrpSpPr>
        <p:grpSpPr>
          <a:xfrm>
            <a:off x="5358502" y="1826075"/>
            <a:ext cx="388967" cy="388967"/>
            <a:chOff x="5358502" y="1826075"/>
            <a:chExt cx="388967" cy="388967"/>
          </a:xfrm>
        </p:grpSpPr>
        <p:sp>
          <p:nvSpPr>
            <p:cNvPr id="12" name="Google Shape;2696;p72">
              <a:extLst>
                <a:ext uri="{FF2B5EF4-FFF2-40B4-BE49-F238E27FC236}">
                  <a16:creationId xmlns:a16="http://schemas.microsoft.com/office/drawing/2014/main" id="{952342C7-5306-49B7-A70C-1AA9B9A11582}"/>
                </a:ext>
              </a:extLst>
            </p:cNvPr>
            <p:cNvSpPr/>
            <p:nvPr/>
          </p:nvSpPr>
          <p:spPr>
            <a:xfrm>
              <a:off x="5442051" y="1895231"/>
              <a:ext cx="219337" cy="250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084"/>
                <a:gd name="f4" fmla="val 134948"/>
                <a:gd name="f5" fmla="val 69703"/>
                <a:gd name="f6" fmla="val 1"/>
                <a:gd name="f7" fmla="val 69732"/>
                <a:gd name="f8" fmla="val 18483"/>
                <a:gd name="f9" fmla="val 69791"/>
                <a:gd name="f10" fmla="val 73192"/>
                <a:gd name="f11" fmla="val 69614"/>
                <a:gd name="f12" fmla="val 94277"/>
                <a:gd name="f13" fmla="val 69555"/>
                <a:gd name="f14" fmla="val 101848"/>
                <a:gd name="f15" fmla="val 66627"/>
                <a:gd name="f16" fmla="val 108827"/>
                <a:gd name="f17" fmla="val 61393"/>
                <a:gd name="f18" fmla="val 113914"/>
                <a:gd name="f19" fmla="val 56291"/>
                <a:gd name="f20" fmla="val 118871"/>
                <a:gd name="f21" fmla="val 49391"/>
                <a:gd name="f22" fmla="val 121638"/>
                <a:gd name="f23" fmla="val 41981"/>
                <a:gd name="f24" fmla="val 41788"/>
                <a:gd name="f25" fmla="val 41595"/>
                <a:gd name="f26" fmla="val 121636"/>
                <a:gd name="f27" fmla="val 41402"/>
                <a:gd name="f28" fmla="val 121632"/>
                <a:gd name="f29" fmla="val 26527"/>
                <a:gd name="f30" fmla="val 121336"/>
                <a:gd name="f31" fmla="val 14462"/>
                <a:gd name="f32" fmla="val 109005"/>
                <a:gd name="f33" fmla="val 14491"/>
                <a:gd name="f34" fmla="val 94159"/>
                <a:gd name="f35" fmla="val 82094"/>
                <a:gd name="f36" fmla="val 22387"/>
                <a:gd name="f37" fmla="val 71477"/>
                <a:gd name="f38" fmla="val 33950"/>
                <a:gd name="f39" fmla="val 67988"/>
                <a:gd name="f40" fmla="val 33861"/>
                <a:gd name="f41" fmla="val 54473"/>
                <a:gd name="f42" fmla="val 25522"/>
                <a:gd name="f43" fmla="val 56070"/>
                <a:gd name="f44" fmla="val 17360"/>
                <a:gd name="f45" fmla="val 60949"/>
                <a:gd name="f46" fmla="val 11238"/>
                <a:gd name="f47" fmla="val 68224"/>
                <a:gd name="f48" fmla="val 3401"/>
                <a:gd name="f49" fmla="val 77480"/>
                <a:gd name="f50" fmla="val 88984"/>
                <a:gd name="f51" fmla="val 1864"/>
                <a:gd name="f52" fmla="val 99837"/>
                <a:gd name="f53" fmla="val 3668"/>
                <a:gd name="f54" fmla="val 109951"/>
                <a:gd name="f55" fmla="val 8961"/>
                <a:gd name="f56" fmla="val 119148"/>
                <a:gd name="f57" fmla="val 16857"/>
                <a:gd name="f58" fmla="val 125772"/>
                <a:gd name="f59" fmla="val 23901"/>
                <a:gd name="f60" fmla="val 131741"/>
                <a:gd name="f61" fmla="val 32192"/>
                <a:gd name="f62" fmla="val 134947"/>
                <a:gd name="f63" fmla="val 40396"/>
                <a:gd name="f64" fmla="val 41215"/>
                <a:gd name="f65" fmla="val 42034"/>
                <a:gd name="f66" fmla="val 134915"/>
                <a:gd name="f67" fmla="val 42851"/>
                <a:gd name="f68" fmla="val 134851"/>
                <a:gd name="f69" fmla="val 66893"/>
                <a:gd name="f70" fmla="val 133017"/>
                <a:gd name="f71" fmla="val 82508"/>
                <a:gd name="f72" fmla="val 116634"/>
                <a:gd name="f73" fmla="val 82596"/>
                <a:gd name="f74" fmla="val 93183"/>
                <a:gd name="f75" fmla="val 82626"/>
                <a:gd name="f76" fmla="val 43738"/>
                <a:gd name="f77" fmla="val 40066"/>
                <a:gd name="f78" fmla="val 85620"/>
                <a:gd name="f79" fmla="val 37517"/>
                <a:gd name="f80" fmla="val 88833"/>
                <a:gd name="f81" fmla="val 90045"/>
                <a:gd name="f82" fmla="val 91289"/>
                <a:gd name="f83" fmla="val 37880"/>
                <a:gd name="f84" fmla="val 92414"/>
                <a:gd name="f85" fmla="val 38681"/>
                <a:gd name="f86" fmla="val 100014"/>
                <a:gd name="f87" fmla="val 44064"/>
                <a:gd name="f88" fmla="val 111163"/>
                <a:gd name="f89" fmla="val 46104"/>
                <a:gd name="f90" fmla="val 118083"/>
                <a:gd name="f91" fmla="val 46873"/>
                <a:gd name="f92" fmla="val 34127"/>
                <a:gd name="f93" fmla="val 112405"/>
                <a:gd name="f94" fmla="val 32530"/>
                <a:gd name="f95" fmla="val 106432"/>
                <a:gd name="f96" fmla="val 30697"/>
                <a:gd name="f97" fmla="val 101197"/>
                <a:gd name="f98" fmla="val 27503"/>
                <a:gd name="f99" fmla="val 91320"/>
                <a:gd name="f100" fmla="val 21441"/>
                <a:gd name="f101" fmla="val 85228"/>
                <a:gd name="f102" fmla="val 12214"/>
                <a:gd name="f103" fmla="val 83069"/>
                <a:gd name="f104" fmla="val 30"/>
                <a:gd name="f105" fmla="*/ f0 1 118084"/>
                <a:gd name="f106" fmla="*/ f1 1 134948"/>
                <a:gd name="f107" fmla="val f2"/>
                <a:gd name="f108" fmla="val f3"/>
                <a:gd name="f109" fmla="val f4"/>
                <a:gd name="f110" fmla="+- f109 0 f107"/>
                <a:gd name="f111" fmla="+- f108 0 f107"/>
                <a:gd name="f112" fmla="*/ f111 1 118084"/>
                <a:gd name="f113" fmla="*/ f110 1 134948"/>
                <a:gd name="f114" fmla="*/ f107 1 f112"/>
                <a:gd name="f115" fmla="*/ f108 1 f112"/>
                <a:gd name="f116" fmla="*/ f107 1 f113"/>
                <a:gd name="f117" fmla="*/ f109 1 f113"/>
                <a:gd name="f118" fmla="*/ f114 f105 1"/>
                <a:gd name="f119" fmla="*/ f115 f105 1"/>
                <a:gd name="f120" fmla="*/ f117 f106 1"/>
                <a:gd name="f121" fmla="*/ f116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8" t="f121" r="f119" b="f120"/>
              <a:pathLst>
                <a:path w="118084" h="13494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6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62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5" y="f76"/>
                  </a:lnTo>
                  <a:cubicBezTo>
                    <a:pt x="f75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0" y="f92"/>
                  </a:ln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lnTo>
                    <a:pt x="f103" y="f6"/>
                  </a:ln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697;p72">
              <a:extLst>
                <a:ext uri="{FF2B5EF4-FFF2-40B4-BE49-F238E27FC236}">
                  <a16:creationId xmlns:a16="http://schemas.microsoft.com/office/drawing/2014/main" id="{AB9B4BB9-82AC-465E-9824-0E969AF8C307}"/>
                </a:ext>
              </a:extLst>
            </p:cNvPr>
            <p:cNvSpPr/>
            <p:nvPr/>
          </p:nvSpPr>
          <p:spPr>
            <a:xfrm>
              <a:off x="5358502" y="1826075"/>
              <a:ext cx="388967" cy="388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403"/>
                <a:gd name="f4" fmla="val 108469"/>
                <a:gd name="f5" fmla="val 24836"/>
                <a:gd name="f6" fmla="val 108549"/>
                <a:gd name="f7" fmla="val 108628"/>
                <a:gd name="f8" fmla="val 24838"/>
                <a:gd name="f9" fmla="val 108708"/>
                <a:gd name="f10" fmla="val 24841"/>
                <a:gd name="f11" fmla="val 132248"/>
                <a:gd name="f12" fmla="val 132267"/>
                <a:gd name="f13" fmla="val 132287"/>
                <a:gd name="f14" fmla="val 132306"/>
                <a:gd name="f15" fmla="val 136154"/>
                <a:gd name="f16" fmla="val 139377"/>
                <a:gd name="f17" fmla="val 27758"/>
                <a:gd name="f18" fmla="val 139789"/>
                <a:gd name="f19" fmla="val 31583"/>
                <a:gd name="f20" fmla="val 140794"/>
                <a:gd name="f21" fmla="val 42082"/>
                <a:gd name="f22" fmla="val 144993"/>
                <a:gd name="f23" fmla="val 49445"/>
                <a:gd name="f24" fmla="val 152653"/>
                <a:gd name="f25" fmla="val 54147"/>
                <a:gd name="f26" fmla="val 156556"/>
                <a:gd name="f27" fmla="val 56542"/>
                <a:gd name="f28" fmla="val 161406"/>
                <a:gd name="f29" fmla="val 57991"/>
                <a:gd name="f30" fmla="val 166463"/>
                <a:gd name="f31" fmla="val 59411"/>
                <a:gd name="f32" fmla="val 167557"/>
                <a:gd name="f33" fmla="val 59736"/>
                <a:gd name="f34" fmla="val 168651"/>
                <a:gd name="f35" fmla="val 59973"/>
                <a:gd name="f36" fmla="val 169775"/>
                <a:gd name="f37" fmla="val 60150"/>
                <a:gd name="f38" fmla="val 173028"/>
                <a:gd name="f39" fmla="val 60357"/>
                <a:gd name="f40" fmla="val 175512"/>
                <a:gd name="f41" fmla="val 63078"/>
                <a:gd name="f42" fmla="val 175453"/>
                <a:gd name="f43" fmla="val 66331"/>
                <a:gd name="f44" fmla="val 90787"/>
                <a:gd name="f45" fmla="val 92414"/>
                <a:gd name="f46" fmla="val 174802"/>
                <a:gd name="f47" fmla="val 94011"/>
                <a:gd name="f48" fmla="val 173620"/>
                <a:gd name="f49" fmla="val 95194"/>
                <a:gd name="f50" fmla="val 172462"/>
                <a:gd name="f51" fmla="val 96322"/>
                <a:gd name="f52" fmla="val 170909"/>
                <a:gd name="f53" fmla="val 96969"/>
                <a:gd name="f54" fmla="val 169292"/>
                <a:gd name="f55" fmla="val 169256"/>
                <a:gd name="f56" fmla="val 169220"/>
                <a:gd name="f57" fmla="val 169184"/>
                <a:gd name="f58" fmla="val 96968"/>
                <a:gd name="f59" fmla="val 168444"/>
                <a:gd name="f60" fmla="val 154871"/>
                <a:gd name="f61" fmla="val 96702"/>
                <a:gd name="f62" fmla="val 141888"/>
                <a:gd name="f63" fmla="val 91970"/>
                <a:gd name="f64" fmla="val 141720"/>
                <a:gd name="f65" fmla="val 91905"/>
                <a:gd name="f66" fmla="val 141550"/>
                <a:gd name="f67" fmla="val 91875"/>
                <a:gd name="f68" fmla="val 141384"/>
                <a:gd name="f69" fmla="val 140646"/>
                <a:gd name="f70" fmla="val 139996"/>
                <a:gd name="f71" fmla="val 92474"/>
                <a:gd name="f72" fmla="val 93271"/>
                <a:gd name="f73" fmla="val 139966"/>
                <a:gd name="f74" fmla="val 130444"/>
                <a:gd name="f75" fmla="val 139848"/>
                <a:gd name="f76" fmla="val 160371"/>
                <a:gd name="f77" fmla="val 119265"/>
                <a:gd name="f78" fmla="val 182077"/>
                <a:gd name="f79" fmla="val 88776"/>
                <a:gd name="f80" fmla="val 184443"/>
                <a:gd name="f81" fmla="val 87653"/>
                <a:gd name="f82" fmla="val 184532"/>
                <a:gd name="f83" fmla="val 86529"/>
                <a:gd name="f84" fmla="val 184561"/>
                <a:gd name="f85" fmla="val 85405"/>
                <a:gd name="f86" fmla="val 61481"/>
                <a:gd name="f87" fmla="val 39095"/>
                <a:gd name="f88" fmla="val 164896"/>
                <a:gd name="f89" fmla="val 34629"/>
                <a:gd name="f90" fmla="val 139168"/>
                <a:gd name="f91" fmla="val 32116"/>
                <a:gd name="f92" fmla="val 124707"/>
                <a:gd name="f93" fmla="val 36522"/>
                <a:gd name="f94" fmla="val 109507"/>
                <a:gd name="f95" fmla="val 46724"/>
                <a:gd name="f96" fmla="val 97441"/>
                <a:gd name="f97" fmla="val 56803"/>
                <a:gd name="f98" fmla="val 85541"/>
                <a:gd name="f99" fmla="val 70647"/>
                <a:gd name="f100" fmla="val 78721"/>
                <a:gd name="f101" fmla="val 84747"/>
                <a:gd name="f102" fmla="val 84839"/>
                <a:gd name="f103" fmla="val 84930"/>
                <a:gd name="f104" fmla="val 85021"/>
                <a:gd name="f105" fmla="val 78722"/>
                <a:gd name="f106" fmla="val 88392"/>
                <a:gd name="f107" fmla="val 91142"/>
                <a:gd name="f108" fmla="val 81472"/>
                <a:gd name="f109" fmla="val 91172"/>
                <a:gd name="f110" fmla="val 84873"/>
                <a:gd name="f111" fmla="val 91349"/>
                <a:gd name="f112" fmla="val 108856"/>
                <a:gd name="f113" fmla="val 112641"/>
                <a:gd name="f114" fmla="val 88658"/>
                <a:gd name="f115" fmla="val 116013"/>
                <a:gd name="f116" fmla="val 84902"/>
                <a:gd name="f117" fmla="val 116545"/>
                <a:gd name="f118" fmla="val 77125"/>
                <a:gd name="f119" fmla="val 117580"/>
                <a:gd name="f120" fmla="val 71447"/>
                <a:gd name="f121" fmla="val 124441"/>
                <a:gd name="f122" fmla="val 71890"/>
                <a:gd name="f123" fmla="val 132277"/>
                <a:gd name="f124" fmla="val 72334"/>
                <a:gd name="f125" fmla="val 140114"/>
                <a:gd name="f126" fmla="val 78751"/>
                <a:gd name="f127" fmla="val 146295"/>
                <a:gd name="f128" fmla="val 86618"/>
                <a:gd name="f129" fmla="val 146443"/>
                <a:gd name="f130" fmla="val 86736"/>
                <a:gd name="f131" fmla="val 146445"/>
                <a:gd name="f132" fmla="val 86855"/>
                <a:gd name="f133" fmla="val 146446"/>
                <a:gd name="f134" fmla="val 86973"/>
                <a:gd name="f135" fmla="val 91096"/>
                <a:gd name="f136" fmla="val 94919"/>
                <a:gd name="f137" fmla="val 144946"/>
                <a:gd name="f138" fmla="val 97707"/>
                <a:gd name="f139" fmla="val 142243"/>
                <a:gd name="f140" fmla="val 100605"/>
                <a:gd name="f141" fmla="val 139434"/>
                <a:gd name="f142" fmla="val 102143"/>
                <a:gd name="f143" fmla="val 135619"/>
                <a:gd name="f144" fmla="val 102173"/>
                <a:gd name="f145" fmla="val 131390"/>
                <a:gd name="f146" fmla="val 102380"/>
                <a:gd name="f147" fmla="val 106047"/>
                <a:gd name="f148" fmla="val 102291"/>
                <a:gd name="f149" fmla="val 31790"/>
                <a:gd name="f150" fmla="val 31051"/>
                <a:gd name="f151" fmla="val 28419"/>
                <a:gd name="f152" fmla="val 103917"/>
                <a:gd name="f153" fmla="val 26083"/>
                <a:gd name="f154" fmla="val 106401"/>
                <a:gd name="f155" fmla="val 25196"/>
                <a:gd name="f156" fmla="val 107067"/>
                <a:gd name="f157" fmla="val 24956"/>
                <a:gd name="f158" fmla="val 107756"/>
                <a:gd name="f159" fmla="val 33831"/>
                <a:gd name="f160" fmla="val 15141"/>
                <a:gd name="f161" fmla="val 175601"/>
                <a:gd name="f162" fmla="val 194261"/>
                <a:gd name="f163" fmla="val 209402"/>
                <a:gd name="f164" fmla="*/ f0 1 209403"/>
                <a:gd name="f165" fmla="*/ f1 1 209403"/>
                <a:gd name="f166" fmla="val f2"/>
                <a:gd name="f167" fmla="val f3"/>
                <a:gd name="f168" fmla="+- f167 0 f166"/>
                <a:gd name="f169" fmla="*/ f168 1 209403"/>
                <a:gd name="f170" fmla="*/ f166 1 f169"/>
                <a:gd name="f171" fmla="*/ f167 1 f169"/>
                <a:gd name="f172" fmla="*/ f170 f164 1"/>
                <a:gd name="f173" fmla="*/ f171 f164 1"/>
                <a:gd name="f174" fmla="*/ f171 f165 1"/>
                <a:gd name="f175" fmla="*/ f170 f1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2" t="f175" r="f173" b="f174"/>
              <a:pathLst>
                <a:path w="209403" h="209403">
                  <a:moveTo>
                    <a:pt x="f4" y="f5"/>
                  </a:moveTo>
                  <a:cubicBezTo>
                    <a:pt x="f6" y="f5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0"/>
                    <a:pt x="f14" y="f10"/>
                  </a:cubicBezTo>
                  <a:cubicBezTo>
                    <a:pt x="f15" y="f10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lnTo>
                    <a:pt x="f42" y="f44"/>
                  </a:lnTo>
                  <a:cubicBezTo>
                    <a:pt x="f42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53"/>
                    <a:pt x="f57" y="f58"/>
                  </a:cubicBezTo>
                  <a:cubicBezTo>
                    <a:pt x="f59" y="f58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0"/>
                    <a:pt x="f104" y="f105"/>
                  </a:cubicBezTo>
                  <a:cubicBezTo>
                    <a:pt x="f106" y="f105"/>
                    <a:pt x="f107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48" y="f150"/>
                  </a:cubicBezTo>
                  <a:cubicBezTo>
                    <a:pt x="f148" y="f151"/>
                    <a:pt x="f152" y="f153"/>
                    <a:pt x="f154" y="f155"/>
                  </a:cubicBezTo>
                  <a:cubicBezTo>
                    <a:pt x="f156" y="f157"/>
                    <a:pt x="f158" y="f5"/>
                    <a:pt x="f4" y="f5"/>
                  </a:cubicBezTo>
                  <a:close/>
                  <a:moveTo>
                    <a:pt x="f159" y="f2"/>
                  </a:moveTo>
                  <a:cubicBezTo>
                    <a:pt x="f160" y="f2"/>
                    <a:pt x="f2" y="f160"/>
                    <a:pt x="f2" y="f159"/>
                  </a:cubicBezTo>
                  <a:lnTo>
                    <a:pt x="f2" y="f161"/>
                  </a:lnTo>
                  <a:cubicBezTo>
                    <a:pt x="f2" y="f162"/>
                    <a:pt x="f160" y="f163"/>
                    <a:pt x="f159" y="f163"/>
                  </a:cubicBezTo>
                  <a:lnTo>
                    <a:pt x="f161" y="f163"/>
                  </a:lnTo>
                  <a:cubicBezTo>
                    <a:pt x="f162" y="f163"/>
                    <a:pt x="f163" y="f162"/>
                    <a:pt x="f163" y="f161"/>
                  </a:cubicBezTo>
                  <a:lnTo>
                    <a:pt x="f163" y="f159"/>
                  </a:lnTo>
                  <a:cubicBezTo>
                    <a:pt x="f163" y="f160"/>
                    <a:pt x="f162" y="f2"/>
                    <a:pt x="f161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Google Shape;2698;p72">
            <a:extLst>
              <a:ext uri="{FF2B5EF4-FFF2-40B4-BE49-F238E27FC236}">
                <a16:creationId xmlns:a16="http://schemas.microsoft.com/office/drawing/2014/main" id="{8068D431-C05B-45FC-88C2-47DC95EC228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47812" y="2241240"/>
            <a:ext cx="2744105" cy="877503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>
                <a:solidFill>
                  <a:srgbClr val="3D3D3D"/>
                </a:solidFill>
                <a:latin typeface="Quicksand Medium"/>
              </a:rPr>
              <a:t>¿Tienes alguna pregunta?</a:t>
            </a:r>
          </a:p>
        </p:txBody>
      </p:sp>
      <p:sp>
        <p:nvSpPr>
          <p:cNvPr id="15" name="Google Shape;2699;p72">
            <a:extLst>
              <a:ext uri="{FF2B5EF4-FFF2-40B4-BE49-F238E27FC236}">
                <a16:creationId xmlns:a16="http://schemas.microsoft.com/office/drawing/2014/main" id="{68442111-9C5D-4CBC-A981-34466D20EA9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28127" y="4405551"/>
            <a:ext cx="4684800" cy="272098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200">
                <a:solidFill>
                  <a:srgbClr val="3D3D3D"/>
                </a:solidFill>
                <a:latin typeface="Quicksand Medium"/>
              </a:rPr>
              <a:t>Por favor, conserva esta diapositiva para atribuirnos el diseño</a:t>
            </a:r>
          </a:p>
        </p:txBody>
      </p:sp>
      <p:sp>
        <p:nvSpPr>
          <p:cNvPr id="16" name="Google Shape;2700;p72">
            <a:extLst>
              <a:ext uri="{FF2B5EF4-FFF2-40B4-BE49-F238E27FC236}">
                <a16:creationId xmlns:a16="http://schemas.microsoft.com/office/drawing/2014/main" id="{85E5F442-937D-4348-BD83-E77BBFD0F0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>
                <a:solidFill>
                  <a:srgbClr val="FFC000"/>
                </a:solidFill>
              </a:rPr>
              <a:t>¡GRACIAS!</a:t>
            </a:r>
          </a:p>
        </p:txBody>
      </p:sp>
      <p:grpSp>
        <p:nvGrpSpPr>
          <p:cNvPr id="17" name="Google Shape;2719;p72">
            <a:extLst>
              <a:ext uri="{FF2B5EF4-FFF2-40B4-BE49-F238E27FC236}">
                <a16:creationId xmlns:a16="http://schemas.microsoft.com/office/drawing/2014/main" id="{037D44AB-A8C0-4DB2-8E1A-F1CF7B4CA79A}"/>
              </a:ext>
            </a:extLst>
          </p:cNvPr>
          <p:cNvGrpSpPr/>
          <p:nvPr/>
        </p:nvGrpSpPr>
        <p:grpSpPr>
          <a:xfrm>
            <a:off x="5589287" y="2715383"/>
            <a:ext cx="663507" cy="665373"/>
            <a:chOff x="5589287" y="2715383"/>
            <a:chExt cx="663507" cy="665373"/>
          </a:xfrm>
        </p:grpSpPr>
        <p:cxnSp>
          <p:nvCxnSpPr>
            <p:cNvPr id="18" name="Google Shape;2720;p72">
              <a:extLst>
                <a:ext uri="{FF2B5EF4-FFF2-40B4-BE49-F238E27FC236}">
                  <a16:creationId xmlns:a16="http://schemas.microsoft.com/office/drawing/2014/main" id="{643DCF59-87B9-4916-9287-797ADA7718B1}"/>
                </a:ext>
              </a:extLst>
            </p:cNvPr>
            <p:cNvCxnSpPr/>
            <p:nvPr/>
          </p:nvCxnSpPr>
          <p:spPr>
            <a:xfrm>
              <a:off x="5921050" y="2716179"/>
              <a:ext cx="0" cy="664577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19" name="Google Shape;2721;p72">
              <a:extLst>
                <a:ext uri="{FF2B5EF4-FFF2-40B4-BE49-F238E27FC236}">
                  <a16:creationId xmlns:a16="http://schemas.microsoft.com/office/drawing/2014/main" id="{1257EB7F-543D-4220-8B29-BAD866F4FF38}"/>
                </a:ext>
              </a:extLst>
            </p:cNvPr>
            <p:cNvCxnSpPr/>
            <p:nvPr/>
          </p:nvCxnSpPr>
          <p:spPr>
            <a:xfrm rot="10799991">
              <a:off x="5589287" y="3047932"/>
              <a:ext cx="663507" cy="0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20" name="Google Shape;2722;p72">
              <a:extLst>
                <a:ext uri="{FF2B5EF4-FFF2-40B4-BE49-F238E27FC236}">
                  <a16:creationId xmlns:a16="http://schemas.microsoft.com/office/drawing/2014/main" id="{A20D7E38-28B4-44D9-BFFA-185D09AE13CC}"/>
                </a:ext>
              </a:extLst>
            </p:cNvPr>
            <p:cNvCxnSpPr/>
            <p:nvPr/>
          </p:nvCxnSpPr>
          <p:spPr>
            <a:xfrm>
              <a:off x="5921032" y="2715383"/>
              <a:ext cx="0" cy="664211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21" name="Google Shape;2723;p72">
              <a:extLst>
                <a:ext uri="{FF2B5EF4-FFF2-40B4-BE49-F238E27FC236}">
                  <a16:creationId xmlns:a16="http://schemas.microsoft.com/office/drawing/2014/main" id="{B8DA0249-CF67-468E-A1E5-FBAC9714C357}"/>
                </a:ext>
              </a:extLst>
            </p:cNvPr>
            <p:cNvCxnSpPr/>
            <p:nvPr/>
          </p:nvCxnSpPr>
          <p:spPr>
            <a:xfrm>
              <a:off x="5921014" y="2715383"/>
              <a:ext cx="0" cy="664211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</p:grpSp>
      <p:sp>
        <p:nvSpPr>
          <p:cNvPr id="22" name="Google Shape;2724;p72">
            <a:extLst>
              <a:ext uri="{FF2B5EF4-FFF2-40B4-BE49-F238E27FC236}">
                <a16:creationId xmlns:a16="http://schemas.microsoft.com/office/drawing/2014/main" id="{316354E6-996D-4745-866F-CE25FC6BFE39}"/>
              </a:ext>
            </a:extLst>
          </p:cNvPr>
          <p:cNvSpPr/>
          <p:nvPr/>
        </p:nvSpPr>
        <p:spPr>
          <a:xfrm>
            <a:off x="6849624" y="210804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2725;p72">
            <a:extLst>
              <a:ext uri="{FF2B5EF4-FFF2-40B4-BE49-F238E27FC236}">
                <a16:creationId xmlns:a16="http://schemas.microsoft.com/office/drawing/2014/main" id="{B111D0D9-C9DB-4C29-9D1D-4668F193134A}"/>
              </a:ext>
            </a:extLst>
          </p:cNvPr>
          <p:cNvSpPr/>
          <p:nvPr/>
        </p:nvSpPr>
        <p:spPr>
          <a:xfrm>
            <a:off x="2126290" y="3086996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Rectángulo 28">
            <a:extLst>
              <a:ext uri="{FF2B5EF4-FFF2-40B4-BE49-F238E27FC236}">
                <a16:creationId xmlns:a16="http://schemas.microsoft.com/office/drawing/2014/main" id="{50FA61FE-C93B-407F-ABF1-A6A164718833}"/>
              </a:ext>
            </a:extLst>
          </p:cNvPr>
          <p:cNvSpPr/>
          <p:nvPr/>
        </p:nvSpPr>
        <p:spPr>
          <a:xfrm>
            <a:off x="0" y="4832384"/>
            <a:ext cx="9144000" cy="311910"/>
          </a:xfrm>
          <a:prstGeom prst="rect">
            <a:avLst/>
          </a:prstGeom>
          <a:solidFill>
            <a:srgbClr val="E5D9C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2719;p72">
            <a:extLst>
              <a:ext uri="{FF2B5EF4-FFF2-40B4-BE49-F238E27FC236}">
                <a16:creationId xmlns:a16="http://schemas.microsoft.com/office/drawing/2014/main" id="{E61B24B4-7F4A-4D66-8221-3A684942FCC3}"/>
              </a:ext>
            </a:extLst>
          </p:cNvPr>
          <p:cNvGrpSpPr/>
          <p:nvPr/>
        </p:nvGrpSpPr>
        <p:grpSpPr>
          <a:xfrm>
            <a:off x="2740364" y="2717477"/>
            <a:ext cx="663507" cy="665373"/>
            <a:chOff x="2740364" y="2717477"/>
            <a:chExt cx="663507" cy="665373"/>
          </a:xfrm>
        </p:grpSpPr>
        <p:cxnSp>
          <p:nvCxnSpPr>
            <p:cNvPr id="26" name="Google Shape;2720;p72">
              <a:extLst>
                <a:ext uri="{FF2B5EF4-FFF2-40B4-BE49-F238E27FC236}">
                  <a16:creationId xmlns:a16="http://schemas.microsoft.com/office/drawing/2014/main" id="{FAC56919-6A13-4515-A9AB-613752A72476}"/>
                </a:ext>
              </a:extLst>
            </p:cNvPr>
            <p:cNvCxnSpPr/>
            <p:nvPr/>
          </p:nvCxnSpPr>
          <p:spPr>
            <a:xfrm>
              <a:off x="3072127" y="2718282"/>
              <a:ext cx="0" cy="664568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27" name="Google Shape;2721;p72">
              <a:extLst>
                <a:ext uri="{FF2B5EF4-FFF2-40B4-BE49-F238E27FC236}">
                  <a16:creationId xmlns:a16="http://schemas.microsoft.com/office/drawing/2014/main" id="{86052477-9781-40A0-9EB6-EC5323CDCED1}"/>
                </a:ext>
              </a:extLst>
            </p:cNvPr>
            <p:cNvCxnSpPr/>
            <p:nvPr/>
          </p:nvCxnSpPr>
          <p:spPr>
            <a:xfrm rot="10799991">
              <a:off x="2740364" y="3050026"/>
              <a:ext cx="663507" cy="0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28" name="Google Shape;2722;p72">
              <a:extLst>
                <a:ext uri="{FF2B5EF4-FFF2-40B4-BE49-F238E27FC236}">
                  <a16:creationId xmlns:a16="http://schemas.microsoft.com/office/drawing/2014/main" id="{2754FA62-D133-49C9-8C0D-AA60EAD2D11D}"/>
                </a:ext>
              </a:extLst>
            </p:cNvPr>
            <p:cNvCxnSpPr/>
            <p:nvPr/>
          </p:nvCxnSpPr>
          <p:spPr>
            <a:xfrm>
              <a:off x="3072109" y="2717477"/>
              <a:ext cx="0" cy="664221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29" name="Google Shape;2723;p72">
              <a:extLst>
                <a:ext uri="{FF2B5EF4-FFF2-40B4-BE49-F238E27FC236}">
                  <a16:creationId xmlns:a16="http://schemas.microsoft.com/office/drawing/2014/main" id="{CB34F72A-6C9A-4166-93B0-F8D98E5114A1}"/>
                </a:ext>
              </a:extLst>
            </p:cNvPr>
            <p:cNvCxnSpPr/>
            <p:nvPr/>
          </p:nvCxnSpPr>
          <p:spPr>
            <a:xfrm>
              <a:off x="3072091" y="2717477"/>
              <a:ext cx="0" cy="664221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</p:grpSp>
      <p:sp>
        <p:nvSpPr>
          <p:cNvPr id="30" name="Forma libre: forma 4">
            <a:extLst>
              <a:ext uri="{FF2B5EF4-FFF2-40B4-BE49-F238E27FC236}">
                <a16:creationId xmlns:a16="http://schemas.microsoft.com/office/drawing/2014/main" id="{06CF8A5B-E912-47E3-9B14-9A1D446CDF22}"/>
              </a:ext>
            </a:extLst>
          </p:cNvPr>
          <p:cNvSpPr/>
          <p:nvPr/>
        </p:nvSpPr>
        <p:spPr>
          <a:xfrm>
            <a:off x="4130838" y="3110121"/>
            <a:ext cx="493483" cy="10990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3482"/>
              <a:gd name="f7" fmla="val 1099023"/>
              <a:gd name="f8" fmla="val 493043"/>
              <a:gd name="f9" fmla="val 551103"/>
              <a:gd name="f10" fmla="val 652171"/>
              <a:gd name="f11" fmla="val 494312"/>
              <a:gd name="f12" fmla="val 753240"/>
              <a:gd name="f13" fmla="val 492535"/>
              <a:gd name="f14" fmla="val 854181"/>
              <a:gd name="f15" fmla="val 491392"/>
              <a:gd name="f16" fmla="val 920714"/>
              <a:gd name="f17" fmla="val 473870"/>
              <a:gd name="f18" fmla="val 981533"/>
              <a:gd name="f19" fmla="val 427018"/>
              <a:gd name="f20" fmla="val 1033336"/>
              <a:gd name="f21" fmla="val 351978"/>
              <a:gd name="f22" fmla="val 1115994"/>
              <a:gd name="f23" fmla="val 179679"/>
              <a:gd name="f24" fmla="val 1115486"/>
              <a:gd name="f25" fmla="val 99434"/>
              <a:gd name="f26" fmla="val 1060508"/>
              <a:gd name="f27" fmla="val 87626"/>
              <a:gd name="f28" fmla="val 1052509"/>
              <a:gd name="f29" fmla="val 80896"/>
              <a:gd name="f30" fmla="val 1042478"/>
              <a:gd name="f31" fmla="val 80642"/>
              <a:gd name="f32" fmla="val 1028385"/>
              <a:gd name="f33" fmla="val 80389"/>
              <a:gd name="f34" fmla="val 1014291"/>
              <a:gd name="f35" fmla="val 80135"/>
              <a:gd name="f36" fmla="val 1000197"/>
              <a:gd name="f37" fmla="val 985976"/>
              <a:gd name="f38" fmla="val 941918"/>
              <a:gd name="f39" fmla="val 941029"/>
              <a:gd name="f40" fmla="val 35187"/>
              <a:gd name="f41" fmla="val 937855"/>
              <a:gd name="f42" fmla="val 17411"/>
              <a:gd name="f43" fmla="val 936585"/>
              <a:gd name="f44" fmla="val 9412"/>
              <a:gd name="f45" fmla="val 928205"/>
              <a:gd name="f46" fmla="val 7507"/>
              <a:gd name="f47" fmla="val 912334"/>
              <a:gd name="f48" fmla="val 4714"/>
              <a:gd name="f49" fmla="val 888717"/>
              <a:gd name="f50" fmla="val 1159"/>
              <a:gd name="f51" fmla="val 864847"/>
              <a:gd name="f52" fmla="val 778"/>
              <a:gd name="f53" fmla="val 841103"/>
              <a:gd name="f54" fmla="val -111"/>
              <a:gd name="f55" fmla="val 762889"/>
              <a:gd name="f56" fmla="val 1032"/>
              <a:gd name="f57" fmla="val 684676"/>
              <a:gd name="f58" fmla="val 16"/>
              <a:gd name="f59" fmla="val 606462"/>
              <a:gd name="f60" fmla="val -365"/>
              <a:gd name="f61" fmla="val 581576"/>
              <a:gd name="f62" fmla="val 5984"/>
              <a:gd name="f63" fmla="val 560498"/>
              <a:gd name="f64" fmla="val 18681"/>
              <a:gd name="f65" fmla="val 539040"/>
              <a:gd name="f66" fmla="val 88134"/>
              <a:gd name="f67" fmla="val 421466"/>
              <a:gd name="f68" fmla="val 115940"/>
              <a:gd name="f69" fmla="val 296019"/>
              <a:gd name="f70" fmla="val 84832"/>
              <a:gd name="f71" fmla="val 160668"/>
              <a:gd name="f72" fmla="val 80515"/>
              <a:gd name="f73" fmla="val 141750"/>
              <a:gd name="f74" fmla="val 74675"/>
              <a:gd name="f75" fmla="val 122577"/>
              <a:gd name="f76" fmla="val 65406"/>
              <a:gd name="f77" fmla="val 105690"/>
              <a:gd name="f78" fmla="val 53344"/>
              <a:gd name="f79" fmla="val 83597"/>
              <a:gd name="f80" fmla="val 60200"/>
              <a:gd name="f81" fmla="val 70265"/>
              <a:gd name="f82" fmla="val 77468"/>
              <a:gd name="f83" fmla="val 55664"/>
              <a:gd name="f84" fmla="val 170411"/>
              <a:gd name="f85" fmla="val -22296"/>
              <a:gd name="f86" fmla="val 345503"/>
              <a:gd name="f87" fmla="val -18487"/>
              <a:gd name="f88" fmla="val 429177"/>
              <a:gd name="f89" fmla="val 67853"/>
              <a:gd name="f90" fmla="val 476536"/>
              <a:gd name="f91" fmla="val 116737"/>
              <a:gd name="f92" fmla="val 492408"/>
              <a:gd name="f93" fmla="val 180857"/>
              <a:gd name="f94" fmla="val 492916"/>
              <a:gd name="f95" fmla="val 247897"/>
              <a:gd name="f96" fmla="val 493677"/>
              <a:gd name="f97" fmla="val 348966"/>
              <a:gd name="f98" fmla="val 493170"/>
              <a:gd name="f99" fmla="val 449907"/>
              <a:gd name="f100" fmla="val 550976"/>
              <a:gd name="f101" fmla="val 140446"/>
              <a:gd name="f102" fmla="val 547801"/>
              <a:gd name="f103" fmla="val 140573"/>
              <a:gd name="f104" fmla="val 655345"/>
              <a:gd name="f105" fmla="val 139303"/>
              <a:gd name="f106" fmla="val 141080"/>
              <a:gd name="f107" fmla="val 870433"/>
              <a:gd name="f108" fmla="val 142223"/>
              <a:gd name="f109" fmla="val 937728"/>
              <a:gd name="f110" fmla="val 180695"/>
              <a:gd name="f111" fmla="val 974168"/>
              <a:gd name="f112" fmla="val 244561"/>
              <a:gd name="f113" fmla="val 974676"/>
              <a:gd name="f114" fmla="val 312237"/>
              <a:gd name="f115" fmla="val 975184"/>
              <a:gd name="f116" fmla="val 348804"/>
              <a:gd name="f117" fmla="val 940521"/>
              <a:gd name="f118" fmla="val 352994"/>
              <a:gd name="f119" fmla="val 871703"/>
              <a:gd name="f120" fmla="val 353629"/>
              <a:gd name="f121" fmla="val 860911"/>
              <a:gd name="f122" fmla="val 353756"/>
              <a:gd name="f123" fmla="val 849991"/>
              <a:gd name="f124" fmla="val 839072"/>
              <a:gd name="f125" fmla="val 644680"/>
              <a:gd name="f126" fmla="val 450161"/>
              <a:gd name="f127" fmla="val 255769"/>
              <a:gd name="f128" fmla="val 240533"/>
              <a:gd name="f129" fmla="val 225169"/>
              <a:gd name="f130" fmla="val 351344"/>
              <a:gd name="f131" fmla="val 210314"/>
              <a:gd name="f132" fmla="val 344360"/>
              <a:gd name="f133" fmla="val 166890"/>
              <a:gd name="f134" fmla="val 316681"/>
              <a:gd name="f135" fmla="val 136417"/>
              <a:gd name="f136" fmla="val 278336"/>
              <a:gd name="f137" fmla="val 128037"/>
              <a:gd name="f138" fmla="val 197455"/>
              <a:gd name="f139" fmla="val 110388"/>
              <a:gd name="f140" fmla="val 151908"/>
              <a:gd name="f141" fmla="val 140953"/>
              <a:gd name="f142" fmla="val 234946"/>
              <a:gd name="f143" fmla="val 339189"/>
              <a:gd name="f144" fmla="val 443559"/>
              <a:gd name="f145" fmla="+- 0 0 -90"/>
              <a:gd name="f146" fmla="*/ f3 1 493482"/>
              <a:gd name="f147" fmla="*/ f4 1 1099023"/>
              <a:gd name="f148" fmla="val f5"/>
              <a:gd name="f149" fmla="val f6"/>
              <a:gd name="f150" fmla="val f7"/>
              <a:gd name="f151" fmla="*/ f145 f0 1"/>
              <a:gd name="f152" fmla="+- f150 0 f148"/>
              <a:gd name="f153" fmla="+- f149 0 f148"/>
              <a:gd name="f154" fmla="*/ f151 1 f2"/>
              <a:gd name="f155" fmla="*/ f153 1 493482"/>
              <a:gd name="f156" fmla="*/ f152 1 1099023"/>
              <a:gd name="f157" fmla="*/ 493043 f153 1"/>
              <a:gd name="f158" fmla="*/ 551103 f152 1"/>
              <a:gd name="f159" fmla="*/ 492535 f153 1"/>
              <a:gd name="f160" fmla="*/ 854181 f152 1"/>
              <a:gd name="f161" fmla="*/ 427018 f153 1"/>
              <a:gd name="f162" fmla="*/ 1033336 f152 1"/>
              <a:gd name="f163" fmla="*/ 99434 f153 1"/>
              <a:gd name="f164" fmla="*/ 1060508 f152 1"/>
              <a:gd name="f165" fmla="*/ 80642 f153 1"/>
              <a:gd name="f166" fmla="*/ 1028385 f152 1"/>
              <a:gd name="f167" fmla="*/ 80135 f153 1"/>
              <a:gd name="f168" fmla="*/ 985976 f152 1"/>
              <a:gd name="f169" fmla="*/ 35187 f153 1"/>
              <a:gd name="f170" fmla="*/ 937855 f152 1"/>
              <a:gd name="f171" fmla="*/ 7507 f153 1"/>
              <a:gd name="f172" fmla="*/ 912334 f152 1"/>
              <a:gd name="f173" fmla="*/ 778 f153 1"/>
              <a:gd name="f174" fmla="*/ 841103 f152 1"/>
              <a:gd name="f175" fmla="*/ 16 f153 1"/>
              <a:gd name="f176" fmla="*/ 606462 f152 1"/>
              <a:gd name="f177" fmla="*/ 18681 f153 1"/>
              <a:gd name="f178" fmla="*/ 539040 f152 1"/>
              <a:gd name="f179" fmla="*/ 84832 f153 1"/>
              <a:gd name="f180" fmla="*/ 160668 f152 1"/>
              <a:gd name="f181" fmla="*/ 65406 f153 1"/>
              <a:gd name="f182" fmla="*/ 105690 f152 1"/>
              <a:gd name="f183" fmla="*/ 77468 f153 1"/>
              <a:gd name="f184" fmla="*/ 55664 f152 1"/>
              <a:gd name="f185" fmla="*/ 429177 f153 1"/>
              <a:gd name="f186" fmla="*/ 67853 f152 1"/>
              <a:gd name="f187" fmla="*/ 492916 f153 1"/>
              <a:gd name="f188" fmla="*/ 247897 f152 1"/>
              <a:gd name="f189" fmla="*/ 550976 f152 1"/>
              <a:gd name="f190" fmla="*/ 140446 f153 1"/>
              <a:gd name="f191" fmla="*/ 547801 f152 1"/>
              <a:gd name="f192" fmla="*/ 140573 f153 1"/>
              <a:gd name="f193" fmla="*/ 141080 f153 1"/>
              <a:gd name="f194" fmla="*/ 870433 f152 1"/>
              <a:gd name="f195" fmla="*/ 244561 f153 1"/>
              <a:gd name="f196" fmla="*/ 974676 f152 1"/>
              <a:gd name="f197" fmla="*/ 352994 f153 1"/>
              <a:gd name="f198" fmla="*/ 871703 f152 1"/>
              <a:gd name="f199" fmla="*/ 353756 f153 1"/>
              <a:gd name="f200" fmla="*/ 839072 f152 1"/>
              <a:gd name="f201" fmla="*/ 255769 f152 1"/>
              <a:gd name="f202" fmla="*/ 351344 f153 1"/>
              <a:gd name="f203" fmla="*/ 210314 f152 1"/>
              <a:gd name="f204" fmla="*/ 278336 f153 1"/>
              <a:gd name="f205" fmla="*/ 128037 f152 1"/>
              <a:gd name="f206" fmla="*/ 140953 f153 1"/>
              <a:gd name="f207" fmla="*/ 234946 f152 1"/>
              <a:gd name="f208" fmla="+- f154 0 f1"/>
              <a:gd name="f209" fmla="*/ f157 1 493482"/>
              <a:gd name="f210" fmla="*/ f158 1 1099023"/>
              <a:gd name="f211" fmla="*/ f159 1 493482"/>
              <a:gd name="f212" fmla="*/ f160 1 1099023"/>
              <a:gd name="f213" fmla="*/ f161 1 493482"/>
              <a:gd name="f214" fmla="*/ f162 1 1099023"/>
              <a:gd name="f215" fmla="*/ f163 1 493482"/>
              <a:gd name="f216" fmla="*/ f164 1 1099023"/>
              <a:gd name="f217" fmla="*/ f165 1 493482"/>
              <a:gd name="f218" fmla="*/ f166 1 1099023"/>
              <a:gd name="f219" fmla="*/ f167 1 493482"/>
              <a:gd name="f220" fmla="*/ f168 1 1099023"/>
              <a:gd name="f221" fmla="*/ f169 1 493482"/>
              <a:gd name="f222" fmla="*/ f170 1 1099023"/>
              <a:gd name="f223" fmla="*/ f171 1 493482"/>
              <a:gd name="f224" fmla="*/ f172 1 1099023"/>
              <a:gd name="f225" fmla="*/ f173 1 493482"/>
              <a:gd name="f226" fmla="*/ f174 1 1099023"/>
              <a:gd name="f227" fmla="*/ f175 1 493482"/>
              <a:gd name="f228" fmla="*/ f176 1 1099023"/>
              <a:gd name="f229" fmla="*/ f177 1 493482"/>
              <a:gd name="f230" fmla="*/ f178 1 1099023"/>
              <a:gd name="f231" fmla="*/ f179 1 493482"/>
              <a:gd name="f232" fmla="*/ f180 1 1099023"/>
              <a:gd name="f233" fmla="*/ f181 1 493482"/>
              <a:gd name="f234" fmla="*/ f182 1 1099023"/>
              <a:gd name="f235" fmla="*/ f183 1 493482"/>
              <a:gd name="f236" fmla="*/ f184 1 1099023"/>
              <a:gd name="f237" fmla="*/ f185 1 493482"/>
              <a:gd name="f238" fmla="*/ f186 1 1099023"/>
              <a:gd name="f239" fmla="*/ f187 1 493482"/>
              <a:gd name="f240" fmla="*/ f188 1 1099023"/>
              <a:gd name="f241" fmla="*/ f189 1 1099023"/>
              <a:gd name="f242" fmla="*/ f190 1 493482"/>
              <a:gd name="f243" fmla="*/ f191 1 1099023"/>
              <a:gd name="f244" fmla="*/ f192 1 493482"/>
              <a:gd name="f245" fmla="*/ f193 1 493482"/>
              <a:gd name="f246" fmla="*/ f194 1 1099023"/>
              <a:gd name="f247" fmla="*/ f195 1 493482"/>
              <a:gd name="f248" fmla="*/ f196 1 1099023"/>
              <a:gd name="f249" fmla="*/ f197 1 493482"/>
              <a:gd name="f250" fmla="*/ f198 1 1099023"/>
              <a:gd name="f251" fmla="*/ f199 1 493482"/>
              <a:gd name="f252" fmla="*/ f200 1 1099023"/>
              <a:gd name="f253" fmla="*/ f201 1 1099023"/>
              <a:gd name="f254" fmla="*/ f202 1 493482"/>
              <a:gd name="f255" fmla="*/ f203 1 1099023"/>
              <a:gd name="f256" fmla="*/ f204 1 493482"/>
              <a:gd name="f257" fmla="*/ f205 1 1099023"/>
              <a:gd name="f258" fmla="*/ f206 1 493482"/>
              <a:gd name="f259" fmla="*/ f207 1 1099023"/>
              <a:gd name="f260" fmla="*/ f148 1 f155"/>
              <a:gd name="f261" fmla="*/ f149 1 f155"/>
              <a:gd name="f262" fmla="*/ f148 1 f156"/>
              <a:gd name="f263" fmla="*/ f150 1 f156"/>
              <a:gd name="f264" fmla="*/ f209 1 f155"/>
              <a:gd name="f265" fmla="*/ f210 1 f156"/>
              <a:gd name="f266" fmla="*/ f211 1 f155"/>
              <a:gd name="f267" fmla="*/ f212 1 f156"/>
              <a:gd name="f268" fmla="*/ f213 1 f155"/>
              <a:gd name="f269" fmla="*/ f214 1 f156"/>
              <a:gd name="f270" fmla="*/ f215 1 f155"/>
              <a:gd name="f271" fmla="*/ f216 1 f156"/>
              <a:gd name="f272" fmla="*/ f217 1 f155"/>
              <a:gd name="f273" fmla="*/ f218 1 f156"/>
              <a:gd name="f274" fmla="*/ f219 1 f155"/>
              <a:gd name="f275" fmla="*/ f220 1 f156"/>
              <a:gd name="f276" fmla="*/ f221 1 f155"/>
              <a:gd name="f277" fmla="*/ f222 1 f156"/>
              <a:gd name="f278" fmla="*/ f223 1 f155"/>
              <a:gd name="f279" fmla="*/ f224 1 f156"/>
              <a:gd name="f280" fmla="*/ f225 1 f155"/>
              <a:gd name="f281" fmla="*/ f226 1 f156"/>
              <a:gd name="f282" fmla="*/ f227 1 f155"/>
              <a:gd name="f283" fmla="*/ f228 1 f156"/>
              <a:gd name="f284" fmla="*/ f229 1 f155"/>
              <a:gd name="f285" fmla="*/ f230 1 f156"/>
              <a:gd name="f286" fmla="*/ f231 1 f155"/>
              <a:gd name="f287" fmla="*/ f232 1 f156"/>
              <a:gd name="f288" fmla="*/ f233 1 f155"/>
              <a:gd name="f289" fmla="*/ f234 1 f156"/>
              <a:gd name="f290" fmla="*/ f235 1 f155"/>
              <a:gd name="f291" fmla="*/ f236 1 f156"/>
              <a:gd name="f292" fmla="*/ f237 1 f155"/>
              <a:gd name="f293" fmla="*/ f238 1 f156"/>
              <a:gd name="f294" fmla="*/ f239 1 f155"/>
              <a:gd name="f295" fmla="*/ f240 1 f156"/>
              <a:gd name="f296" fmla="*/ f241 1 f156"/>
              <a:gd name="f297" fmla="*/ f242 1 f155"/>
              <a:gd name="f298" fmla="*/ f243 1 f156"/>
              <a:gd name="f299" fmla="*/ f244 1 f155"/>
              <a:gd name="f300" fmla="*/ f245 1 f155"/>
              <a:gd name="f301" fmla="*/ f246 1 f156"/>
              <a:gd name="f302" fmla="*/ f247 1 f155"/>
              <a:gd name="f303" fmla="*/ f248 1 f156"/>
              <a:gd name="f304" fmla="*/ f249 1 f155"/>
              <a:gd name="f305" fmla="*/ f250 1 f156"/>
              <a:gd name="f306" fmla="*/ f251 1 f155"/>
              <a:gd name="f307" fmla="*/ f252 1 f156"/>
              <a:gd name="f308" fmla="*/ f253 1 f156"/>
              <a:gd name="f309" fmla="*/ f254 1 f155"/>
              <a:gd name="f310" fmla="*/ f255 1 f156"/>
              <a:gd name="f311" fmla="*/ f256 1 f155"/>
              <a:gd name="f312" fmla="*/ f257 1 f156"/>
              <a:gd name="f313" fmla="*/ f258 1 f155"/>
              <a:gd name="f314" fmla="*/ f259 1 f156"/>
              <a:gd name="f315" fmla="*/ f260 f146 1"/>
              <a:gd name="f316" fmla="*/ f261 f146 1"/>
              <a:gd name="f317" fmla="*/ f263 f147 1"/>
              <a:gd name="f318" fmla="*/ f262 f147 1"/>
              <a:gd name="f319" fmla="*/ f264 f146 1"/>
              <a:gd name="f320" fmla="*/ f265 f147 1"/>
              <a:gd name="f321" fmla="*/ f266 f146 1"/>
              <a:gd name="f322" fmla="*/ f267 f147 1"/>
              <a:gd name="f323" fmla="*/ f268 f146 1"/>
              <a:gd name="f324" fmla="*/ f269 f147 1"/>
              <a:gd name="f325" fmla="*/ f270 f146 1"/>
              <a:gd name="f326" fmla="*/ f271 f147 1"/>
              <a:gd name="f327" fmla="*/ f272 f146 1"/>
              <a:gd name="f328" fmla="*/ f273 f147 1"/>
              <a:gd name="f329" fmla="*/ f274 f146 1"/>
              <a:gd name="f330" fmla="*/ f275 f147 1"/>
              <a:gd name="f331" fmla="*/ f276 f146 1"/>
              <a:gd name="f332" fmla="*/ f277 f147 1"/>
              <a:gd name="f333" fmla="*/ f278 f146 1"/>
              <a:gd name="f334" fmla="*/ f279 f147 1"/>
              <a:gd name="f335" fmla="*/ f280 f146 1"/>
              <a:gd name="f336" fmla="*/ f281 f147 1"/>
              <a:gd name="f337" fmla="*/ f282 f146 1"/>
              <a:gd name="f338" fmla="*/ f283 f147 1"/>
              <a:gd name="f339" fmla="*/ f284 f146 1"/>
              <a:gd name="f340" fmla="*/ f285 f147 1"/>
              <a:gd name="f341" fmla="*/ f286 f146 1"/>
              <a:gd name="f342" fmla="*/ f287 f147 1"/>
              <a:gd name="f343" fmla="*/ f288 f146 1"/>
              <a:gd name="f344" fmla="*/ f289 f147 1"/>
              <a:gd name="f345" fmla="*/ f290 f146 1"/>
              <a:gd name="f346" fmla="*/ f291 f147 1"/>
              <a:gd name="f347" fmla="*/ f292 f146 1"/>
              <a:gd name="f348" fmla="*/ f293 f147 1"/>
              <a:gd name="f349" fmla="*/ f294 f146 1"/>
              <a:gd name="f350" fmla="*/ f295 f147 1"/>
              <a:gd name="f351" fmla="*/ f296 f147 1"/>
              <a:gd name="f352" fmla="*/ f297 f146 1"/>
              <a:gd name="f353" fmla="*/ f298 f147 1"/>
              <a:gd name="f354" fmla="*/ f299 f146 1"/>
              <a:gd name="f355" fmla="*/ f300 f146 1"/>
              <a:gd name="f356" fmla="*/ f301 f147 1"/>
              <a:gd name="f357" fmla="*/ f302 f146 1"/>
              <a:gd name="f358" fmla="*/ f303 f147 1"/>
              <a:gd name="f359" fmla="*/ f304 f146 1"/>
              <a:gd name="f360" fmla="*/ f305 f147 1"/>
              <a:gd name="f361" fmla="*/ f306 f146 1"/>
              <a:gd name="f362" fmla="*/ f307 f147 1"/>
              <a:gd name="f363" fmla="*/ f308 f147 1"/>
              <a:gd name="f364" fmla="*/ f309 f146 1"/>
              <a:gd name="f365" fmla="*/ f310 f147 1"/>
              <a:gd name="f366" fmla="*/ f311 f146 1"/>
              <a:gd name="f367" fmla="*/ f312 f147 1"/>
              <a:gd name="f368" fmla="*/ f313 f146 1"/>
              <a:gd name="f369" fmla="*/ f314 f1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319" y="f320"/>
              </a:cxn>
              <a:cxn ang="f208">
                <a:pos x="f321" y="f322"/>
              </a:cxn>
              <a:cxn ang="f208">
                <a:pos x="f323" y="f324"/>
              </a:cxn>
              <a:cxn ang="f208">
                <a:pos x="f325" y="f326"/>
              </a:cxn>
              <a:cxn ang="f208">
                <a:pos x="f327" y="f328"/>
              </a:cxn>
              <a:cxn ang="f208">
                <a:pos x="f329" y="f330"/>
              </a:cxn>
              <a:cxn ang="f208">
                <a:pos x="f331" y="f332"/>
              </a:cxn>
              <a:cxn ang="f208">
                <a:pos x="f333" y="f334"/>
              </a:cxn>
              <a:cxn ang="f208">
                <a:pos x="f335" y="f336"/>
              </a:cxn>
              <a:cxn ang="f208">
                <a:pos x="f337" y="f338"/>
              </a:cxn>
              <a:cxn ang="f208">
                <a:pos x="f339" y="f340"/>
              </a:cxn>
              <a:cxn ang="f208">
                <a:pos x="f341" y="f342"/>
              </a:cxn>
              <a:cxn ang="f208">
                <a:pos x="f343" y="f344"/>
              </a:cxn>
              <a:cxn ang="f208">
                <a:pos x="f345" y="f346"/>
              </a:cxn>
              <a:cxn ang="f208">
                <a:pos x="f347" y="f348"/>
              </a:cxn>
              <a:cxn ang="f208">
                <a:pos x="f349" y="f350"/>
              </a:cxn>
              <a:cxn ang="f208">
                <a:pos x="f319" y="f351"/>
              </a:cxn>
              <a:cxn ang="f208">
                <a:pos x="f352" y="f353"/>
              </a:cxn>
              <a:cxn ang="f208">
                <a:pos x="f354" y="f353"/>
              </a:cxn>
              <a:cxn ang="f208">
                <a:pos x="f355" y="f356"/>
              </a:cxn>
              <a:cxn ang="f208">
                <a:pos x="f357" y="f358"/>
              </a:cxn>
              <a:cxn ang="f208">
                <a:pos x="f359" y="f360"/>
              </a:cxn>
              <a:cxn ang="f208">
                <a:pos x="f361" y="f362"/>
              </a:cxn>
              <a:cxn ang="f208">
                <a:pos x="f361" y="f363"/>
              </a:cxn>
              <a:cxn ang="f208">
                <a:pos x="f364" y="f365"/>
              </a:cxn>
              <a:cxn ang="f208">
                <a:pos x="f366" y="f367"/>
              </a:cxn>
              <a:cxn ang="f208">
                <a:pos x="f368" y="f369"/>
              </a:cxn>
              <a:cxn ang="f208">
                <a:pos x="f354" y="f353"/>
              </a:cxn>
            </a:cxnLst>
            <a:rect l="f315" t="f318" r="f316" b="f317"/>
            <a:pathLst>
              <a:path w="493482" h="109902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5" y="f37"/>
                </a:cubicBezTo>
                <a:cubicBezTo>
                  <a:pt x="f35" y="f38"/>
                  <a:pt x="f35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8" y="f100"/>
                </a:cubicBezTo>
                <a:close/>
                <a:moveTo>
                  <a:pt x="f101" y="f102"/>
                </a:moveTo>
                <a:cubicBezTo>
                  <a:pt x="f101" y="f102"/>
                  <a:pt x="f101" y="f102"/>
                  <a:pt x="f103" y="f102"/>
                </a:cubicBezTo>
                <a:cubicBezTo>
                  <a:pt x="f103" y="f104"/>
                  <a:pt x="f105" y="f5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2" y="f124"/>
                </a:cubicBezTo>
                <a:cubicBezTo>
                  <a:pt x="f122" y="f125"/>
                  <a:pt x="f122" y="f126"/>
                  <a:pt x="f122" y="f127"/>
                </a:cubicBezTo>
                <a:cubicBezTo>
                  <a:pt x="f122" y="f128"/>
                  <a:pt x="f122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08" y="f140"/>
                  <a:pt x="f141" y="f142"/>
                </a:cubicBezTo>
                <a:cubicBezTo>
                  <a:pt x="f105" y="f143"/>
                  <a:pt x="f103" y="f144"/>
                  <a:pt x="f103" y="f10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orma libre: forma 5">
            <a:extLst>
              <a:ext uri="{FF2B5EF4-FFF2-40B4-BE49-F238E27FC236}">
                <a16:creationId xmlns:a16="http://schemas.microsoft.com/office/drawing/2014/main" id="{A8A72298-F61C-4ED1-A34F-9F82648EA1A6}"/>
              </a:ext>
            </a:extLst>
          </p:cNvPr>
          <p:cNvSpPr/>
          <p:nvPr/>
        </p:nvSpPr>
        <p:spPr>
          <a:xfrm>
            <a:off x="3705496" y="3110441"/>
            <a:ext cx="493492" cy="10998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3493"/>
              <a:gd name="f7" fmla="val 1099812"/>
              <a:gd name="f8" fmla="val 239086"/>
              <a:gd name="f9" fmla="val 1099422"/>
              <a:gd name="f10" fmla="val 171664"/>
              <a:gd name="f11" fmla="val 104370"/>
              <a:gd name="f12" fmla="val 1098660"/>
              <a:gd name="f13" fmla="val 36949"/>
              <a:gd name="f14" fmla="val 1099802"/>
              <a:gd name="f15" fmla="val 11301"/>
              <a:gd name="f16" fmla="val 1100183"/>
              <a:gd name="f17" fmla="val 4444"/>
              <a:gd name="f18" fmla="val 1089645"/>
              <a:gd name="f19" fmla="val 2286"/>
              <a:gd name="f20" fmla="val 1065140"/>
              <a:gd name="f21" fmla="val -12316"/>
              <a:gd name="f22" fmla="val 901221"/>
              <a:gd name="f23" fmla="val 43424"/>
              <a:gd name="f24" fmla="val 765616"/>
              <a:gd name="f25" fmla="val 158586"/>
              <a:gd name="f26" fmla="val 649946"/>
              <a:gd name="f27" fmla="val 224357"/>
              <a:gd name="f28" fmla="val 583921"/>
              <a:gd name="f29" fmla="val 287588"/>
              <a:gd name="f30" fmla="val 514342"/>
              <a:gd name="f31" fmla="val 322886"/>
              <a:gd name="f32" fmla="val 425335"/>
              <a:gd name="f33" fmla="val 349423"/>
              <a:gd name="f34" fmla="val 358422"/>
              <a:gd name="f35" fmla="val 359962"/>
              <a:gd name="f36" fmla="val 289604"/>
              <a:gd name="f37" fmla="val 347645"/>
              <a:gd name="f38" fmla="val 217993"/>
              <a:gd name="f39" fmla="val 336472"/>
              <a:gd name="f40" fmla="val 152857"/>
              <a:gd name="f41" fmla="val 301682"/>
              <a:gd name="f42" fmla="val 124542"/>
              <a:gd name="f43" fmla="val 234769"/>
              <a:gd name="f44" fmla="val 127082"/>
              <a:gd name="f45" fmla="val 175346"/>
              <a:gd name="f46" fmla="val 129367"/>
              <a:gd name="f47" fmla="val 141191"/>
              <a:gd name="f48" fmla="val 162887"/>
              <a:gd name="f49" fmla="val 136493"/>
              <a:gd name="f50" fmla="val 227007"/>
              <a:gd name="f51" fmla="val 134081"/>
              <a:gd name="f52" fmla="val 259512"/>
              <a:gd name="f53" fmla="val 134843"/>
              <a:gd name="f54" fmla="val 292143"/>
              <a:gd name="f55" fmla="val 135351"/>
              <a:gd name="f56" fmla="val 324775"/>
              <a:gd name="f57" fmla="val 135732"/>
              <a:gd name="f58" fmla="val 346487"/>
              <a:gd name="f59" fmla="val 127606"/>
              <a:gd name="f60" fmla="val 357152"/>
              <a:gd name="f61" fmla="val 104878"/>
              <a:gd name="f62" fmla="val 356263"/>
              <a:gd name="f63" fmla="val 79865"/>
              <a:gd name="f64" fmla="val 355375"/>
              <a:gd name="f65" fmla="val 54851"/>
              <a:gd name="f66" fmla="val 355756"/>
              <a:gd name="f67" fmla="val 29838"/>
              <a:gd name="f68" fmla="val 356136"/>
              <a:gd name="f69" fmla="val 12570"/>
              <a:gd name="f70" fmla="val 356390"/>
              <a:gd name="f71" fmla="val 3555"/>
              <a:gd name="f72" fmla="val 349026"/>
              <a:gd name="f73" fmla="val 3047"/>
              <a:gd name="f74" fmla="val 331250"/>
              <a:gd name="f75" fmla="val 1778"/>
              <a:gd name="f76" fmla="val 274621"/>
              <a:gd name="f77" fmla="val 1397"/>
              <a:gd name="f78" fmla="val 218120"/>
              <a:gd name="f79" fmla="val 16125"/>
              <a:gd name="f80" fmla="val 42027"/>
              <a:gd name="f81" fmla="val 66136"/>
              <a:gd name="f82" fmla="val 108306"/>
              <a:gd name="f83" fmla="val 16490"/>
              <a:gd name="f84" fmla="val 204677"/>
              <a:gd name="f85" fmla="val 3032"/>
              <a:gd name="f86" fmla="val 233753"/>
              <a:gd name="f87" fmla="val -1031"/>
              <a:gd name="f88" fmla="val 263337"/>
              <a:gd name="f89" fmla="val 292413"/>
              <a:gd name="f90" fmla="val 3159"/>
              <a:gd name="f91" fmla="val 421796"/>
              <a:gd name="f92" fmla="val 21950"/>
              <a:gd name="f93" fmla="val 490614"/>
              <a:gd name="f94" fmla="val 107274"/>
              <a:gd name="f95" fmla="val 493408"/>
              <a:gd name="f96" fmla="val 253163"/>
              <a:gd name="f97" fmla="val 496074"/>
              <a:gd name="f98" fmla="val 397021"/>
              <a:gd name="f99" fmla="val 436398"/>
              <a:gd name="f100" fmla="val 516246"/>
              <a:gd name="f101" fmla="val 345614"/>
              <a:gd name="f102" fmla="val 622774"/>
              <a:gd name="f103" fmla="val 296984"/>
              <a:gd name="f104" fmla="val 679784"/>
              <a:gd name="f105" fmla="val 246323"/>
              <a:gd name="f106" fmla="val 735143"/>
              <a:gd name="f107" fmla="val 198582"/>
              <a:gd name="f108" fmla="val 792788"/>
              <a:gd name="f109" fmla="val 166205"/>
              <a:gd name="f110" fmla="val 831895"/>
              <a:gd name="f111" fmla="val 144493"/>
              <a:gd name="f112" fmla="val 876969"/>
              <a:gd name="f113" fmla="val 142715"/>
              <a:gd name="f114" fmla="val 929154"/>
              <a:gd name="f115" fmla="val 141318"/>
              <a:gd name="f116" fmla="val 967372"/>
              <a:gd name="f117" fmla="val 146524"/>
              <a:gd name="f118" fmla="val 972959"/>
              <a:gd name="f119" fmla="val 184361"/>
              <a:gd name="f120" fmla="val 269178"/>
              <a:gd name="f121" fmla="val 973213"/>
              <a:gd name="f122" fmla="val 353867"/>
              <a:gd name="f123" fmla="val 973848"/>
              <a:gd name="f124" fmla="val 438683"/>
              <a:gd name="f125" fmla="val 972578"/>
              <a:gd name="f126" fmla="val 465855"/>
              <a:gd name="f127" fmla="val 972197"/>
              <a:gd name="f128" fmla="val 477028"/>
              <a:gd name="f129" fmla="val 978800"/>
              <a:gd name="f130" fmla="val 476520"/>
              <a:gd name="f131" fmla="val 1008892"/>
              <a:gd name="f132" fmla="val 474997"/>
              <a:gd name="f133" fmla="val 1099295"/>
              <a:gd name="f134" fmla="val 476267"/>
              <a:gd name="f135" fmla="val 385864"/>
              <a:gd name="f136" fmla="val 336980"/>
              <a:gd name="f137" fmla="val 288096"/>
              <a:gd name="f138" fmla="val 239213"/>
              <a:gd name="f139" fmla="+- 0 0 -90"/>
              <a:gd name="f140" fmla="*/ f3 1 493493"/>
              <a:gd name="f141" fmla="*/ f4 1 1099812"/>
              <a:gd name="f142" fmla="val f5"/>
              <a:gd name="f143" fmla="val f6"/>
              <a:gd name="f144" fmla="val f7"/>
              <a:gd name="f145" fmla="*/ f139 f0 1"/>
              <a:gd name="f146" fmla="+- f144 0 f142"/>
              <a:gd name="f147" fmla="+- f143 0 f142"/>
              <a:gd name="f148" fmla="*/ f145 1 f2"/>
              <a:gd name="f149" fmla="*/ f147 1 493493"/>
              <a:gd name="f150" fmla="*/ f146 1 1099812"/>
              <a:gd name="f151" fmla="*/ 239086 f147 1"/>
              <a:gd name="f152" fmla="*/ 1099422 f146 1"/>
              <a:gd name="f153" fmla="*/ 36949 f147 1"/>
              <a:gd name="f154" fmla="*/ 1099802 f146 1"/>
              <a:gd name="f155" fmla="*/ 2286 f147 1"/>
              <a:gd name="f156" fmla="*/ 1065140 f146 1"/>
              <a:gd name="f157" fmla="*/ 158586 f147 1"/>
              <a:gd name="f158" fmla="*/ 649946 f146 1"/>
              <a:gd name="f159" fmla="*/ 322886 f147 1"/>
              <a:gd name="f160" fmla="*/ 425335 f146 1"/>
              <a:gd name="f161" fmla="*/ 347645 f147 1"/>
              <a:gd name="f162" fmla="*/ 217993 f146 1"/>
              <a:gd name="f163" fmla="*/ 234769 f147 1"/>
              <a:gd name="f164" fmla="*/ 127082 f146 1"/>
              <a:gd name="f165" fmla="*/ 136493 f147 1"/>
              <a:gd name="f166" fmla="*/ 227007 f146 1"/>
              <a:gd name="f167" fmla="*/ 135351 f147 1"/>
              <a:gd name="f168" fmla="*/ 324775 f146 1"/>
              <a:gd name="f169" fmla="*/ 104878 f147 1"/>
              <a:gd name="f170" fmla="*/ 356263 f146 1"/>
              <a:gd name="f171" fmla="*/ 29838 f147 1"/>
              <a:gd name="f172" fmla="*/ 356136 f146 1"/>
              <a:gd name="f173" fmla="*/ 3047 f147 1"/>
              <a:gd name="f174" fmla="*/ 331250 f146 1"/>
              <a:gd name="f175" fmla="*/ 16125 f147 1"/>
              <a:gd name="f176" fmla="*/ 162887 f146 1"/>
              <a:gd name="f177" fmla="*/ 204677 f147 1"/>
              <a:gd name="f178" fmla="*/ 3032 f146 1"/>
              <a:gd name="f179" fmla="*/ 292413 f147 1"/>
              <a:gd name="f180" fmla="*/ 3159 f146 1"/>
              <a:gd name="f181" fmla="*/ 493408 f147 1"/>
              <a:gd name="f182" fmla="*/ 253163 f146 1"/>
              <a:gd name="f183" fmla="*/ 345614 f147 1"/>
              <a:gd name="f184" fmla="*/ 622774 f146 1"/>
              <a:gd name="f185" fmla="*/ 198582 f147 1"/>
              <a:gd name="f186" fmla="*/ 792788 f146 1"/>
              <a:gd name="f187" fmla="*/ 142715 f147 1"/>
              <a:gd name="f188" fmla="*/ 929154 f146 1"/>
              <a:gd name="f189" fmla="*/ 184361 f147 1"/>
              <a:gd name="f190" fmla="*/ 972959 f146 1"/>
              <a:gd name="f191" fmla="*/ 438683 f147 1"/>
              <a:gd name="f192" fmla="*/ 972578 f146 1"/>
              <a:gd name="f193" fmla="*/ 476520 f147 1"/>
              <a:gd name="f194" fmla="*/ 1008892 f146 1"/>
              <a:gd name="f195" fmla="*/ 385864 f147 1"/>
              <a:gd name="f196" fmla="*/ 1099295 f146 1"/>
              <a:gd name="f197" fmla="*/ 239213 f147 1"/>
              <a:gd name="f198" fmla="+- f148 0 f1"/>
              <a:gd name="f199" fmla="*/ f151 1 493493"/>
              <a:gd name="f200" fmla="*/ f152 1 1099812"/>
              <a:gd name="f201" fmla="*/ f153 1 493493"/>
              <a:gd name="f202" fmla="*/ f154 1 1099812"/>
              <a:gd name="f203" fmla="*/ f155 1 493493"/>
              <a:gd name="f204" fmla="*/ f156 1 1099812"/>
              <a:gd name="f205" fmla="*/ f157 1 493493"/>
              <a:gd name="f206" fmla="*/ f158 1 1099812"/>
              <a:gd name="f207" fmla="*/ f159 1 493493"/>
              <a:gd name="f208" fmla="*/ f160 1 1099812"/>
              <a:gd name="f209" fmla="*/ f161 1 493493"/>
              <a:gd name="f210" fmla="*/ f162 1 1099812"/>
              <a:gd name="f211" fmla="*/ f163 1 493493"/>
              <a:gd name="f212" fmla="*/ f164 1 1099812"/>
              <a:gd name="f213" fmla="*/ f165 1 493493"/>
              <a:gd name="f214" fmla="*/ f166 1 1099812"/>
              <a:gd name="f215" fmla="*/ f167 1 493493"/>
              <a:gd name="f216" fmla="*/ f168 1 1099812"/>
              <a:gd name="f217" fmla="*/ f169 1 493493"/>
              <a:gd name="f218" fmla="*/ f170 1 1099812"/>
              <a:gd name="f219" fmla="*/ f171 1 493493"/>
              <a:gd name="f220" fmla="*/ f172 1 1099812"/>
              <a:gd name="f221" fmla="*/ f173 1 493493"/>
              <a:gd name="f222" fmla="*/ f174 1 1099812"/>
              <a:gd name="f223" fmla="*/ f175 1 493493"/>
              <a:gd name="f224" fmla="*/ f176 1 1099812"/>
              <a:gd name="f225" fmla="*/ f177 1 493493"/>
              <a:gd name="f226" fmla="*/ f178 1 1099812"/>
              <a:gd name="f227" fmla="*/ f179 1 493493"/>
              <a:gd name="f228" fmla="*/ f180 1 1099812"/>
              <a:gd name="f229" fmla="*/ f181 1 493493"/>
              <a:gd name="f230" fmla="*/ f182 1 1099812"/>
              <a:gd name="f231" fmla="*/ f183 1 493493"/>
              <a:gd name="f232" fmla="*/ f184 1 1099812"/>
              <a:gd name="f233" fmla="*/ f185 1 493493"/>
              <a:gd name="f234" fmla="*/ f186 1 1099812"/>
              <a:gd name="f235" fmla="*/ f187 1 493493"/>
              <a:gd name="f236" fmla="*/ f188 1 1099812"/>
              <a:gd name="f237" fmla="*/ f189 1 493493"/>
              <a:gd name="f238" fmla="*/ f190 1 1099812"/>
              <a:gd name="f239" fmla="*/ f191 1 493493"/>
              <a:gd name="f240" fmla="*/ f192 1 1099812"/>
              <a:gd name="f241" fmla="*/ f193 1 493493"/>
              <a:gd name="f242" fmla="*/ f194 1 1099812"/>
              <a:gd name="f243" fmla="*/ f195 1 493493"/>
              <a:gd name="f244" fmla="*/ f196 1 1099812"/>
              <a:gd name="f245" fmla="*/ f197 1 493493"/>
              <a:gd name="f246" fmla="*/ f142 1 f149"/>
              <a:gd name="f247" fmla="*/ f143 1 f149"/>
              <a:gd name="f248" fmla="*/ f142 1 f150"/>
              <a:gd name="f249" fmla="*/ f144 1 f150"/>
              <a:gd name="f250" fmla="*/ f199 1 f149"/>
              <a:gd name="f251" fmla="*/ f200 1 f150"/>
              <a:gd name="f252" fmla="*/ f201 1 f149"/>
              <a:gd name="f253" fmla="*/ f202 1 f150"/>
              <a:gd name="f254" fmla="*/ f203 1 f149"/>
              <a:gd name="f255" fmla="*/ f204 1 f150"/>
              <a:gd name="f256" fmla="*/ f205 1 f149"/>
              <a:gd name="f257" fmla="*/ f206 1 f150"/>
              <a:gd name="f258" fmla="*/ f207 1 f149"/>
              <a:gd name="f259" fmla="*/ f208 1 f150"/>
              <a:gd name="f260" fmla="*/ f209 1 f149"/>
              <a:gd name="f261" fmla="*/ f210 1 f150"/>
              <a:gd name="f262" fmla="*/ f211 1 f149"/>
              <a:gd name="f263" fmla="*/ f212 1 f150"/>
              <a:gd name="f264" fmla="*/ f213 1 f149"/>
              <a:gd name="f265" fmla="*/ f214 1 f150"/>
              <a:gd name="f266" fmla="*/ f215 1 f149"/>
              <a:gd name="f267" fmla="*/ f216 1 f150"/>
              <a:gd name="f268" fmla="*/ f217 1 f149"/>
              <a:gd name="f269" fmla="*/ f218 1 f150"/>
              <a:gd name="f270" fmla="*/ f219 1 f149"/>
              <a:gd name="f271" fmla="*/ f220 1 f150"/>
              <a:gd name="f272" fmla="*/ f221 1 f149"/>
              <a:gd name="f273" fmla="*/ f222 1 f150"/>
              <a:gd name="f274" fmla="*/ f223 1 f149"/>
              <a:gd name="f275" fmla="*/ f224 1 f150"/>
              <a:gd name="f276" fmla="*/ f225 1 f149"/>
              <a:gd name="f277" fmla="*/ f226 1 f150"/>
              <a:gd name="f278" fmla="*/ f227 1 f149"/>
              <a:gd name="f279" fmla="*/ f228 1 f150"/>
              <a:gd name="f280" fmla="*/ f229 1 f149"/>
              <a:gd name="f281" fmla="*/ f230 1 f150"/>
              <a:gd name="f282" fmla="*/ f231 1 f149"/>
              <a:gd name="f283" fmla="*/ f232 1 f150"/>
              <a:gd name="f284" fmla="*/ f233 1 f149"/>
              <a:gd name="f285" fmla="*/ f234 1 f150"/>
              <a:gd name="f286" fmla="*/ f235 1 f149"/>
              <a:gd name="f287" fmla="*/ f236 1 f150"/>
              <a:gd name="f288" fmla="*/ f237 1 f149"/>
              <a:gd name="f289" fmla="*/ f238 1 f150"/>
              <a:gd name="f290" fmla="*/ f239 1 f149"/>
              <a:gd name="f291" fmla="*/ f240 1 f150"/>
              <a:gd name="f292" fmla="*/ f241 1 f149"/>
              <a:gd name="f293" fmla="*/ f242 1 f150"/>
              <a:gd name="f294" fmla="*/ f243 1 f149"/>
              <a:gd name="f295" fmla="*/ f244 1 f150"/>
              <a:gd name="f296" fmla="*/ f245 1 f149"/>
              <a:gd name="f297" fmla="*/ f246 f140 1"/>
              <a:gd name="f298" fmla="*/ f247 f140 1"/>
              <a:gd name="f299" fmla="*/ f249 f141 1"/>
              <a:gd name="f300" fmla="*/ f248 f141 1"/>
              <a:gd name="f301" fmla="*/ f250 f140 1"/>
              <a:gd name="f302" fmla="*/ f251 f141 1"/>
              <a:gd name="f303" fmla="*/ f252 f140 1"/>
              <a:gd name="f304" fmla="*/ f253 f141 1"/>
              <a:gd name="f305" fmla="*/ f254 f140 1"/>
              <a:gd name="f306" fmla="*/ f255 f141 1"/>
              <a:gd name="f307" fmla="*/ f256 f140 1"/>
              <a:gd name="f308" fmla="*/ f257 f141 1"/>
              <a:gd name="f309" fmla="*/ f258 f140 1"/>
              <a:gd name="f310" fmla="*/ f259 f141 1"/>
              <a:gd name="f311" fmla="*/ f260 f140 1"/>
              <a:gd name="f312" fmla="*/ f261 f141 1"/>
              <a:gd name="f313" fmla="*/ f262 f140 1"/>
              <a:gd name="f314" fmla="*/ f263 f141 1"/>
              <a:gd name="f315" fmla="*/ f264 f140 1"/>
              <a:gd name="f316" fmla="*/ f265 f141 1"/>
              <a:gd name="f317" fmla="*/ f266 f140 1"/>
              <a:gd name="f318" fmla="*/ f267 f141 1"/>
              <a:gd name="f319" fmla="*/ f268 f140 1"/>
              <a:gd name="f320" fmla="*/ f269 f141 1"/>
              <a:gd name="f321" fmla="*/ f270 f140 1"/>
              <a:gd name="f322" fmla="*/ f271 f141 1"/>
              <a:gd name="f323" fmla="*/ f272 f140 1"/>
              <a:gd name="f324" fmla="*/ f273 f141 1"/>
              <a:gd name="f325" fmla="*/ f274 f140 1"/>
              <a:gd name="f326" fmla="*/ f275 f141 1"/>
              <a:gd name="f327" fmla="*/ f276 f140 1"/>
              <a:gd name="f328" fmla="*/ f277 f141 1"/>
              <a:gd name="f329" fmla="*/ f278 f140 1"/>
              <a:gd name="f330" fmla="*/ f279 f141 1"/>
              <a:gd name="f331" fmla="*/ f280 f140 1"/>
              <a:gd name="f332" fmla="*/ f281 f141 1"/>
              <a:gd name="f333" fmla="*/ f282 f140 1"/>
              <a:gd name="f334" fmla="*/ f283 f141 1"/>
              <a:gd name="f335" fmla="*/ f284 f140 1"/>
              <a:gd name="f336" fmla="*/ f285 f141 1"/>
              <a:gd name="f337" fmla="*/ f286 f140 1"/>
              <a:gd name="f338" fmla="*/ f287 f141 1"/>
              <a:gd name="f339" fmla="*/ f288 f140 1"/>
              <a:gd name="f340" fmla="*/ f289 f141 1"/>
              <a:gd name="f341" fmla="*/ f290 f140 1"/>
              <a:gd name="f342" fmla="*/ f291 f141 1"/>
              <a:gd name="f343" fmla="*/ f292 f140 1"/>
              <a:gd name="f344" fmla="*/ f293 f141 1"/>
              <a:gd name="f345" fmla="*/ f294 f140 1"/>
              <a:gd name="f346" fmla="*/ f295 f141 1"/>
              <a:gd name="f347" fmla="*/ f296 f1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8">
                <a:pos x="f301" y="f302"/>
              </a:cxn>
              <a:cxn ang="f198">
                <a:pos x="f303" y="f304"/>
              </a:cxn>
              <a:cxn ang="f198">
                <a:pos x="f305" y="f306"/>
              </a:cxn>
              <a:cxn ang="f198">
                <a:pos x="f307" y="f308"/>
              </a:cxn>
              <a:cxn ang="f198">
                <a:pos x="f309" y="f310"/>
              </a:cxn>
              <a:cxn ang="f198">
                <a:pos x="f311" y="f312"/>
              </a:cxn>
              <a:cxn ang="f198">
                <a:pos x="f313" y="f314"/>
              </a:cxn>
              <a:cxn ang="f198">
                <a:pos x="f315" y="f316"/>
              </a:cxn>
              <a:cxn ang="f198">
                <a:pos x="f317" y="f318"/>
              </a:cxn>
              <a:cxn ang="f198">
                <a:pos x="f319" y="f320"/>
              </a:cxn>
              <a:cxn ang="f198">
                <a:pos x="f321" y="f322"/>
              </a:cxn>
              <a:cxn ang="f198">
                <a:pos x="f323" y="f324"/>
              </a:cxn>
              <a:cxn ang="f198">
                <a:pos x="f325" y="f326"/>
              </a:cxn>
              <a:cxn ang="f198">
                <a:pos x="f327" y="f328"/>
              </a:cxn>
              <a:cxn ang="f198">
                <a:pos x="f329" y="f330"/>
              </a:cxn>
              <a:cxn ang="f198">
                <a:pos x="f331" y="f332"/>
              </a:cxn>
              <a:cxn ang="f198">
                <a:pos x="f333" y="f334"/>
              </a:cxn>
              <a:cxn ang="f198">
                <a:pos x="f335" y="f336"/>
              </a:cxn>
              <a:cxn ang="f198">
                <a:pos x="f337" y="f338"/>
              </a:cxn>
              <a:cxn ang="f198">
                <a:pos x="f339" y="f340"/>
              </a:cxn>
              <a:cxn ang="f198">
                <a:pos x="f341" y="f342"/>
              </a:cxn>
              <a:cxn ang="f198">
                <a:pos x="f343" y="f344"/>
              </a:cxn>
              <a:cxn ang="f198">
                <a:pos x="f345" y="f346"/>
              </a:cxn>
              <a:cxn ang="f198">
                <a:pos x="f347" y="f346"/>
              </a:cxn>
            </a:cxnLst>
            <a:rect l="f297" t="f300" r="f298" b="f299"/>
            <a:pathLst>
              <a:path w="493493" h="1099812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48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7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18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3"/>
                  <a:pt x="f135" y="f133"/>
                </a:cubicBezTo>
                <a:cubicBezTo>
                  <a:pt x="f136" y="f133"/>
                  <a:pt x="f137" y="f133"/>
                  <a:pt x="f138" y="f133"/>
                </a:cubicBezTo>
                <a:close/>
              </a:path>
            </a:pathLst>
          </a:custGeom>
          <a:solidFill>
            <a:srgbClr val="DEAF7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orma libre: forma 6">
            <a:extLst>
              <a:ext uri="{FF2B5EF4-FFF2-40B4-BE49-F238E27FC236}">
                <a16:creationId xmlns:a16="http://schemas.microsoft.com/office/drawing/2014/main" id="{002F6EC6-7E7C-41BB-875D-60F5202A7B74}"/>
              </a:ext>
            </a:extLst>
          </p:cNvPr>
          <p:cNvSpPr/>
          <p:nvPr/>
        </p:nvSpPr>
        <p:spPr>
          <a:xfrm>
            <a:off x="4979008" y="3110532"/>
            <a:ext cx="486122" cy="10987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6124"/>
              <a:gd name="f7" fmla="val 1098755"/>
              <a:gd name="f8" fmla="val 339529"/>
              <a:gd name="f9" fmla="val 520214"/>
              <a:gd name="f10" fmla="val 398062"/>
              <a:gd name="f11" fmla="val 541672"/>
              <a:gd name="f12" fmla="val 442502"/>
              <a:gd name="f13" fmla="val 574303"/>
              <a:gd name="f14" fmla="val 464341"/>
              <a:gd name="f15" fmla="val 631313"/>
              <a:gd name="f16" fmla="val 474498"/>
              <a:gd name="f17" fmla="val 657977"/>
              <a:gd name="f18" fmla="val 479450"/>
              <a:gd name="f19" fmla="val 685657"/>
              <a:gd name="f20" fmla="val 481863"/>
              <a:gd name="f21" fmla="val 713844"/>
              <a:gd name="f22" fmla="val 487576"/>
              <a:gd name="f23" fmla="val 779996"/>
              <a:gd name="f24" fmla="val 488846"/>
              <a:gd name="f25" fmla="val 846401"/>
              <a:gd name="f26" fmla="val 477419"/>
              <a:gd name="f27" fmla="val 911918"/>
              <a:gd name="f28" fmla="val 452025"/>
              <a:gd name="f29" fmla="val 1057680"/>
              <a:gd name="f30" fmla="val 342957"/>
              <a:gd name="f31" fmla="val 1109992"/>
              <a:gd name="f32" fmla="val 202401"/>
              <a:gd name="f33" fmla="val 1096787"/>
              <a:gd name="f34" fmla="val 187418"/>
              <a:gd name="f35" fmla="val 1095390"/>
              <a:gd name="f36" fmla="val 172436"/>
              <a:gd name="f37" fmla="val 1091454"/>
              <a:gd name="f38" fmla="val 157834"/>
              <a:gd name="f39" fmla="val 1087518"/>
              <a:gd name="f40" fmla="val 86857"/>
              <a:gd name="f41" fmla="val 1068346"/>
              <a:gd name="f42" fmla="val 79874"/>
              <a:gd name="f43" fmla="val 1059077"/>
              <a:gd name="f44" fmla="val 987338"/>
              <a:gd name="f45" fmla="val 940867"/>
              <a:gd name="f46" fmla="val 939978"/>
              <a:gd name="f47" fmla="val 33530"/>
              <a:gd name="f48" fmla="val 937820"/>
              <a:gd name="f49" fmla="val 16897"/>
              <a:gd name="f50" fmla="val 937058"/>
              <a:gd name="f51" fmla="val 10421"/>
              <a:gd name="f52" fmla="val 929567"/>
              <a:gd name="f53" fmla="val 7374"/>
              <a:gd name="f54" fmla="val 915092"/>
              <a:gd name="f55" fmla="val -1514"/>
              <a:gd name="f56" fmla="val 872176"/>
              <a:gd name="f57" fmla="val -371"/>
              <a:gd name="f58" fmla="val 828752"/>
              <a:gd name="f59" fmla="val 771"/>
              <a:gd name="f60" fmla="val 785201"/>
              <a:gd name="f61" fmla="val 1152"/>
              <a:gd name="f62" fmla="val 770473"/>
              <a:gd name="f63" fmla="val 9532"/>
              <a:gd name="f64" fmla="val 763870"/>
              <a:gd name="f65" fmla="val 23880"/>
              <a:gd name="f66" fmla="val 49909"/>
              <a:gd name="f67" fmla="val 76065"/>
              <a:gd name="f68" fmla="val 764124"/>
              <a:gd name="f69" fmla="val 102094"/>
              <a:gd name="f70" fmla="val 763616"/>
              <a:gd name="f71" fmla="val 122028"/>
              <a:gd name="f72" fmla="val 763235"/>
              <a:gd name="f73" fmla="val 128758"/>
              <a:gd name="f74" fmla="val 773520"/>
              <a:gd name="f75" fmla="val 128250"/>
              <a:gd name="f76" fmla="val 792058"/>
              <a:gd name="f77" fmla="val 127361"/>
              <a:gd name="f78" fmla="val 824689"/>
              <a:gd name="f79" fmla="val 128377"/>
              <a:gd name="f80" fmla="val 857194"/>
              <a:gd name="f81" fmla="val 133836"/>
              <a:gd name="f82" fmla="val 889444"/>
              <a:gd name="f83" fmla="val 142978"/>
              <a:gd name="f84" fmla="val 943661"/>
              <a:gd name="f85" fmla="val 176626"/>
              <a:gd name="f86" fmla="val 972610"/>
              <a:gd name="f87" fmla="val 232366"/>
              <a:gd name="f88" fmla="val 974006"/>
              <a:gd name="f89" fmla="val 294200"/>
              <a:gd name="f90" fmla="val 975530"/>
              <a:gd name="f91" fmla="val 327466"/>
              <a:gd name="f92" fmla="val 952929"/>
              <a:gd name="f93" fmla="val 338132"/>
              <a:gd name="f94" fmla="val 895666"/>
              <a:gd name="f95" fmla="val 351083"/>
              <a:gd name="f96" fmla="val 825959"/>
              <a:gd name="f97" fmla="val 351718"/>
              <a:gd name="f98" fmla="val 754982"/>
              <a:gd name="f99" fmla="val 339021"/>
              <a:gd name="f100" fmla="val 685149"/>
              <a:gd name="f101" fmla="val 326959"/>
              <a:gd name="f102" fmla="val 619124"/>
              <a:gd name="f103" fmla="val 293058"/>
              <a:gd name="f104" fmla="val 592460"/>
              <a:gd name="f105" fmla="val 227033"/>
              <a:gd name="f106" fmla="val 589032"/>
              <a:gd name="f107" fmla="val 171674"/>
              <a:gd name="f108" fmla="val 586239"/>
              <a:gd name="f109" fmla="val 171928"/>
              <a:gd name="f110" fmla="val 171547"/>
              <a:gd name="f111" fmla="val 529102"/>
              <a:gd name="f112" fmla="val 170912"/>
              <a:gd name="f113" fmla="val 449999"/>
              <a:gd name="f114" fmla="val 174594"/>
              <a:gd name="f115" fmla="val 465363"/>
              <a:gd name="f116" fmla="val 233381"/>
              <a:gd name="f117" fmla="val 463458"/>
              <a:gd name="f118" fmla="val 299025"/>
              <a:gd name="f119" fmla="val 461427"/>
              <a:gd name="f120" fmla="val 337497"/>
              <a:gd name="f121" fmla="val 425875"/>
              <a:gd name="f122" fmla="val 343973"/>
              <a:gd name="f123" fmla="val 355025"/>
              <a:gd name="f124" fmla="val 348417"/>
              <a:gd name="f125" fmla="val 305507"/>
              <a:gd name="f126" fmla="val 349813"/>
              <a:gd name="f127" fmla="val 255227"/>
              <a:gd name="f128" fmla="val 339402"/>
              <a:gd name="f129" fmla="val 205708"/>
              <a:gd name="f130" fmla="val 327847"/>
              <a:gd name="f131" fmla="val 150603"/>
              <a:gd name="f132" fmla="val 291407"/>
              <a:gd name="f133" fmla="val 121400"/>
              <a:gd name="f134" fmla="val 235286"/>
              <a:gd name="f135" fmla="val 122543"/>
              <a:gd name="f136" fmla="val 181197"/>
              <a:gd name="f137" fmla="val 123685"/>
              <a:gd name="f138" fmla="val 144756"/>
              <a:gd name="f139" fmla="val 153904"/>
              <a:gd name="f140" fmla="val 134344"/>
              <a:gd name="f141" fmla="val 206089"/>
              <a:gd name="f142" fmla="val 129393"/>
              <a:gd name="f143" fmla="val 230721"/>
              <a:gd name="f144" fmla="val 127996"/>
              <a:gd name="f145" fmla="val 255608"/>
              <a:gd name="f146" fmla="val 280621"/>
              <a:gd name="f147" fmla="val 290524"/>
              <a:gd name="f148" fmla="val 126980"/>
              <a:gd name="f149" fmla="val 301317"/>
              <a:gd name="f150" fmla="val 113267"/>
              <a:gd name="f151" fmla="val 301444"/>
              <a:gd name="f152" fmla="val 99681"/>
              <a:gd name="f153" fmla="val 98285"/>
              <a:gd name="f154" fmla="val 291032"/>
              <a:gd name="f155" fmla="val 98158"/>
              <a:gd name="f156" fmla="val 281002"/>
              <a:gd name="f157" fmla="val 97015"/>
              <a:gd name="f158" fmla="val 215358"/>
              <a:gd name="f159" fmla="val 90540"/>
              <a:gd name="f160" fmla="val 151111"/>
              <a:gd name="f161" fmla="val 59940"/>
              <a:gd name="f162" fmla="val 91181"/>
              <a:gd name="f163" fmla="val 71500"/>
              <a:gd name="f164" fmla="val 67558"/>
              <a:gd name="f165" fmla="val 60962"/>
              <a:gd name="f166" fmla="val 79747"/>
              <a:gd name="f167" fmla="val 51566"/>
              <a:gd name="f168" fmla="val 140820"/>
              <a:gd name="f169" fmla="val 3952"/>
              <a:gd name="f170" fmla="val 211923"/>
              <a:gd name="f171" fmla="val -6840"/>
              <a:gd name="f172" fmla="val 286328"/>
              <a:gd name="f173" fmla="val 3698"/>
              <a:gd name="f174" fmla="val 401236"/>
              <a:gd name="f175" fmla="val 19950"/>
              <a:gd name="f176" fmla="val 464595"/>
              <a:gd name="f177" fmla="val 87626"/>
              <a:gd name="f178" fmla="val 480212"/>
              <a:gd name="f179" fmla="val 203296"/>
              <a:gd name="f180" fmla="val 487069"/>
              <a:gd name="f181" fmla="val 254465"/>
              <a:gd name="f182" fmla="val 486688"/>
              <a:gd name="f183" fmla="val 305253"/>
              <a:gd name="f184" fmla="val 478815"/>
              <a:gd name="f185" fmla="val 355787"/>
              <a:gd name="f186" fmla="val 467896"/>
              <a:gd name="f187" fmla="val 426256"/>
              <a:gd name="f188" fmla="val 432852"/>
              <a:gd name="f189" fmla="val 479076"/>
              <a:gd name="f190" fmla="val 363907"/>
              <a:gd name="f191" fmla="val 505485"/>
              <a:gd name="f192" fmla="val 358828"/>
              <a:gd name="f193" fmla="val 507390"/>
              <a:gd name="f194" fmla="val 353876"/>
              <a:gd name="f195" fmla="val 509675"/>
              <a:gd name="f196" fmla="val 349052"/>
              <a:gd name="f197" fmla="val 512088"/>
              <a:gd name="f198" fmla="val 347147"/>
              <a:gd name="f199" fmla="val 512977"/>
              <a:gd name="f200" fmla="val 345750"/>
              <a:gd name="f201" fmla="val 514754"/>
              <a:gd name="f202" fmla="val 339656"/>
              <a:gd name="f203" fmla="val 520087"/>
              <a:gd name="f204" fmla="+- 0 0 -90"/>
              <a:gd name="f205" fmla="*/ f3 1 486124"/>
              <a:gd name="f206" fmla="*/ f4 1 1098755"/>
              <a:gd name="f207" fmla="val f5"/>
              <a:gd name="f208" fmla="val f6"/>
              <a:gd name="f209" fmla="val f7"/>
              <a:gd name="f210" fmla="*/ f204 f0 1"/>
              <a:gd name="f211" fmla="+- f209 0 f207"/>
              <a:gd name="f212" fmla="+- f208 0 f207"/>
              <a:gd name="f213" fmla="*/ f210 1 f2"/>
              <a:gd name="f214" fmla="*/ f212 1 486124"/>
              <a:gd name="f215" fmla="*/ f211 1 1098755"/>
              <a:gd name="f216" fmla="*/ 339529 f212 1"/>
              <a:gd name="f217" fmla="*/ 520214 f211 1"/>
              <a:gd name="f218" fmla="*/ 464341 f212 1"/>
              <a:gd name="f219" fmla="*/ 631313 f211 1"/>
              <a:gd name="f220" fmla="*/ 481863 f212 1"/>
              <a:gd name="f221" fmla="*/ 713844 f211 1"/>
              <a:gd name="f222" fmla="*/ 477419 f212 1"/>
              <a:gd name="f223" fmla="*/ 911918 f211 1"/>
              <a:gd name="f224" fmla="*/ 202401 f212 1"/>
              <a:gd name="f225" fmla="*/ 1096787 f211 1"/>
              <a:gd name="f226" fmla="*/ 157834 f212 1"/>
              <a:gd name="f227" fmla="*/ 1087518 f211 1"/>
              <a:gd name="f228" fmla="*/ 79874 f212 1"/>
              <a:gd name="f229" fmla="*/ 987338 f211 1"/>
              <a:gd name="f230" fmla="*/ 33530 f212 1"/>
              <a:gd name="f231" fmla="*/ 937820 f211 1"/>
              <a:gd name="f232" fmla="*/ 7374 f212 1"/>
              <a:gd name="f233" fmla="*/ 915092 f211 1"/>
              <a:gd name="f234" fmla="*/ 771 f212 1"/>
              <a:gd name="f235" fmla="*/ 785201 f211 1"/>
              <a:gd name="f236" fmla="*/ 23880 f212 1"/>
              <a:gd name="f237" fmla="*/ 763870 f211 1"/>
              <a:gd name="f238" fmla="*/ 102094 f212 1"/>
              <a:gd name="f239" fmla="*/ 763616 f211 1"/>
              <a:gd name="f240" fmla="*/ 128250 f212 1"/>
              <a:gd name="f241" fmla="*/ 792058 f211 1"/>
              <a:gd name="f242" fmla="*/ 133836 f212 1"/>
              <a:gd name="f243" fmla="*/ 889444 f211 1"/>
              <a:gd name="f244" fmla="*/ 232366 f212 1"/>
              <a:gd name="f245" fmla="*/ 974006 f211 1"/>
              <a:gd name="f246" fmla="*/ 338132 f212 1"/>
              <a:gd name="f247" fmla="*/ 895666 f211 1"/>
              <a:gd name="f248" fmla="*/ 339021 f212 1"/>
              <a:gd name="f249" fmla="*/ 685149 f211 1"/>
              <a:gd name="f250" fmla="*/ 227033 f212 1"/>
              <a:gd name="f251" fmla="*/ 589032 f211 1"/>
              <a:gd name="f252" fmla="*/ 171547 f212 1"/>
              <a:gd name="f253" fmla="*/ 529102 f211 1"/>
              <a:gd name="f254" fmla="*/ 233381 f212 1"/>
              <a:gd name="f255" fmla="*/ 463458 f211 1"/>
              <a:gd name="f256" fmla="*/ 343973 f212 1"/>
              <a:gd name="f257" fmla="*/ 355025 f211 1"/>
              <a:gd name="f258" fmla="*/ 339402 f212 1"/>
              <a:gd name="f259" fmla="*/ 205708 f211 1"/>
              <a:gd name="f260" fmla="*/ 235286 f212 1"/>
              <a:gd name="f261" fmla="*/ 122543 f211 1"/>
              <a:gd name="f262" fmla="*/ 134344 f212 1"/>
              <a:gd name="f263" fmla="*/ 206089 f211 1"/>
              <a:gd name="f264" fmla="*/ 127996 f212 1"/>
              <a:gd name="f265" fmla="*/ 280621 f211 1"/>
              <a:gd name="f266" fmla="*/ 113267 f212 1"/>
              <a:gd name="f267" fmla="*/ 301444 f211 1"/>
              <a:gd name="f268" fmla="*/ 98158 f212 1"/>
              <a:gd name="f269" fmla="*/ 281002 f211 1"/>
              <a:gd name="f270" fmla="*/ 59940 f212 1"/>
              <a:gd name="f271" fmla="*/ 91181 f211 1"/>
              <a:gd name="f272" fmla="*/ 79747 f212 1"/>
              <a:gd name="f273" fmla="*/ 51566 f211 1"/>
              <a:gd name="f274" fmla="*/ 286328 f212 1"/>
              <a:gd name="f275" fmla="*/ 3698 f211 1"/>
              <a:gd name="f276" fmla="*/ 480212 f212 1"/>
              <a:gd name="f277" fmla="*/ 203296 f211 1"/>
              <a:gd name="f278" fmla="*/ 478815 f212 1"/>
              <a:gd name="f279" fmla="*/ 355787 f211 1"/>
              <a:gd name="f280" fmla="*/ 363907 f212 1"/>
              <a:gd name="f281" fmla="*/ 505485 f211 1"/>
              <a:gd name="f282" fmla="*/ 349052 f212 1"/>
              <a:gd name="f283" fmla="*/ 512088 f211 1"/>
              <a:gd name="f284" fmla="*/ 339656 f212 1"/>
              <a:gd name="f285" fmla="*/ 520087 f211 1"/>
              <a:gd name="f286" fmla="+- f213 0 f1"/>
              <a:gd name="f287" fmla="*/ f216 1 486124"/>
              <a:gd name="f288" fmla="*/ f217 1 1098755"/>
              <a:gd name="f289" fmla="*/ f218 1 486124"/>
              <a:gd name="f290" fmla="*/ f219 1 1098755"/>
              <a:gd name="f291" fmla="*/ f220 1 486124"/>
              <a:gd name="f292" fmla="*/ f221 1 1098755"/>
              <a:gd name="f293" fmla="*/ f222 1 486124"/>
              <a:gd name="f294" fmla="*/ f223 1 1098755"/>
              <a:gd name="f295" fmla="*/ f224 1 486124"/>
              <a:gd name="f296" fmla="*/ f225 1 1098755"/>
              <a:gd name="f297" fmla="*/ f226 1 486124"/>
              <a:gd name="f298" fmla="*/ f227 1 1098755"/>
              <a:gd name="f299" fmla="*/ f228 1 486124"/>
              <a:gd name="f300" fmla="*/ f229 1 1098755"/>
              <a:gd name="f301" fmla="*/ f230 1 486124"/>
              <a:gd name="f302" fmla="*/ f231 1 1098755"/>
              <a:gd name="f303" fmla="*/ f232 1 486124"/>
              <a:gd name="f304" fmla="*/ f233 1 1098755"/>
              <a:gd name="f305" fmla="*/ f234 1 486124"/>
              <a:gd name="f306" fmla="*/ f235 1 1098755"/>
              <a:gd name="f307" fmla="*/ f236 1 486124"/>
              <a:gd name="f308" fmla="*/ f237 1 1098755"/>
              <a:gd name="f309" fmla="*/ f238 1 486124"/>
              <a:gd name="f310" fmla="*/ f239 1 1098755"/>
              <a:gd name="f311" fmla="*/ f240 1 486124"/>
              <a:gd name="f312" fmla="*/ f241 1 1098755"/>
              <a:gd name="f313" fmla="*/ f242 1 486124"/>
              <a:gd name="f314" fmla="*/ f243 1 1098755"/>
              <a:gd name="f315" fmla="*/ f244 1 486124"/>
              <a:gd name="f316" fmla="*/ f245 1 1098755"/>
              <a:gd name="f317" fmla="*/ f246 1 486124"/>
              <a:gd name="f318" fmla="*/ f247 1 1098755"/>
              <a:gd name="f319" fmla="*/ f248 1 486124"/>
              <a:gd name="f320" fmla="*/ f249 1 1098755"/>
              <a:gd name="f321" fmla="*/ f250 1 486124"/>
              <a:gd name="f322" fmla="*/ f251 1 1098755"/>
              <a:gd name="f323" fmla="*/ f252 1 486124"/>
              <a:gd name="f324" fmla="*/ f253 1 1098755"/>
              <a:gd name="f325" fmla="*/ f254 1 486124"/>
              <a:gd name="f326" fmla="*/ f255 1 1098755"/>
              <a:gd name="f327" fmla="*/ f256 1 486124"/>
              <a:gd name="f328" fmla="*/ f257 1 1098755"/>
              <a:gd name="f329" fmla="*/ f258 1 486124"/>
              <a:gd name="f330" fmla="*/ f259 1 1098755"/>
              <a:gd name="f331" fmla="*/ f260 1 486124"/>
              <a:gd name="f332" fmla="*/ f261 1 1098755"/>
              <a:gd name="f333" fmla="*/ f262 1 486124"/>
              <a:gd name="f334" fmla="*/ f263 1 1098755"/>
              <a:gd name="f335" fmla="*/ f264 1 486124"/>
              <a:gd name="f336" fmla="*/ f265 1 1098755"/>
              <a:gd name="f337" fmla="*/ f266 1 486124"/>
              <a:gd name="f338" fmla="*/ f267 1 1098755"/>
              <a:gd name="f339" fmla="*/ f268 1 486124"/>
              <a:gd name="f340" fmla="*/ f269 1 1098755"/>
              <a:gd name="f341" fmla="*/ f270 1 486124"/>
              <a:gd name="f342" fmla="*/ f271 1 1098755"/>
              <a:gd name="f343" fmla="*/ f272 1 486124"/>
              <a:gd name="f344" fmla="*/ f273 1 1098755"/>
              <a:gd name="f345" fmla="*/ f274 1 486124"/>
              <a:gd name="f346" fmla="*/ f275 1 1098755"/>
              <a:gd name="f347" fmla="*/ f276 1 486124"/>
              <a:gd name="f348" fmla="*/ f277 1 1098755"/>
              <a:gd name="f349" fmla="*/ f278 1 486124"/>
              <a:gd name="f350" fmla="*/ f279 1 1098755"/>
              <a:gd name="f351" fmla="*/ f280 1 486124"/>
              <a:gd name="f352" fmla="*/ f281 1 1098755"/>
              <a:gd name="f353" fmla="*/ f282 1 486124"/>
              <a:gd name="f354" fmla="*/ f283 1 1098755"/>
              <a:gd name="f355" fmla="*/ f284 1 486124"/>
              <a:gd name="f356" fmla="*/ f285 1 1098755"/>
              <a:gd name="f357" fmla="*/ f207 1 f214"/>
              <a:gd name="f358" fmla="*/ f208 1 f214"/>
              <a:gd name="f359" fmla="*/ f207 1 f215"/>
              <a:gd name="f360" fmla="*/ f209 1 f215"/>
              <a:gd name="f361" fmla="*/ f287 1 f214"/>
              <a:gd name="f362" fmla="*/ f288 1 f215"/>
              <a:gd name="f363" fmla="*/ f289 1 f214"/>
              <a:gd name="f364" fmla="*/ f290 1 f215"/>
              <a:gd name="f365" fmla="*/ f291 1 f214"/>
              <a:gd name="f366" fmla="*/ f292 1 f215"/>
              <a:gd name="f367" fmla="*/ f293 1 f214"/>
              <a:gd name="f368" fmla="*/ f294 1 f215"/>
              <a:gd name="f369" fmla="*/ f295 1 f214"/>
              <a:gd name="f370" fmla="*/ f296 1 f215"/>
              <a:gd name="f371" fmla="*/ f297 1 f214"/>
              <a:gd name="f372" fmla="*/ f298 1 f215"/>
              <a:gd name="f373" fmla="*/ f299 1 f214"/>
              <a:gd name="f374" fmla="*/ f300 1 f215"/>
              <a:gd name="f375" fmla="*/ f301 1 f214"/>
              <a:gd name="f376" fmla="*/ f302 1 f215"/>
              <a:gd name="f377" fmla="*/ f303 1 f214"/>
              <a:gd name="f378" fmla="*/ f304 1 f215"/>
              <a:gd name="f379" fmla="*/ f305 1 f214"/>
              <a:gd name="f380" fmla="*/ f306 1 f215"/>
              <a:gd name="f381" fmla="*/ f307 1 f214"/>
              <a:gd name="f382" fmla="*/ f308 1 f215"/>
              <a:gd name="f383" fmla="*/ f309 1 f214"/>
              <a:gd name="f384" fmla="*/ f310 1 f215"/>
              <a:gd name="f385" fmla="*/ f311 1 f214"/>
              <a:gd name="f386" fmla="*/ f312 1 f215"/>
              <a:gd name="f387" fmla="*/ f313 1 f214"/>
              <a:gd name="f388" fmla="*/ f314 1 f215"/>
              <a:gd name="f389" fmla="*/ f315 1 f214"/>
              <a:gd name="f390" fmla="*/ f316 1 f215"/>
              <a:gd name="f391" fmla="*/ f317 1 f214"/>
              <a:gd name="f392" fmla="*/ f318 1 f215"/>
              <a:gd name="f393" fmla="*/ f319 1 f214"/>
              <a:gd name="f394" fmla="*/ f320 1 f215"/>
              <a:gd name="f395" fmla="*/ f321 1 f214"/>
              <a:gd name="f396" fmla="*/ f322 1 f215"/>
              <a:gd name="f397" fmla="*/ f323 1 f214"/>
              <a:gd name="f398" fmla="*/ f324 1 f215"/>
              <a:gd name="f399" fmla="*/ f325 1 f214"/>
              <a:gd name="f400" fmla="*/ f326 1 f215"/>
              <a:gd name="f401" fmla="*/ f327 1 f214"/>
              <a:gd name="f402" fmla="*/ f328 1 f215"/>
              <a:gd name="f403" fmla="*/ f329 1 f214"/>
              <a:gd name="f404" fmla="*/ f330 1 f215"/>
              <a:gd name="f405" fmla="*/ f331 1 f214"/>
              <a:gd name="f406" fmla="*/ f332 1 f215"/>
              <a:gd name="f407" fmla="*/ f333 1 f214"/>
              <a:gd name="f408" fmla="*/ f334 1 f215"/>
              <a:gd name="f409" fmla="*/ f335 1 f214"/>
              <a:gd name="f410" fmla="*/ f336 1 f215"/>
              <a:gd name="f411" fmla="*/ f337 1 f214"/>
              <a:gd name="f412" fmla="*/ f338 1 f215"/>
              <a:gd name="f413" fmla="*/ f339 1 f214"/>
              <a:gd name="f414" fmla="*/ f340 1 f215"/>
              <a:gd name="f415" fmla="*/ f341 1 f214"/>
              <a:gd name="f416" fmla="*/ f342 1 f215"/>
              <a:gd name="f417" fmla="*/ f343 1 f214"/>
              <a:gd name="f418" fmla="*/ f344 1 f215"/>
              <a:gd name="f419" fmla="*/ f345 1 f214"/>
              <a:gd name="f420" fmla="*/ f346 1 f215"/>
              <a:gd name="f421" fmla="*/ f347 1 f214"/>
              <a:gd name="f422" fmla="*/ f348 1 f215"/>
              <a:gd name="f423" fmla="*/ f349 1 f214"/>
              <a:gd name="f424" fmla="*/ f350 1 f215"/>
              <a:gd name="f425" fmla="*/ f351 1 f214"/>
              <a:gd name="f426" fmla="*/ f352 1 f215"/>
              <a:gd name="f427" fmla="*/ f353 1 f214"/>
              <a:gd name="f428" fmla="*/ f354 1 f215"/>
              <a:gd name="f429" fmla="*/ f355 1 f214"/>
              <a:gd name="f430" fmla="*/ f356 1 f215"/>
              <a:gd name="f431" fmla="*/ f357 f205 1"/>
              <a:gd name="f432" fmla="*/ f358 f205 1"/>
              <a:gd name="f433" fmla="*/ f360 f206 1"/>
              <a:gd name="f434" fmla="*/ f359 f206 1"/>
              <a:gd name="f435" fmla="*/ f361 f205 1"/>
              <a:gd name="f436" fmla="*/ f362 f206 1"/>
              <a:gd name="f437" fmla="*/ f363 f205 1"/>
              <a:gd name="f438" fmla="*/ f364 f206 1"/>
              <a:gd name="f439" fmla="*/ f365 f205 1"/>
              <a:gd name="f440" fmla="*/ f366 f206 1"/>
              <a:gd name="f441" fmla="*/ f367 f205 1"/>
              <a:gd name="f442" fmla="*/ f368 f206 1"/>
              <a:gd name="f443" fmla="*/ f369 f205 1"/>
              <a:gd name="f444" fmla="*/ f370 f206 1"/>
              <a:gd name="f445" fmla="*/ f371 f205 1"/>
              <a:gd name="f446" fmla="*/ f372 f206 1"/>
              <a:gd name="f447" fmla="*/ f373 f205 1"/>
              <a:gd name="f448" fmla="*/ f374 f206 1"/>
              <a:gd name="f449" fmla="*/ f375 f205 1"/>
              <a:gd name="f450" fmla="*/ f376 f206 1"/>
              <a:gd name="f451" fmla="*/ f377 f205 1"/>
              <a:gd name="f452" fmla="*/ f378 f206 1"/>
              <a:gd name="f453" fmla="*/ f379 f205 1"/>
              <a:gd name="f454" fmla="*/ f380 f206 1"/>
              <a:gd name="f455" fmla="*/ f381 f205 1"/>
              <a:gd name="f456" fmla="*/ f382 f206 1"/>
              <a:gd name="f457" fmla="*/ f383 f205 1"/>
              <a:gd name="f458" fmla="*/ f384 f206 1"/>
              <a:gd name="f459" fmla="*/ f385 f205 1"/>
              <a:gd name="f460" fmla="*/ f386 f206 1"/>
              <a:gd name="f461" fmla="*/ f387 f205 1"/>
              <a:gd name="f462" fmla="*/ f388 f206 1"/>
              <a:gd name="f463" fmla="*/ f389 f205 1"/>
              <a:gd name="f464" fmla="*/ f390 f206 1"/>
              <a:gd name="f465" fmla="*/ f391 f205 1"/>
              <a:gd name="f466" fmla="*/ f392 f206 1"/>
              <a:gd name="f467" fmla="*/ f393 f205 1"/>
              <a:gd name="f468" fmla="*/ f394 f206 1"/>
              <a:gd name="f469" fmla="*/ f395 f205 1"/>
              <a:gd name="f470" fmla="*/ f396 f206 1"/>
              <a:gd name="f471" fmla="*/ f397 f205 1"/>
              <a:gd name="f472" fmla="*/ f398 f206 1"/>
              <a:gd name="f473" fmla="*/ f399 f205 1"/>
              <a:gd name="f474" fmla="*/ f400 f206 1"/>
              <a:gd name="f475" fmla="*/ f401 f205 1"/>
              <a:gd name="f476" fmla="*/ f402 f206 1"/>
              <a:gd name="f477" fmla="*/ f403 f205 1"/>
              <a:gd name="f478" fmla="*/ f404 f206 1"/>
              <a:gd name="f479" fmla="*/ f405 f205 1"/>
              <a:gd name="f480" fmla="*/ f406 f206 1"/>
              <a:gd name="f481" fmla="*/ f407 f205 1"/>
              <a:gd name="f482" fmla="*/ f408 f206 1"/>
              <a:gd name="f483" fmla="*/ f409 f205 1"/>
              <a:gd name="f484" fmla="*/ f410 f206 1"/>
              <a:gd name="f485" fmla="*/ f411 f205 1"/>
              <a:gd name="f486" fmla="*/ f412 f206 1"/>
              <a:gd name="f487" fmla="*/ f413 f205 1"/>
              <a:gd name="f488" fmla="*/ f414 f206 1"/>
              <a:gd name="f489" fmla="*/ f415 f205 1"/>
              <a:gd name="f490" fmla="*/ f416 f206 1"/>
              <a:gd name="f491" fmla="*/ f417 f205 1"/>
              <a:gd name="f492" fmla="*/ f418 f206 1"/>
              <a:gd name="f493" fmla="*/ f419 f205 1"/>
              <a:gd name="f494" fmla="*/ f420 f206 1"/>
              <a:gd name="f495" fmla="*/ f421 f205 1"/>
              <a:gd name="f496" fmla="*/ f422 f206 1"/>
              <a:gd name="f497" fmla="*/ f423 f205 1"/>
              <a:gd name="f498" fmla="*/ f424 f206 1"/>
              <a:gd name="f499" fmla="*/ f425 f205 1"/>
              <a:gd name="f500" fmla="*/ f426 f206 1"/>
              <a:gd name="f501" fmla="*/ f427 f205 1"/>
              <a:gd name="f502" fmla="*/ f428 f206 1"/>
              <a:gd name="f503" fmla="*/ f429 f205 1"/>
              <a:gd name="f504" fmla="*/ f430 f20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6">
                <a:pos x="f435" y="f436"/>
              </a:cxn>
              <a:cxn ang="f286">
                <a:pos x="f437" y="f438"/>
              </a:cxn>
              <a:cxn ang="f286">
                <a:pos x="f439" y="f440"/>
              </a:cxn>
              <a:cxn ang="f286">
                <a:pos x="f441" y="f442"/>
              </a:cxn>
              <a:cxn ang="f286">
                <a:pos x="f443" y="f444"/>
              </a:cxn>
              <a:cxn ang="f286">
                <a:pos x="f445" y="f446"/>
              </a:cxn>
              <a:cxn ang="f286">
                <a:pos x="f447" y="f448"/>
              </a:cxn>
              <a:cxn ang="f286">
                <a:pos x="f449" y="f450"/>
              </a:cxn>
              <a:cxn ang="f286">
                <a:pos x="f451" y="f452"/>
              </a:cxn>
              <a:cxn ang="f286">
                <a:pos x="f453" y="f454"/>
              </a:cxn>
              <a:cxn ang="f286">
                <a:pos x="f455" y="f456"/>
              </a:cxn>
              <a:cxn ang="f286">
                <a:pos x="f457" y="f458"/>
              </a:cxn>
              <a:cxn ang="f286">
                <a:pos x="f459" y="f460"/>
              </a:cxn>
              <a:cxn ang="f286">
                <a:pos x="f461" y="f462"/>
              </a:cxn>
              <a:cxn ang="f286">
                <a:pos x="f463" y="f464"/>
              </a:cxn>
              <a:cxn ang="f286">
                <a:pos x="f465" y="f466"/>
              </a:cxn>
              <a:cxn ang="f286">
                <a:pos x="f467" y="f468"/>
              </a:cxn>
              <a:cxn ang="f286">
                <a:pos x="f469" y="f470"/>
              </a:cxn>
              <a:cxn ang="f286">
                <a:pos x="f471" y="f472"/>
              </a:cxn>
              <a:cxn ang="f286">
                <a:pos x="f473" y="f474"/>
              </a:cxn>
              <a:cxn ang="f286">
                <a:pos x="f475" y="f476"/>
              </a:cxn>
              <a:cxn ang="f286">
                <a:pos x="f477" y="f478"/>
              </a:cxn>
              <a:cxn ang="f286">
                <a:pos x="f479" y="f480"/>
              </a:cxn>
              <a:cxn ang="f286">
                <a:pos x="f481" y="f482"/>
              </a:cxn>
              <a:cxn ang="f286">
                <a:pos x="f483" y="f484"/>
              </a:cxn>
              <a:cxn ang="f286">
                <a:pos x="f485" y="f486"/>
              </a:cxn>
              <a:cxn ang="f286">
                <a:pos x="f487" y="f488"/>
              </a:cxn>
              <a:cxn ang="f286">
                <a:pos x="f489" y="f490"/>
              </a:cxn>
              <a:cxn ang="f286">
                <a:pos x="f491" y="f492"/>
              </a:cxn>
              <a:cxn ang="f286">
                <a:pos x="f493" y="f494"/>
              </a:cxn>
              <a:cxn ang="f286">
                <a:pos x="f495" y="f496"/>
              </a:cxn>
              <a:cxn ang="f286">
                <a:pos x="f497" y="f498"/>
              </a:cxn>
              <a:cxn ang="f286">
                <a:pos x="f499" y="f500"/>
              </a:cxn>
              <a:cxn ang="f286">
                <a:pos x="f501" y="f502"/>
              </a:cxn>
              <a:cxn ang="f286">
                <a:pos x="f503" y="f504"/>
              </a:cxn>
            </a:cxnLst>
            <a:rect l="f431" t="f434" r="f432" b="f433"/>
            <a:pathLst>
              <a:path w="486124" h="109875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2" y="f44"/>
                </a:cubicBezTo>
                <a:cubicBezTo>
                  <a:pt x="f42" y="f45"/>
                  <a:pt x="f42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4"/>
                </a:cubicBezTo>
                <a:cubicBezTo>
                  <a:pt x="f66" y="f64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08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4" y="f146"/>
                </a:cubicBezTo>
                <a:cubicBezTo>
                  <a:pt x="f144" y="f147"/>
                  <a:pt x="f148" y="f149"/>
                  <a:pt x="f150" y="f151"/>
                </a:cubicBezTo>
                <a:cubicBezTo>
                  <a:pt x="f152" y="f151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66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orma libre: forma 7">
            <a:extLst>
              <a:ext uri="{FF2B5EF4-FFF2-40B4-BE49-F238E27FC236}">
                <a16:creationId xmlns:a16="http://schemas.microsoft.com/office/drawing/2014/main" id="{D95810EF-0DEB-4C5B-97F1-DA949413D6F6}"/>
              </a:ext>
            </a:extLst>
          </p:cNvPr>
          <p:cNvSpPr/>
          <p:nvPr/>
        </p:nvSpPr>
        <p:spPr>
          <a:xfrm>
            <a:off x="4559692" y="3109435"/>
            <a:ext cx="487073" cy="11004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7074"/>
              <a:gd name="f7" fmla="val 1100424"/>
              <a:gd name="f8" fmla="val 231785"/>
              <a:gd name="f9" fmla="val 1100298"/>
              <a:gd name="f10" fmla="val 163348"/>
              <a:gd name="f11" fmla="val 94911"/>
              <a:gd name="f12" fmla="val 26474"/>
              <a:gd name="f13" fmla="val 1100171"/>
              <a:gd name="f14" fmla="val 17078"/>
              <a:gd name="f15" fmla="val 5524"/>
              <a:gd name="f16" fmla="val 1102457"/>
              <a:gd name="f17" fmla="val 1080"/>
              <a:gd name="f18" fmla="val 1090648"/>
              <a:gd name="f19" fmla="val -3110"/>
              <a:gd name="f20" fmla="val 1079475"/>
              <a:gd name="f21" fmla="val 5778"/>
              <a:gd name="f22" fmla="val 1072491"/>
              <a:gd name="f23" fmla="val 12634"/>
              <a:gd name="f24" fmla="val 1065762"/>
              <a:gd name="f25" fmla="val 68247"/>
              <a:gd name="f26" fmla="val 1011800"/>
              <a:gd name="f27" fmla="val 89070"/>
              <a:gd name="f28" fmla="val 943363"/>
              <a:gd name="f29" fmla="val 93006"/>
              <a:gd name="f30" fmla="val 868577"/>
              <a:gd name="f31" fmla="val 94784"/>
              <a:gd name="f32" fmla="val 833914"/>
              <a:gd name="f33" fmla="val 95800"/>
              <a:gd name="f34" fmla="val 798870"/>
              <a:gd name="f35" fmla="val 93260"/>
              <a:gd name="f36" fmla="val 764334"/>
              <a:gd name="f37" fmla="val 90721"/>
              <a:gd name="f38" fmla="val 729798"/>
              <a:gd name="f39" fmla="val 103037"/>
              <a:gd name="f40" fmla="val 703769"/>
              <a:gd name="f41" fmla="val 126400"/>
              <a:gd name="f42" fmla="val 680026"/>
              <a:gd name="f43" fmla="val 169062"/>
              <a:gd name="f44" fmla="val 636602"/>
              <a:gd name="f45" fmla="val 210073"/>
              <a:gd name="f46" fmla="val 591654"/>
              <a:gd name="f47" fmla="val 247529"/>
              <a:gd name="f48" fmla="val 543533"/>
              <a:gd name="f49" fmla="val 321172"/>
              <a:gd name="f50" fmla="val 448812"/>
              <a:gd name="f51" fmla="val 360025"/>
              <a:gd name="f52" fmla="val 343681"/>
              <a:gd name="f53" fmla="val 341995"/>
              <a:gd name="f54" fmla="val 221916"/>
              <a:gd name="f55" fmla="val 332219"/>
              <a:gd name="f56" fmla="val 155638"/>
              <a:gd name="f57" fmla="val 298318"/>
              <a:gd name="f58" fmla="val 126435"/>
              <a:gd name="f59" fmla="val 127958"/>
              <a:gd name="f60" fmla="val 171347"/>
              <a:gd name="f61" fmla="val 129228"/>
              <a:gd name="f62" fmla="val 134653"/>
              <a:gd name="f63" fmla="val 164526"/>
              <a:gd name="f64" fmla="val 130209"/>
              <a:gd name="f65" fmla="val 228392"/>
              <a:gd name="f66" fmla="val 127923"/>
              <a:gd name="f67" fmla="val 261912"/>
              <a:gd name="f68" fmla="val 129447"/>
              <a:gd name="f69" fmla="val 295686"/>
              <a:gd name="f70" fmla="val 128939"/>
              <a:gd name="f71" fmla="val 329460"/>
              <a:gd name="f72" fmla="val 128685"/>
              <a:gd name="f73" fmla="val 341649"/>
              <a:gd name="f74" fmla="val 128304"/>
              <a:gd name="f75" fmla="val 355362"/>
              <a:gd name="f76" fmla="val 111544"/>
              <a:gd name="f77" fmla="val 94657"/>
              <a:gd name="f78" fmla="val 341522"/>
              <a:gd name="f79" fmla="val 94149"/>
              <a:gd name="f80" fmla="val 91990"/>
              <a:gd name="f81" fmla="val 282862"/>
              <a:gd name="f82" fmla="val 97196"/>
              <a:gd name="f83" fmla="val 236264"/>
              <a:gd name="f84" fmla="val 88181"/>
              <a:gd name="f85" fmla="val 189666"/>
              <a:gd name="f86" fmla="val 82341"/>
              <a:gd name="f87" fmla="val 159574"/>
              <a:gd name="f88" fmla="val 75484"/>
              <a:gd name="f89" fmla="val 130117"/>
              <a:gd name="f90" fmla="val 61518"/>
              <a:gd name="f91" fmla="val 102818"/>
              <a:gd name="f92" fmla="val 52757"/>
              <a:gd name="f93" fmla="val 85550"/>
              <a:gd name="f94" fmla="val 54280"/>
              <a:gd name="f95" fmla="val 72091"/>
              <a:gd name="f96" fmla="val 69390"/>
              <a:gd name="f97" fmla="val 59775"/>
              <a:gd name="f98" fmla="val 152682"/>
              <a:gd name="f99" fmla="val -7646"/>
              <a:gd name="f100" fmla="val 247275"/>
              <a:gd name="f101" fmla="val -12725"/>
              <a:gd name="f102" fmla="val 343646"/>
              <a:gd name="f103" fmla="val 18256"/>
              <a:gd name="f104" fmla="val 430494"/>
              <a:gd name="f105" fmla="val 46189"/>
              <a:gd name="f106" fmla="val 469601"/>
              <a:gd name="f107" fmla="val 115896"/>
              <a:gd name="f108" fmla="val 482171"/>
              <a:gd name="f109" fmla="val 202998"/>
              <a:gd name="f110" fmla="val 501851"/>
              <a:gd name="f111" fmla="val 338856"/>
              <a:gd name="f112" fmla="val 460967"/>
              <a:gd name="f113" fmla="val 458081"/>
              <a:gd name="f114" fmla="val 383388"/>
              <a:gd name="f115" fmla="val 567530"/>
              <a:gd name="f116" fmla="val 328029"/>
              <a:gd name="f117" fmla="val 645871"/>
              <a:gd name="f118" fmla="val 256417"/>
              <a:gd name="f119" fmla="val 710372"/>
              <a:gd name="f120" fmla="val 198011"/>
              <a:gd name="f121" fmla="val 786173"/>
              <a:gd name="f122" fmla="val 164237"/>
              <a:gd name="f123" fmla="val 829978"/>
              <a:gd name="f124" fmla="val 138843"/>
              <a:gd name="f125" fmla="val 876957"/>
              <a:gd name="f126" fmla="val 136049"/>
              <a:gd name="f127" fmla="val 933967"/>
              <a:gd name="f128" fmla="val 962662"/>
              <a:gd name="f129" fmla="val 144810"/>
              <a:gd name="f130" fmla="val 975105"/>
              <a:gd name="f131" fmla="val 175410"/>
              <a:gd name="f132" fmla="val 974597"/>
              <a:gd name="f133" fmla="val 261242"/>
              <a:gd name="f134" fmla="val 973201"/>
              <a:gd name="f135" fmla="val 347074"/>
              <a:gd name="f136" fmla="val 432906"/>
              <a:gd name="f137" fmla="val 973708"/>
              <a:gd name="f138" fmla="val 461094"/>
              <a:gd name="f139" fmla="val 973328"/>
              <a:gd name="f140" fmla="val 470490"/>
              <a:gd name="f141" fmla="val 981835"/>
              <a:gd name="f142" fmla="val 469982"/>
              <a:gd name="f143" fmla="val 1010911"/>
              <a:gd name="f144" fmla="val 468585"/>
              <a:gd name="f145" fmla="val 1100425"/>
              <a:gd name="f146" fmla="val 469728"/>
              <a:gd name="f147" fmla="val 381737"/>
              <a:gd name="f148" fmla="val 331711"/>
              <a:gd name="f149" fmla="val 281811"/>
              <a:gd name="f150" fmla="+- 0 0 -90"/>
              <a:gd name="f151" fmla="*/ f3 1 487074"/>
              <a:gd name="f152" fmla="*/ f4 1 1100424"/>
              <a:gd name="f153" fmla="val f5"/>
              <a:gd name="f154" fmla="val f6"/>
              <a:gd name="f155" fmla="val f7"/>
              <a:gd name="f156" fmla="*/ f150 f0 1"/>
              <a:gd name="f157" fmla="+- f155 0 f153"/>
              <a:gd name="f158" fmla="+- f154 0 f153"/>
              <a:gd name="f159" fmla="*/ f156 1 f2"/>
              <a:gd name="f160" fmla="*/ f158 1 487074"/>
              <a:gd name="f161" fmla="*/ f157 1 1100424"/>
              <a:gd name="f162" fmla="*/ 231785 f158 1"/>
              <a:gd name="f163" fmla="*/ 1100298 f157 1"/>
              <a:gd name="f164" fmla="*/ 26474 f158 1"/>
              <a:gd name="f165" fmla="*/ 1100171 f157 1"/>
              <a:gd name="f166" fmla="*/ 1080 f158 1"/>
              <a:gd name="f167" fmla="*/ 1090648 f157 1"/>
              <a:gd name="f168" fmla="*/ 12634 f158 1"/>
              <a:gd name="f169" fmla="*/ 1065762 f157 1"/>
              <a:gd name="f170" fmla="*/ 93006 f158 1"/>
              <a:gd name="f171" fmla="*/ 868577 f157 1"/>
              <a:gd name="f172" fmla="*/ 93260 f158 1"/>
              <a:gd name="f173" fmla="*/ 764334 f157 1"/>
              <a:gd name="f174" fmla="*/ 126400 f158 1"/>
              <a:gd name="f175" fmla="*/ 680026 f157 1"/>
              <a:gd name="f176" fmla="*/ 247529 f158 1"/>
              <a:gd name="f177" fmla="*/ 543533 f157 1"/>
              <a:gd name="f178" fmla="*/ 341995 f158 1"/>
              <a:gd name="f179" fmla="*/ 221916 f157 1"/>
              <a:gd name="f180" fmla="*/ 127958 f157 1"/>
              <a:gd name="f181" fmla="*/ 130209 f158 1"/>
              <a:gd name="f182" fmla="*/ 228392 f157 1"/>
              <a:gd name="f183" fmla="*/ 128939 f158 1"/>
              <a:gd name="f184" fmla="*/ 329460 f157 1"/>
              <a:gd name="f185" fmla="*/ 111544 f158 1"/>
              <a:gd name="f186" fmla="*/ 355362 f157 1"/>
              <a:gd name="f187" fmla="*/ 94149 f158 1"/>
              <a:gd name="f188" fmla="*/ 88181 f158 1"/>
              <a:gd name="f189" fmla="*/ 189666 f157 1"/>
              <a:gd name="f190" fmla="*/ 61518 f158 1"/>
              <a:gd name="f191" fmla="*/ 102818 f157 1"/>
              <a:gd name="f192" fmla="*/ 69390 f158 1"/>
              <a:gd name="f193" fmla="*/ 59775 f157 1"/>
              <a:gd name="f194" fmla="*/ 343646 f158 1"/>
              <a:gd name="f195" fmla="*/ 18256 f157 1"/>
              <a:gd name="f196" fmla="*/ 482171 f158 1"/>
              <a:gd name="f197" fmla="*/ 202998 f157 1"/>
              <a:gd name="f198" fmla="*/ 383388 f158 1"/>
              <a:gd name="f199" fmla="*/ 567530 f157 1"/>
              <a:gd name="f200" fmla="*/ 198011 f158 1"/>
              <a:gd name="f201" fmla="*/ 786173 f157 1"/>
              <a:gd name="f202" fmla="*/ 136049 f158 1"/>
              <a:gd name="f203" fmla="*/ 933967 f157 1"/>
              <a:gd name="f204" fmla="*/ 175410 f158 1"/>
              <a:gd name="f205" fmla="*/ 974597 f157 1"/>
              <a:gd name="f206" fmla="*/ 432906 f158 1"/>
              <a:gd name="f207" fmla="*/ 973708 f157 1"/>
              <a:gd name="f208" fmla="*/ 469982 f158 1"/>
              <a:gd name="f209" fmla="*/ 1010911 f157 1"/>
              <a:gd name="f210" fmla="*/ 381737 f158 1"/>
              <a:gd name="f211" fmla="*/ 1100425 f157 1"/>
              <a:gd name="f212" fmla="+- f159 0 f1"/>
              <a:gd name="f213" fmla="*/ f162 1 487074"/>
              <a:gd name="f214" fmla="*/ f163 1 1100424"/>
              <a:gd name="f215" fmla="*/ f164 1 487074"/>
              <a:gd name="f216" fmla="*/ f165 1 1100424"/>
              <a:gd name="f217" fmla="*/ f166 1 487074"/>
              <a:gd name="f218" fmla="*/ f167 1 1100424"/>
              <a:gd name="f219" fmla="*/ f168 1 487074"/>
              <a:gd name="f220" fmla="*/ f169 1 1100424"/>
              <a:gd name="f221" fmla="*/ f170 1 487074"/>
              <a:gd name="f222" fmla="*/ f171 1 1100424"/>
              <a:gd name="f223" fmla="*/ f172 1 487074"/>
              <a:gd name="f224" fmla="*/ f173 1 1100424"/>
              <a:gd name="f225" fmla="*/ f174 1 487074"/>
              <a:gd name="f226" fmla="*/ f175 1 1100424"/>
              <a:gd name="f227" fmla="*/ f176 1 487074"/>
              <a:gd name="f228" fmla="*/ f177 1 1100424"/>
              <a:gd name="f229" fmla="*/ f178 1 487074"/>
              <a:gd name="f230" fmla="*/ f179 1 1100424"/>
              <a:gd name="f231" fmla="*/ f180 1 1100424"/>
              <a:gd name="f232" fmla="*/ f181 1 487074"/>
              <a:gd name="f233" fmla="*/ f182 1 1100424"/>
              <a:gd name="f234" fmla="*/ f183 1 487074"/>
              <a:gd name="f235" fmla="*/ f184 1 1100424"/>
              <a:gd name="f236" fmla="*/ f185 1 487074"/>
              <a:gd name="f237" fmla="*/ f186 1 1100424"/>
              <a:gd name="f238" fmla="*/ f187 1 487074"/>
              <a:gd name="f239" fmla="*/ f188 1 487074"/>
              <a:gd name="f240" fmla="*/ f189 1 1100424"/>
              <a:gd name="f241" fmla="*/ f190 1 487074"/>
              <a:gd name="f242" fmla="*/ f191 1 1100424"/>
              <a:gd name="f243" fmla="*/ f192 1 487074"/>
              <a:gd name="f244" fmla="*/ f193 1 1100424"/>
              <a:gd name="f245" fmla="*/ f194 1 487074"/>
              <a:gd name="f246" fmla="*/ f195 1 1100424"/>
              <a:gd name="f247" fmla="*/ f196 1 487074"/>
              <a:gd name="f248" fmla="*/ f197 1 1100424"/>
              <a:gd name="f249" fmla="*/ f198 1 487074"/>
              <a:gd name="f250" fmla="*/ f199 1 1100424"/>
              <a:gd name="f251" fmla="*/ f200 1 487074"/>
              <a:gd name="f252" fmla="*/ f201 1 1100424"/>
              <a:gd name="f253" fmla="*/ f202 1 487074"/>
              <a:gd name="f254" fmla="*/ f203 1 1100424"/>
              <a:gd name="f255" fmla="*/ f204 1 487074"/>
              <a:gd name="f256" fmla="*/ f205 1 1100424"/>
              <a:gd name="f257" fmla="*/ f206 1 487074"/>
              <a:gd name="f258" fmla="*/ f207 1 1100424"/>
              <a:gd name="f259" fmla="*/ f208 1 487074"/>
              <a:gd name="f260" fmla="*/ f209 1 1100424"/>
              <a:gd name="f261" fmla="*/ f210 1 487074"/>
              <a:gd name="f262" fmla="*/ f211 1 1100424"/>
              <a:gd name="f263" fmla="*/ f153 1 f160"/>
              <a:gd name="f264" fmla="*/ f154 1 f160"/>
              <a:gd name="f265" fmla="*/ f153 1 f161"/>
              <a:gd name="f266" fmla="*/ f155 1 f161"/>
              <a:gd name="f267" fmla="*/ f213 1 f160"/>
              <a:gd name="f268" fmla="*/ f214 1 f161"/>
              <a:gd name="f269" fmla="*/ f215 1 f160"/>
              <a:gd name="f270" fmla="*/ f216 1 f161"/>
              <a:gd name="f271" fmla="*/ f217 1 f160"/>
              <a:gd name="f272" fmla="*/ f218 1 f161"/>
              <a:gd name="f273" fmla="*/ f219 1 f160"/>
              <a:gd name="f274" fmla="*/ f220 1 f161"/>
              <a:gd name="f275" fmla="*/ f221 1 f160"/>
              <a:gd name="f276" fmla="*/ f222 1 f161"/>
              <a:gd name="f277" fmla="*/ f223 1 f160"/>
              <a:gd name="f278" fmla="*/ f224 1 f161"/>
              <a:gd name="f279" fmla="*/ f225 1 f160"/>
              <a:gd name="f280" fmla="*/ f226 1 f161"/>
              <a:gd name="f281" fmla="*/ f227 1 f160"/>
              <a:gd name="f282" fmla="*/ f228 1 f161"/>
              <a:gd name="f283" fmla="*/ f229 1 f160"/>
              <a:gd name="f284" fmla="*/ f230 1 f161"/>
              <a:gd name="f285" fmla="*/ f231 1 f161"/>
              <a:gd name="f286" fmla="*/ f232 1 f160"/>
              <a:gd name="f287" fmla="*/ f233 1 f161"/>
              <a:gd name="f288" fmla="*/ f234 1 f160"/>
              <a:gd name="f289" fmla="*/ f235 1 f161"/>
              <a:gd name="f290" fmla="*/ f236 1 f160"/>
              <a:gd name="f291" fmla="*/ f237 1 f161"/>
              <a:gd name="f292" fmla="*/ f238 1 f160"/>
              <a:gd name="f293" fmla="*/ f239 1 f160"/>
              <a:gd name="f294" fmla="*/ f240 1 f161"/>
              <a:gd name="f295" fmla="*/ f241 1 f160"/>
              <a:gd name="f296" fmla="*/ f242 1 f161"/>
              <a:gd name="f297" fmla="*/ f243 1 f160"/>
              <a:gd name="f298" fmla="*/ f244 1 f161"/>
              <a:gd name="f299" fmla="*/ f245 1 f160"/>
              <a:gd name="f300" fmla="*/ f246 1 f161"/>
              <a:gd name="f301" fmla="*/ f247 1 f160"/>
              <a:gd name="f302" fmla="*/ f248 1 f161"/>
              <a:gd name="f303" fmla="*/ f249 1 f160"/>
              <a:gd name="f304" fmla="*/ f250 1 f161"/>
              <a:gd name="f305" fmla="*/ f251 1 f160"/>
              <a:gd name="f306" fmla="*/ f252 1 f161"/>
              <a:gd name="f307" fmla="*/ f253 1 f160"/>
              <a:gd name="f308" fmla="*/ f254 1 f161"/>
              <a:gd name="f309" fmla="*/ f255 1 f160"/>
              <a:gd name="f310" fmla="*/ f256 1 f161"/>
              <a:gd name="f311" fmla="*/ f257 1 f160"/>
              <a:gd name="f312" fmla="*/ f258 1 f161"/>
              <a:gd name="f313" fmla="*/ f259 1 f160"/>
              <a:gd name="f314" fmla="*/ f260 1 f161"/>
              <a:gd name="f315" fmla="*/ f261 1 f160"/>
              <a:gd name="f316" fmla="*/ f262 1 f161"/>
              <a:gd name="f317" fmla="*/ f263 f151 1"/>
              <a:gd name="f318" fmla="*/ f264 f151 1"/>
              <a:gd name="f319" fmla="*/ f266 f152 1"/>
              <a:gd name="f320" fmla="*/ f265 f152 1"/>
              <a:gd name="f321" fmla="*/ f267 f151 1"/>
              <a:gd name="f322" fmla="*/ f268 f152 1"/>
              <a:gd name="f323" fmla="*/ f269 f151 1"/>
              <a:gd name="f324" fmla="*/ f270 f152 1"/>
              <a:gd name="f325" fmla="*/ f271 f151 1"/>
              <a:gd name="f326" fmla="*/ f272 f152 1"/>
              <a:gd name="f327" fmla="*/ f273 f151 1"/>
              <a:gd name="f328" fmla="*/ f274 f152 1"/>
              <a:gd name="f329" fmla="*/ f275 f151 1"/>
              <a:gd name="f330" fmla="*/ f276 f152 1"/>
              <a:gd name="f331" fmla="*/ f277 f151 1"/>
              <a:gd name="f332" fmla="*/ f278 f152 1"/>
              <a:gd name="f333" fmla="*/ f279 f151 1"/>
              <a:gd name="f334" fmla="*/ f280 f152 1"/>
              <a:gd name="f335" fmla="*/ f281 f151 1"/>
              <a:gd name="f336" fmla="*/ f282 f152 1"/>
              <a:gd name="f337" fmla="*/ f283 f151 1"/>
              <a:gd name="f338" fmla="*/ f284 f152 1"/>
              <a:gd name="f339" fmla="*/ f285 f152 1"/>
              <a:gd name="f340" fmla="*/ f286 f151 1"/>
              <a:gd name="f341" fmla="*/ f287 f152 1"/>
              <a:gd name="f342" fmla="*/ f288 f151 1"/>
              <a:gd name="f343" fmla="*/ f289 f152 1"/>
              <a:gd name="f344" fmla="*/ f290 f151 1"/>
              <a:gd name="f345" fmla="*/ f291 f152 1"/>
              <a:gd name="f346" fmla="*/ f292 f151 1"/>
              <a:gd name="f347" fmla="*/ f293 f151 1"/>
              <a:gd name="f348" fmla="*/ f294 f152 1"/>
              <a:gd name="f349" fmla="*/ f295 f151 1"/>
              <a:gd name="f350" fmla="*/ f296 f152 1"/>
              <a:gd name="f351" fmla="*/ f297 f151 1"/>
              <a:gd name="f352" fmla="*/ f298 f152 1"/>
              <a:gd name="f353" fmla="*/ f299 f151 1"/>
              <a:gd name="f354" fmla="*/ f300 f152 1"/>
              <a:gd name="f355" fmla="*/ f301 f151 1"/>
              <a:gd name="f356" fmla="*/ f302 f152 1"/>
              <a:gd name="f357" fmla="*/ f303 f151 1"/>
              <a:gd name="f358" fmla="*/ f304 f152 1"/>
              <a:gd name="f359" fmla="*/ f305 f151 1"/>
              <a:gd name="f360" fmla="*/ f306 f152 1"/>
              <a:gd name="f361" fmla="*/ f307 f151 1"/>
              <a:gd name="f362" fmla="*/ f308 f152 1"/>
              <a:gd name="f363" fmla="*/ f309 f151 1"/>
              <a:gd name="f364" fmla="*/ f310 f152 1"/>
              <a:gd name="f365" fmla="*/ f311 f151 1"/>
              <a:gd name="f366" fmla="*/ f312 f152 1"/>
              <a:gd name="f367" fmla="*/ f313 f151 1"/>
              <a:gd name="f368" fmla="*/ f314 f152 1"/>
              <a:gd name="f369" fmla="*/ f315 f151 1"/>
              <a:gd name="f370" fmla="*/ f316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2">
                <a:pos x="f321" y="f322"/>
              </a:cxn>
              <a:cxn ang="f212">
                <a:pos x="f323" y="f324"/>
              </a:cxn>
              <a:cxn ang="f212">
                <a:pos x="f325" y="f326"/>
              </a:cxn>
              <a:cxn ang="f212">
                <a:pos x="f327" y="f328"/>
              </a:cxn>
              <a:cxn ang="f212">
                <a:pos x="f329" y="f330"/>
              </a:cxn>
              <a:cxn ang="f212">
                <a:pos x="f331" y="f332"/>
              </a:cxn>
              <a:cxn ang="f212">
                <a:pos x="f333" y="f334"/>
              </a:cxn>
              <a:cxn ang="f212">
                <a:pos x="f335" y="f336"/>
              </a:cxn>
              <a:cxn ang="f212">
                <a:pos x="f337" y="f338"/>
              </a:cxn>
              <a:cxn ang="f212">
                <a:pos x="f321" y="f339"/>
              </a:cxn>
              <a:cxn ang="f212">
                <a:pos x="f340" y="f341"/>
              </a:cxn>
              <a:cxn ang="f212">
                <a:pos x="f342" y="f343"/>
              </a:cxn>
              <a:cxn ang="f212">
                <a:pos x="f344" y="f345"/>
              </a:cxn>
              <a:cxn ang="f212">
                <a:pos x="f346" y="f343"/>
              </a:cxn>
              <a:cxn ang="f212">
                <a:pos x="f347" y="f348"/>
              </a:cxn>
              <a:cxn ang="f212">
                <a:pos x="f349" y="f350"/>
              </a:cxn>
              <a:cxn ang="f212">
                <a:pos x="f351" y="f352"/>
              </a:cxn>
              <a:cxn ang="f212">
                <a:pos x="f353" y="f354"/>
              </a:cxn>
              <a:cxn ang="f212">
                <a:pos x="f355" y="f356"/>
              </a:cxn>
              <a:cxn ang="f212">
                <a:pos x="f357" y="f358"/>
              </a:cxn>
              <a:cxn ang="f212">
                <a:pos x="f359" y="f360"/>
              </a:cxn>
              <a:cxn ang="f212">
                <a:pos x="f361" y="f362"/>
              </a:cxn>
              <a:cxn ang="f212">
                <a:pos x="f363" y="f364"/>
              </a:cxn>
              <a:cxn ang="f212">
                <a:pos x="f365" y="f366"/>
              </a:cxn>
              <a:cxn ang="f212">
                <a:pos x="f367" y="f368"/>
              </a:cxn>
              <a:cxn ang="f212">
                <a:pos x="f369" y="f370"/>
              </a:cxn>
              <a:cxn ang="f212">
                <a:pos x="f321" y="f370"/>
              </a:cxn>
            </a:cxnLst>
            <a:rect l="f317" t="f320" r="f318" b="f319"/>
            <a:pathLst>
              <a:path w="487074" h="1100424">
                <a:moveTo>
                  <a:pt x="f8" y="f9"/>
                </a:moveTo>
                <a:cubicBezTo>
                  <a:pt x="f10" y="f9"/>
                  <a:pt x="f11" y="f9"/>
                  <a:pt x="f12" y="f13"/>
                </a:cubicBezTo>
                <a:cubicBezTo>
                  <a:pt x="f14" y="f13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31" y="f75"/>
                  <a:pt x="f77" y="f78"/>
                  <a:pt x="f79" y="f71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62" y="f128"/>
                  <a:pt x="f129" y="f130"/>
                  <a:pt x="f131" y="f132"/>
                </a:cubicBezTo>
                <a:cubicBezTo>
                  <a:pt x="f133" y="f134"/>
                  <a:pt x="f135" y="f130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5"/>
                  <a:pt x="f147" y="f145"/>
                </a:cubicBezTo>
                <a:cubicBezTo>
                  <a:pt x="f148" y="f145"/>
                  <a:pt x="f149" y="f145"/>
                  <a:pt x="f8" y="f145"/>
                </a:cubicBezTo>
                <a:close/>
              </a:path>
            </a:pathLst>
          </a:custGeom>
          <a:solidFill>
            <a:srgbClr val="DEAF7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Rectángulo 8">
            <a:extLst>
              <a:ext uri="{FF2B5EF4-FFF2-40B4-BE49-F238E27FC236}">
                <a16:creationId xmlns:a16="http://schemas.microsoft.com/office/drawing/2014/main" id="{952796C9-2E01-4E5E-AAFD-36DD72751BDA}"/>
              </a:ext>
            </a:extLst>
          </p:cNvPr>
          <p:cNvSpPr/>
          <p:nvPr/>
        </p:nvSpPr>
        <p:spPr>
          <a:xfrm>
            <a:off x="156408" y="108283"/>
            <a:ext cx="8843208" cy="4908883"/>
          </a:xfrm>
          <a:prstGeom prst="rect">
            <a:avLst/>
          </a:prstGeom>
          <a:noFill/>
          <a:ln w="25402" cap="flat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4">
    <p:bg>
      <p:bgPr>
        <a:solidFill>
          <a:srgbClr val="B2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7;p41">
            <a:extLst>
              <a:ext uri="{FF2B5EF4-FFF2-40B4-BE49-F238E27FC236}">
                <a16:creationId xmlns:a16="http://schemas.microsoft.com/office/drawing/2014/main" id="{01682A6F-C33D-4E51-92E2-231CDB550C94}"/>
              </a:ext>
            </a:extLst>
          </p:cNvPr>
          <p:cNvSpPr/>
          <p:nvPr/>
        </p:nvSpPr>
        <p:spPr>
          <a:xfrm>
            <a:off x="4940750" y="3226396"/>
            <a:ext cx="708001" cy="7080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358;p41">
            <a:extLst>
              <a:ext uri="{FF2B5EF4-FFF2-40B4-BE49-F238E27FC236}">
                <a16:creationId xmlns:a16="http://schemas.microsoft.com/office/drawing/2014/main" id="{1E3F421A-770F-4D28-800F-189EC3FB6CEF}"/>
              </a:ext>
            </a:extLst>
          </p:cNvPr>
          <p:cNvSpPr/>
          <p:nvPr/>
        </p:nvSpPr>
        <p:spPr>
          <a:xfrm>
            <a:off x="4940750" y="1732403"/>
            <a:ext cx="708001" cy="7080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359;p41">
            <a:extLst>
              <a:ext uri="{FF2B5EF4-FFF2-40B4-BE49-F238E27FC236}">
                <a16:creationId xmlns:a16="http://schemas.microsoft.com/office/drawing/2014/main" id="{D456C00F-01C5-4CE8-B4FD-17989223B967}"/>
              </a:ext>
            </a:extLst>
          </p:cNvPr>
          <p:cNvSpPr/>
          <p:nvPr/>
        </p:nvSpPr>
        <p:spPr>
          <a:xfrm>
            <a:off x="1255196" y="1732403"/>
            <a:ext cx="708001" cy="7080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360;p41">
            <a:extLst>
              <a:ext uri="{FF2B5EF4-FFF2-40B4-BE49-F238E27FC236}">
                <a16:creationId xmlns:a16="http://schemas.microsoft.com/office/drawing/2014/main" id="{7C845CAA-1C78-44A4-A0B6-C021C9528BE0}"/>
              </a:ext>
            </a:extLst>
          </p:cNvPr>
          <p:cNvSpPr/>
          <p:nvPr/>
        </p:nvSpPr>
        <p:spPr>
          <a:xfrm>
            <a:off x="1255196" y="3226396"/>
            <a:ext cx="708001" cy="7080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6" name="Google Shape;1361;p41">
            <a:extLst>
              <a:ext uri="{FF2B5EF4-FFF2-40B4-BE49-F238E27FC236}">
                <a16:creationId xmlns:a16="http://schemas.microsoft.com/office/drawing/2014/main" id="{09BB3F1A-EE90-42A9-94A1-11CC2BA6D030}"/>
              </a:ext>
            </a:extLst>
          </p:cNvPr>
          <p:cNvCxnSpPr/>
          <p:nvPr/>
        </p:nvCxnSpPr>
        <p:spPr>
          <a:xfrm>
            <a:off x="3880951" y="1052099"/>
            <a:ext cx="1382097" cy="0"/>
          </a:xfrm>
          <a:prstGeom prst="straightConnector1">
            <a:avLst/>
          </a:prstGeom>
          <a:noFill/>
          <a:ln w="19046" cap="flat">
            <a:solidFill>
              <a:srgbClr val="393E42"/>
            </a:solidFill>
            <a:prstDash val="solid"/>
            <a:round/>
          </a:ln>
        </p:spPr>
      </p:cxnSp>
      <p:sp>
        <p:nvSpPr>
          <p:cNvPr id="7" name="Google Shape;1362;p41">
            <a:extLst>
              <a:ext uri="{FF2B5EF4-FFF2-40B4-BE49-F238E27FC236}">
                <a16:creationId xmlns:a16="http://schemas.microsoft.com/office/drawing/2014/main" id="{7144FAD9-86EE-4E22-81D4-CD63493121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/>
              <a:t>ÍNDICE</a:t>
            </a:r>
          </a:p>
        </p:txBody>
      </p:sp>
      <p:sp>
        <p:nvSpPr>
          <p:cNvPr id="8" name="Google Shape;1363;p41">
            <a:extLst>
              <a:ext uri="{FF2B5EF4-FFF2-40B4-BE49-F238E27FC236}">
                <a16:creationId xmlns:a16="http://schemas.microsoft.com/office/drawing/2014/main" id="{7A372775-706C-4036-880E-26BAC3706E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68153" y="2033826"/>
            <a:ext cx="2211302" cy="467102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s-ES"/>
              <a:t>Puedes describir en qué consiste la sección aquí</a:t>
            </a:r>
          </a:p>
        </p:txBody>
      </p:sp>
      <p:sp>
        <p:nvSpPr>
          <p:cNvPr id="9" name="Google Shape;1364;p41">
            <a:extLst>
              <a:ext uri="{FF2B5EF4-FFF2-40B4-BE49-F238E27FC236}">
                <a16:creationId xmlns:a16="http://schemas.microsoft.com/office/drawing/2014/main" id="{6654043B-70DE-4EC0-9896-D1F0C64A00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68153" y="1673013"/>
            <a:ext cx="2211302" cy="3005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>
                <a:solidFill>
                  <a:srgbClr val="FFEED9"/>
                </a:solidFill>
                <a:latin typeface="Vidaloka"/>
              </a:rPr>
              <a:t>Introducción</a:t>
            </a:r>
          </a:p>
        </p:txBody>
      </p:sp>
      <p:sp>
        <p:nvSpPr>
          <p:cNvPr id="10" name="Google Shape;1365;p41">
            <a:extLst>
              <a:ext uri="{FF2B5EF4-FFF2-40B4-BE49-F238E27FC236}">
                <a16:creationId xmlns:a16="http://schemas.microsoft.com/office/drawing/2014/main" id="{8F94CBC1-7E27-44EE-9D00-A32C478FB06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68153" y="3517029"/>
            <a:ext cx="2211302" cy="467102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s-ES"/>
              <a:t>Puedes describir en qué consiste la sección aquí</a:t>
            </a:r>
          </a:p>
        </p:txBody>
      </p:sp>
      <p:sp>
        <p:nvSpPr>
          <p:cNvPr id="11" name="Google Shape;1366;p41">
            <a:extLst>
              <a:ext uri="{FF2B5EF4-FFF2-40B4-BE49-F238E27FC236}">
                <a16:creationId xmlns:a16="http://schemas.microsoft.com/office/drawing/2014/main" id="{BE8B41AF-865D-4D1E-BBED-7DA42095A74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68153" y="3156216"/>
            <a:ext cx="2211302" cy="3005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>
                <a:solidFill>
                  <a:srgbClr val="FFEED9"/>
                </a:solidFill>
                <a:latin typeface="Vidaloka"/>
              </a:rPr>
              <a:t>Tradiciones</a:t>
            </a:r>
          </a:p>
        </p:txBody>
      </p:sp>
      <p:sp>
        <p:nvSpPr>
          <p:cNvPr id="12" name="Google Shape;1367;p41">
            <a:extLst>
              <a:ext uri="{FF2B5EF4-FFF2-40B4-BE49-F238E27FC236}">
                <a16:creationId xmlns:a16="http://schemas.microsoft.com/office/drawing/2014/main" id="{BCF8204B-AAD8-429B-9CB2-2919E3FFE1F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39835" y="2033826"/>
            <a:ext cx="2211302" cy="467102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s-ES"/>
              <a:t>Puedes describir en qué consiste la sección aquí</a:t>
            </a:r>
          </a:p>
        </p:txBody>
      </p:sp>
      <p:sp>
        <p:nvSpPr>
          <p:cNvPr id="13" name="Google Shape;1368;p41">
            <a:extLst>
              <a:ext uri="{FF2B5EF4-FFF2-40B4-BE49-F238E27FC236}">
                <a16:creationId xmlns:a16="http://schemas.microsoft.com/office/drawing/2014/main" id="{B2C6142A-38CA-46F5-B4FF-E19D835988D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39835" y="1673013"/>
            <a:ext cx="2211302" cy="3005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>
                <a:solidFill>
                  <a:srgbClr val="FFEED9"/>
                </a:solidFill>
                <a:latin typeface="Vidaloka"/>
              </a:rPr>
              <a:t>Historia</a:t>
            </a:r>
          </a:p>
        </p:txBody>
      </p:sp>
      <p:sp>
        <p:nvSpPr>
          <p:cNvPr id="14" name="Google Shape;1369;p41">
            <a:extLst>
              <a:ext uri="{FF2B5EF4-FFF2-40B4-BE49-F238E27FC236}">
                <a16:creationId xmlns:a16="http://schemas.microsoft.com/office/drawing/2014/main" id="{FA458AF3-04F3-41D1-9287-9FAA460457D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39835" y="3517029"/>
            <a:ext cx="2211302" cy="467102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s-ES"/>
              <a:t>Puedes describir en qué consiste la sección aquí</a:t>
            </a:r>
          </a:p>
        </p:txBody>
      </p:sp>
      <p:sp>
        <p:nvSpPr>
          <p:cNvPr id="15" name="Google Shape;1370;p41">
            <a:extLst>
              <a:ext uri="{FF2B5EF4-FFF2-40B4-BE49-F238E27FC236}">
                <a16:creationId xmlns:a16="http://schemas.microsoft.com/office/drawing/2014/main" id="{B303ADA8-399F-4304-ADBE-6CD91047DB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39835" y="3156216"/>
            <a:ext cx="2211302" cy="3005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>
                <a:solidFill>
                  <a:srgbClr val="FFEED9"/>
                </a:solidFill>
                <a:latin typeface="Vidaloka"/>
              </a:rPr>
              <a:t>Conclusiones</a:t>
            </a:r>
          </a:p>
        </p:txBody>
      </p:sp>
      <p:sp>
        <p:nvSpPr>
          <p:cNvPr id="16" name="Google Shape;1371;p41">
            <a:extLst>
              <a:ext uri="{FF2B5EF4-FFF2-40B4-BE49-F238E27FC236}">
                <a16:creationId xmlns:a16="http://schemas.microsoft.com/office/drawing/2014/main" id="{A79694CD-F832-493E-A612-485EC65E48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55196" y="1879695"/>
            <a:ext cx="708001" cy="413400"/>
          </a:xfrm>
        </p:spPr>
        <p:txBody>
          <a:bodyPr anchor="ctr"/>
          <a:lstStyle/>
          <a:p>
            <a:pPr lvl="0"/>
            <a:r>
              <a:rPr lang="en-US" sz="3500"/>
              <a:t>01</a:t>
            </a:r>
          </a:p>
        </p:txBody>
      </p:sp>
      <p:sp>
        <p:nvSpPr>
          <p:cNvPr id="17" name="Google Shape;1372;p41">
            <a:extLst>
              <a:ext uri="{FF2B5EF4-FFF2-40B4-BE49-F238E27FC236}">
                <a16:creationId xmlns:a16="http://schemas.microsoft.com/office/drawing/2014/main" id="{1B00A7C6-1E55-45AC-99FA-EC8F2C36CC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40750" y="1879695"/>
            <a:ext cx="708001" cy="413400"/>
          </a:xfrm>
        </p:spPr>
        <p:txBody>
          <a:bodyPr anchor="ctr"/>
          <a:lstStyle/>
          <a:p>
            <a:pPr lvl="0"/>
            <a:r>
              <a:rPr lang="en-US" sz="3500"/>
              <a:t>02</a:t>
            </a:r>
          </a:p>
        </p:txBody>
      </p:sp>
      <p:sp>
        <p:nvSpPr>
          <p:cNvPr id="18" name="Google Shape;1373;p41">
            <a:extLst>
              <a:ext uri="{FF2B5EF4-FFF2-40B4-BE49-F238E27FC236}">
                <a16:creationId xmlns:a16="http://schemas.microsoft.com/office/drawing/2014/main" id="{4CB5454C-5913-4735-98F2-5CB2CC97CA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55196" y="3373697"/>
            <a:ext cx="708001" cy="413400"/>
          </a:xfrm>
        </p:spPr>
        <p:txBody>
          <a:bodyPr anchor="ctr"/>
          <a:lstStyle/>
          <a:p>
            <a:pPr lvl="0"/>
            <a:r>
              <a:rPr lang="en-US" sz="3500"/>
              <a:t>03</a:t>
            </a:r>
          </a:p>
        </p:txBody>
      </p:sp>
      <p:sp>
        <p:nvSpPr>
          <p:cNvPr id="19" name="Google Shape;1374;p41">
            <a:extLst>
              <a:ext uri="{FF2B5EF4-FFF2-40B4-BE49-F238E27FC236}">
                <a16:creationId xmlns:a16="http://schemas.microsoft.com/office/drawing/2014/main" id="{DA7BFF7F-D5C4-466B-B1CC-EE96A9F8E0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40750" y="3373697"/>
            <a:ext cx="708001" cy="413400"/>
          </a:xfrm>
        </p:spPr>
        <p:txBody>
          <a:bodyPr anchor="ctr"/>
          <a:lstStyle/>
          <a:p>
            <a:pPr lvl="0"/>
            <a:r>
              <a:rPr lang="en-US" sz="3500"/>
              <a:t>04</a:t>
            </a:r>
          </a:p>
        </p:txBody>
      </p:sp>
      <p:sp>
        <p:nvSpPr>
          <p:cNvPr id="20" name="Rectángulo 1">
            <a:extLst>
              <a:ext uri="{FF2B5EF4-FFF2-40B4-BE49-F238E27FC236}">
                <a16:creationId xmlns:a16="http://schemas.microsoft.com/office/drawing/2014/main" id="{77336D81-E5B9-4A82-B8FC-B8BAD7DE23FE}"/>
              </a:ext>
            </a:extLst>
          </p:cNvPr>
          <p:cNvSpPr/>
          <p:nvPr/>
        </p:nvSpPr>
        <p:spPr>
          <a:xfrm rot="191964">
            <a:off x="216576" y="192508"/>
            <a:ext cx="8746958" cy="4800600"/>
          </a:xfrm>
          <a:prstGeom prst="rect">
            <a:avLst/>
          </a:prstGeom>
          <a:noFill/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1" name="Google Shape;540;p19">
            <a:extLst>
              <a:ext uri="{FF2B5EF4-FFF2-40B4-BE49-F238E27FC236}">
                <a16:creationId xmlns:a16="http://schemas.microsoft.com/office/drawing/2014/main" id="{06A86C8E-511B-4F4C-AC89-D1893D0D8ED8}"/>
              </a:ext>
            </a:extLst>
          </p:cNvPr>
          <p:cNvGrpSpPr/>
          <p:nvPr/>
        </p:nvGrpSpPr>
        <p:grpSpPr>
          <a:xfrm>
            <a:off x="8078815" y="4095999"/>
            <a:ext cx="975747" cy="976716"/>
            <a:chOff x="8078815" y="4095999"/>
            <a:chExt cx="975747" cy="976716"/>
          </a:xfrm>
        </p:grpSpPr>
        <p:sp>
          <p:nvSpPr>
            <p:cNvPr id="22" name="Google Shape;541;p19">
              <a:extLst>
                <a:ext uri="{FF2B5EF4-FFF2-40B4-BE49-F238E27FC236}">
                  <a16:creationId xmlns:a16="http://schemas.microsoft.com/office/drawing/2014/main" id="{F8E489A0-4ED3-4B16-84B3-FC59FC4CEF7D}"/>
                </a:ext>
              </a:extLst>
            </p:cNvPr>
            <p:cNvSpPr/>
            <p:nvPr/>
          </p:nvSpPr>
          <p:spPr>
            <a:xfrm>
              <a:off x="8166204" y="4184340"/>
              <a:ext cx="800968" cy="8009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63"/>
                <a:gd name="f4" fmla="val 17764"/>
                <a:gd name="f5" fmla="val 22"/>
                <a:gd name="f6" fmla="val 1"/>
                <a:gd name="f7" fmla="val 17741"/>
                <a:gd name="f8" fmla="val 17720"/>
                <a:gd name="f9" fmla="*/ f0 1 17763"/>
                <a:gd name="f10" fmla="*/ f1 1 17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7763"/>
                <a:gd name="f17" fmla="*/ f14 1 17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7763" h="17764">
                  <a:moveTo>
                    <a:pt x="f5" y="f6"/>
                  </a:moveTo>
                  <a:lnTo>
                    <a:pt x="f2" y="f5"/>
                  </a:lnTo>
                  <a:lnTo>
                    <a:pt x="f7" y="f3"/>
                  </a:lnTo>
                  <a:lnTo>
                    <a:pt x="f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542;p19">
              <a:extLst>
                <a:ext uri="{FF2B5EF4-FFF2-40B4-BE49-F238E27FC236}">
                  <a16:creationId xmlns:a16="http://schemas.microsoft.com/office/drawing/2014/main" id="{D27524A3-EB11-4220-A635-090867D80212}"/>
                </a:ext>
              </a:extLst>
            </p:cNvPr>
            <p:cNvSpPr/>
            <p:nvPr/>
          </p:nvSpPr>
          <p:spPr>
            <a:xfrm>
              <a:off x="8098977" y="4289980"/>
              <a:ext cx="934489" cy="5896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24"/>
                <a:gd name="f4" fmla="val 13078"/>
                <a:gd name="f5" fmla="val 22"/>
                <a:gd name="f6" fmla="val 1"/>
                <a:gd name="f7" fmla="val 43"/>
                <a:gd name="f8" fmla="val 20702"/>
                <a:gd name="f9" fmla="val 13077"/>
                <a:gd name="f10" fmla="val 20723"/>
                <a:gd name="f11" fmla="val 13035"/>
                <a:gd name="f12" fmla="*/ f0 1 20724"/>
                <a:gd name="f13" fmla="*/ f1 1 130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0724"/>
                <a:gd name="f20" fmla="*/ f17 1 130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724" h="130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543;p19">
              <a:extLst>
                <a:ext uri="{FF2B5EF4-FFF2-40B4-BE49-F238E27FC236}">
                  <a16:creationId xmlns:a16="http://schemas.microsoft.com/office/drawing/2014/main" id="{815B97B0-3329-4921-8332-5B54BD1849D5}"/>
                </a:ext>
              </a:extLst>
            </p:cNvPr>
            <p:cNvSpPr/>
            <p:nvPr/>
          </p:nvSpPr>
          <p:spPr>
            <a:xfrm>
              <a:off x="8078815" y="4424443"/>
              <a:ext cx="975747" cy="3198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39"/>
                <a:gd name="f4" fmla="val 7093"/>
                <a:gd name="f5" fmla="val 43"/>
                <a:gd name="f6" fmla="val 7092"/>
                <a:gd name="f7" fmla="val 7071"/>
                <a:gd name="f8" fmla="*/ f0 1 21639"/>
                <a:gd name="f9" fmla="*/ f1 1 709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1639"/>
                <a:gd name="f16" fmla="*/ f13 1 709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1639" h="7093">
                  <a:moveTo>
                    <a:pt x="f2" y="f2"/>
                  </a:moveTo>
                  <a:lnTo>
                    <a:pt x="f2" y="f5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544;p19">
              <a:extLst>
                <a:ext uri="{FF2B5EF4-FFF2-40B4-BE49-F238E27FC236}">
                  <a16:creationId xmlns:a16="http://schemas.microsoft.com/office/drawing/2014/main" id="{75E38E9A-245D-43AB-9A43-3980E1C960D7}"/>
                </a:ext>
              </a:extLst>
            </p:cNvPr>
            <p:cNvSpPr/>
            <p:nvPr/>
          </p:nvSpPr>
          <p:spPr>
            <a:xfrm>
              <a:off x="8105689" y="4575182"/>
              <a:ext cx="921998" cy="19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7"/>
                <a:gd name="f4" fmla="val 427"/>
                <a:gd name="f5" fmla="val 1"/>
                <a:gd name="f6" fmla="val 44"/>
                <a:gd name="f7" fmla="val 20446"/>
                <a:gd name="f8" fmla="val 384"/>
                <a:gd name="f9" fmla="*/ f0 1 20447"/>
                <a:gd name="f10" fmla="*/ f1 1 42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447"/>
                <a:gd name="f17" fmla="*/ f14 1 42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447" h="427">
                  <a:moveTo>
                    <a:pt x="f5" y="f5"/>
                  </a:moveTo>
                  <a:lnTo>
                    <a:pt x="f5" y="f6"/>
                  </a:lnTo>
                  <a:lnTo>
                    <a:pt x="f7" y="f4"/>
                  </a:lnTo>
                  <a:lnTo>
                    <a:pt x="f7" y="f8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545;p19">
              <a:extLst>
                <a:ext uri="{FF2B5EF4-FFF2-40B4-BE49-F238E27FC236}">
                  <a16:creationId xmlns:a16="http://schemas.microsoft.com/office/drawing/2014/main" id="{35ABD924-1647-407F-AB69-A2484A15F932}"/>
                </a:ext>
              </a:extLst>
            </p:cNvPr>
            <p:cNvSpPr/>
            <p:nvPr/>
          </p:nvSpPr>
          <p:spPr>
            <a:xfrm>
              <a:off x="8176756" y="4441716"/>
              <a:ext cx="779864" cy="286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95"/>
                <a:gd name="f4" fmla="val 6348"/>
                <a:gd name="f5" fmla="val 17273"/>
                <a:gd name="f6" fmla="val 1"/>
                <a:gd name="f7" fmla="val 6305"/>
                <a:gd name="f8" fmla="val 22"/>
                <a:gd name="f9" fmla="val 6347"/>
                <a:gd name="f10" fmla="val 17294"/>
                <a:gd name="f11" fmla="val 43"/>
                <a:gd name="f12" fmla="*/ f0 1 17295"/>
                <a:gd name="f13" fmla="*/ f1 1 634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7295"/>
                <a:gd name="f20" fmla="*/ f17 1 634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7295" h="634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546;p19">
              <a:extLst>
                <a:ext uri="{FF2B5EF4-FFF2-40B4-BE49-F238E27FC236}">
                  <a16:creationId xmlns:a16="http://schemas.microsoft.com/office/drawing/2014/main" id="{AB72D532-6562-44C7-9A58-4378D5EB1F8A}"/>
                </a:ext>
              </a:extLst>
            </p:cNvPr>
            <p:cNvSpPr/>
            <p:nvPr/>
          </p:nvSpPr>
          <p:spPr>
            <a:xfrm>
              <a:off x="8286237" y="4304409"/>
              <a:ext cx="560902" cy="5608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39"/>
                <a:gd name="f4" fmla="val 12438"/>
                <a:gd name="f5" fmla="val 12396"/>
                <a:gd name="f6" fmla="val 1"/>
                <a:gd name="f7" fmla="val 12395"/>
                <a:gd name="f8" fmla="val 43"/>
                <a:gd name="f9" fmla="val 21"/>
                <a:gd name="f10" fmla="*/ f0 1 12439"/>
                <a:gd name="f11" fmla="*/ f1 1 1243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439"/>
                <a:gd name="f18" fmla="*/ f15 1 1243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439" h="12438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4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547;p19">
              <a:extLst>
                <a:ext uri="{FF2B5EF4-FFF2-40B4-BE49-F238E27FC236}">
                  <a16:creationId xmlns:a16="http://schemas.microsoft.com/office/drawing/2014/main" id="{6F3B9319-FD48-440B-9C06-4A1ED8C75C8C}"/>
                </a:ext>
              </a:extLst>
            </p:cNvPr>
            <p:cNvSpPr/>
            <p:nvPr/>
          </p:nvSpPr>
          <p:spPr>
            <a:xfrm>
              <a:off x="8423589" y="4194928"/>
              <a:ext cx="286198" cy="77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47"/>
                <a:gd name="f4" fmla="val 17294"/>
                <a:gd name="f5" fmla="val 6304"/>
                <a:gd name="f6" fmla="val 17272"/>
                <a:gd name="f7" fmla="val 43"/>
                <a:gd name="f8" fmla="val 21"/>
                <a:gd name="f9" fmla="*/ f0 1 6347"/>
                <a:gd name="f10" fmla="*/ f1 1 1729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47"/>
                <a:gd name="f17" fmla="*/ f14 1 1729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47" h="17294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548;p19">
              <a:extLst>
                <a:ext uri="{FF2B5EF4-FFF2-40B4-BE49-F238E27FC236}">
                  <a16:creationId xmlns:a16="http://schemas.microsoft.com/office/drawing/2014/main" id="{73A32667-6E1D-4CD8-A393-0702178C8022}"/>
                </a:ext>
              </a:extLst>
            </p:cNvPr>
            <p:cNvSpPr/>
            <p:nvPr/>
          </p:nvSpPr>
          <p:spPr>
            <a:xfrm>
              <a:off x="8557055" y="4123870"/>
              <a:ext cx="19257" cy="921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"/>
                <a:gd name="f4" fmla="val 20446"/>
                <a:gd name="f5" fmla="val 384"/>
                <a:gd name="f6" fmla="val 426"/>
                <a:gd name="f7" fmla="val 43"/>
                <a:gd name="f8" fmla="*/ f0 1 427"/>
                <a:gd name="f9" fmla="*/ f1 1 204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27"/>
                <a:gd name="f16" fmla="*/ f13 1 204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27" h="20446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549;p19">
              <a:extLst>
                <a:ext uri="{FF2B5EF4-FFF2-40B4-BE49-F238E27FC236}">
                  <a16:creationId xmlns:a16="http://schemas.microsoft.com/office/drawing/2014/main" id="{439AE68B-A11E-4576-B06A-877AEE1FEE51}"/>
                </a:ext>
              </a:extLst>
            </p:cNvPr>
            <p:cNvSpPr/>
            <p:nvPr/>
          </p:nvSpPr>
          <p:spPr>
            <a:xfrm>
              <a:off x="8406271" y="4095999"/>
              <a:ext cx="320826" cy="976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15"/>
                <a:gd name="f4" fmla="val 21661"/>
                <a:gd name="f5" fmla="val 43"/>
                <a:gd name="f6" fmla="val 1"/>
                <a:gd name="f7" fmla="val 22"/>
                <a:gd name="f8" fmla="val 7072"/>
                <a:gd name="f9" fmla="val 21660"/>
                <a:gd name="f10" fmla="val 7114"/>
                <a:gd name="f11" fmla="*/ f0 1 7115"/>
                <a:gd name="f12" fmla="*/ f1 1 2166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115"/>
                <a:gd name="f19" fmla="*/ f16 1 2166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5" h="21661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550;p19">
              <a:extLst>
                <a:ext uri="{FF2B5EF4-FFF2-40B4-BE49-F238E27FC236}">
                  <a16:creationId xmlns:a16="http://schemas.microsoft.com/office/drawing/2014/main" id="{DFE0E664-3826-4521-86D9-A514E2968496}"/>
                </a:ext>
              </a:extLst>
            </p:cNvPr>
            <p:cNvSpPr/>
            <p:nvPr/>
          </p:nvSpPr>
          <p:spPr>
            <a:xfrm>
              <a:off x="8271854" y="4117150"/>
              <a:ext cx="589669" cy="934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20723"/>
                <a:gd name="f5" fmla="val 43"/>
                <a:gd name="f6" fmla="val 21"/>
                <a:gd name="f7" fmla="val 13034"/>
                <a:gd name="f8" fmla="val 20701"/>
                <a:gd name="f9" fmla="*/ f0 1 13077"/>
                <a:gd name="f10" fmla="*/ f1 1 2072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077"/>
                <a:gd name="f17" fmla="*/ f14 1 2072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077" h="20723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93E42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2" name="Google Shape;553;p19">
            <a:extLst>
              <a:ext uri="{FF2B5EF4-FFF2-40B4-BE49-F238E27FC236}">
                <a16:creationId xmlns:a16="http://schemas.microsoft.com/office/drawing/2014/main" id="{78A649E7-AF13-411C-8D1A-2190B341225E}"/>
              </a:ext>
            </a:extLst>
          </p:cNvPr>
          <p:cNvSpPr/>
          <p:nvPr/>
        </p:nvSpPr>
        <p:spPr>
          <a:xfrm flipH="1">
            <a:off x="1043659" y="4324581"/>
            <a:ext cx="565282" cy="565117"/>
          </a:xfrm>
          <a:custGeom>
            <a:avLst/>
            <a:gdLst>
              <a:gd name="f0" fmla="val w"/>
              <a:gd name="f1" fmla="val h"/>
              <a:gd name="f2" fmla="val 0"/>
              <a:gd name="f3" fmla="val 3601"/>
              <a:gd name="f4" fmla="val 3600"/>
              <a:gd name="f5" fmla="val 1811"/>
              <a:gd name="f6" fmla="val 1790"/>
              <a:gd name="f7" fmla="val 128"/>
              <a:gd name="f8" fmla="val 277"/>
              <a:gd name="f9" fmla="val 1768"/>
              <a:gd name="f10" fmla="val 405"/>
              <a:gd name="f11" fmla="val 1726"/>
              <a:gd name="f12" fmla="val 1129"/>
              <a:gd name="f13" fmla="val 1130"/>
              <a:gd name="f14" fmla="val 1725"/>
              <a:gd name="f15" fmla="val 278"/>
              <a:gd name="f16" fmla="val 1789"/>
              <a:gd name="f17" fmla="val 129"/>
              <a:gd name="f18" fmla="val 1"/>
              <a:gd name="f19" fmla="val 1810"/>
              <a:gd name="f20" fmla="val 1832"/>
              <a:gd name="f21" fmla="val 1896"/>
              <a:gd name="f22" fmla="val 2471"/>
              <a:gd name="f23" fmla="val 3216"/>
              <a:gd name="f24" fmla="val 3344"/>
              <a:gd name="f25" fmla="val 3472"/>
              <a:gd name="f26" fmla="val 3599"/>
              <a:gd name="f27" fmla="val 3217"/>
              <a:gd name="f28" fmla="*/ f0 1 3601"/>
              <a:gd name="f29" fmla="*/ f1 1 3600"/>
              <a:gd name="f30" fmla="val f2"/>
              <a:gd name="f31" fmla="val f3"/>
              <a:gd name="f32" fmla="val f4"/>
              <a:gd name="f33" fmla="+- f32 0 f30"/>
              <a:gd name="f34" fmla="+- f31 0 f30"/>
              <a:gd name="f35" fmla="*/ f34 1 3601"/>
              <a:gd name="f36" fmla="*/ f33 1 3600"/>
              <a:gd name="f37" fmla="*/ f30 1 f35"/>
              <a:gd name="f38" fmla="*/ f31 1 f35"/>
              <a:gd name="f39" fmla="*/ f30 1 f36"/>
              <a:gd name="f40" fmla="*/ f32 1 f36"/>
              <a:gd name="f41" fmla="*/ f37 f28 1"/>
              <a:gd name="f42" fmla="*/ f38 f28 1"/>
              <a:gd name="f43" fmla="*/ f40 f29 1"/>
              <a:gd name="f44" fmla="*/ f3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3601" h="3600">
                <a:moveTo>
                  <a:pt x="f5" y="f2"/>
                </a:moveTo>
                <a:cubicBezTo>
                  <a:pt x="f6" y="f7"/>
                  <a:pt x="f6" y="f8"/>
                  <a:pt x="f9" y="f10"/>
                </a:cubicBezTo>
                <a:cubicBezTo>
                  <a:pt x="f11" y="f12"/>
                  <a:pt x="f13" y="f14"/>
                  <a:pt x="f10" y="f9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17" y="f19"/>
                  <a:pt x="f15" y="f20"/>
                  <a:pt x="f10" y="f20"/>
                </a:cubicBezTo>
                <a:cubicBezTo>
                  <a:pt x="f13" y="f21"/>
                  <a:pt x="f11" y="f22"/>
                  <a:pt x="f9" y="f23"/>
                </a:cubicBezTo>
                <a:cubicBezTo>
                  <a:pt x="f6" y="f24"/>
                  <a:pt x="f6" y="f25"/>
                  <a:pt x="f5" y="f26"/>
                </a:cubicBezTo>
                <a:cubicBezTo>
                  <a:pt x="f5" y="f25"/>
                  <a:pt x="f20" y="f24"/>
                  <a:pt x="f20" y="f23"/>
                </a:cubicBezTo>
                <a:cubicBezTo>
                  <a:pt x="f21" y="f22"/>
                  <a:pt x="f22" y="f21"/>
                  <a:pt x="f27" y="f20"/>
                </a:cubicBezTo>
                <a:cubicBezTo>
                  <a:pt x="f24" y="f20"/>
                  <a:pt x="f25" y="f19"/>
                  <a:pt x="f4" y="f19"/>
                </a:cubicBezTo>
                <a:cubicBezTo>
                  <a:pt x="f25" y="f16"/>
                  <a:pt x="f24" y="f16"/>
                  <a:pt x="f27" y="f9"/>
                </a:cubicBezTo>
                <a:cubicBezTo>
                  <a:pt x="f22" y="f14"/>
                  <a:pt x="f21" y="f12"/>
                  <a:pt x="f20" y="f10"/>
                </a:cubicBezTo>
                <a:cubicBezTo>
                  <a:pt x="f20" y="f8"/>
                  <a:pt x="f5" y="f7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Google Shape;554;p19">
            <a:extLst>
              <a:ext uri="{FF2B5EF4-FFF2-40B4-BE49-F238E27FC236}">
                <a16:creationId xmlns:a16="http://schemas.microsoft.com/office/drawing/2014/main" id="{ECA0E972-5D53-44DA-B028-6582AEFC09C4}"/>
              </a:ext>
            </a:extLst>
          </p:cNvPr>
          <p:cNvSpPr/>
          <p:nvPr/>
        </p:nvSpPr>
        <p:spPr>
          <a:xfrm flipH="1">
            <a:off x="649708" y="219520"/>
            <a:ext cx="959489" cy="959489"/>
          </a:xfrm>
          <a:custGeom>
            <a:avLst/>
            <a:gdLst>
              <a:gd name="f0" fmla="val w"/>
              <a:gd name="f1" fmla="val h"/>
              <a:gd name="f2" fmla="val 0"/>
              <a:gd name="f3" fmla="val 3600"/>
              <a:gd name="f4" fmla="val 1811"/>
              <a:gd name="f5" fmla="val 1789"/>
              <a:gd name="f6" fmla="val 128"/>
              <a:gd name="f7" fmla="val 277"/>
              <a:gd name="f8" fmla="val 1768"/>
              <a:gd name="f9" fmla="val 405"/>
              <a:gd name="f10" fmla="val 1726"/>
              <a:gd name="f11" fmla="val 1129"/>
              <a:gd name="f12" fmla="val 1725"/>
              <a:gd name="f13" fmla="val 1810"/>
              <a:gd name="f14" fmla="val 1832"/>
              <a:gd name="f15" fmla="val 1895"/>
              <a:gd name="f16" fmla="val 2471"/>
              <a:gd name="f17" fmla="val 3216"/>
              <a:gd name="f18" fmla="val 3344"/>
              <a:gd name="f19" fmla="val 3472"/>
              <a:gd name="f20" fmla="val 3599"/>
              <a:gd name="f21" fmla="val 1896"/>
              <a:gd name="f22" fmla="*/ f0 1 3600"/>
              <a:gd name="f23" fmla="*/ f1 1 3600"/>
              <a:gd name="f24" fmla="val f2"/>
              <a:gd name="f25" fmla="val f3"/>
              <a:gd name="f26" fmla="+- f25 0 f24"/>
              <a:gd name="f27" fmla="*/ f26 1 3600"/>
              <a:gd name="f28" fmla="*/ f24 1 f27"/>
              <a:gd name="f29" fmla="*/ f25 1 f27"/>
              <a:gd name="f30" fmla="*/ f28 f22 1"/>
              <a:gd name="f31" fmla="*/ f29 f22 1"/>
              <a:gd name="f32" fmla="*/ f29 f23 1"/>
              <a:gd name="f33" fmla="*/ f2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3600" h="3600">
                <a:moveTo>
                  <a:pt x="f4" y="f2"/>
                </a:moveTo>
                <a:cubicBezTo>
                  <a:pt x="f5" y="f6"/>
                  <a:pt x="f5" y="f7"/>
                  <a:pt x="f8" y="f9"/>
                </a:cubicBezTo>
                <a:cubicBezTo>
                  <a:pt x="f10" y="f11"/>
                  <a:pt x="f11" y="f12"/>
                  <a:pt x="f9" y="f8"/>
                </a:cubicBezTo>
                <a:cubicBezTo>
                  <a:pt x="f7" y="f5"/>
                  <a:pt x="f6" y="f5"/>
                  <a:pt x="f2" y="f13"/>
                </a:cubicBezTo>
                <a:cubicBezTo>
                  <a:pt x="f6" y="f13"/>
                  <a:pt x="f7" y="f14"/>
                  <a:pt x="f9" y="f14"/>
                </a:cubicBezTo>
                <a:cubicBezTo>
                  <a:pt x="f11" y="f15"/>
                  <a:pt x="f10" y="f16"/>
                  <a:pt x="f8" y="f17"/>
                </a:cubicBezTo>
                <a:cubicBezTo>
                  <a:pt x="f5" y="f18"/>
                  <a:pt x="f5" y="f19"/>
                  <a:pt x="f4" y="f20"/>
                </a:cubicBezTo>
                <a:cubicBezTo>
                  <a:pt x="f4" y="f19"/>
                  <a:pt x="f14" y="f18"/>
                  <a:pt x="f14" y="f17"/>
                </a:cubicBezTo>
                <a:cubicBezTo>
                  <a:pt x="f21" y="f16"/>
                  <a:pt x="f16" y="f15"/>
                  <a:pt x="f17" y="f14"/>
                </a:cubicBezTo>
                <a:cubicBezTo>
                  <a:pt x="f18" y="f14"/>
                  <a:pt x="f19" y="f13"/>
                  <a:pt x="f3" y="f13"/>
                </a:cubicBezTo>
                <a:cubicBezTo>
                  <a:pt x="f19" y="f5"/>
                  <a:pt x="f18" y="f5"/>
                  <a:pt x="f17" y="f8"/>
                </a:cubicBezTo>
                <a:cubicBezTo>
                  <a:pt x="f16" y="f12"/>
                  <a:pt x="f21" y="f11"/>
                  <a:pt x="f14" y="f9"/>
                </a:cubicBezTo>
                <a:cubicBezTo>
                  <a:pt x="f14" y="f7"/>
                  <a:pt x="f4" y="f6"/>
                  <a:pt x="f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Google Shape;554;p19">
            <a:extLst>
              <a:ext uri="{FF2B5EF4-FFF2-40B4-BE49-F238E27FC236}">
                <a16:creationId xmlns:a16="http://schemas.microsoft.com/office/drawing/2014/main" id="{A37B52EC-C6C5-4235-A6FD-9EF1D220C70E}"/>
              </a:ext>
            </a:extLst>
          </p:cNvPr>
          <p:cNvSpPr/>
          <p:nvPr/>
        </p:nvSpPr>
        <p:spPr>
          <a:xfrm flipH="1">
            <a:off x="7982858" y="759500"/>
            <a:ext cx="606768" cy="606768"/>
          </a:xfrm>
          <a:custGeom>
            <a:avLst/>
            <a:gdLst>
              <a:gd name="f0" fmla="val w"/>
              <a:gd name="f1" fmla="val h"/>
              <a:gd name="f2" fmla="val 0"/>
              <a:gd name="f3" fmla="val 3600"/>
              <a:gd name="f4" fmla="val 1811"/>
              <a:gd name="f5" fmla="val 1789"/>
              <a:gd name="f6" fmla="val 128"/>
              <a:gd name="f7" fmla="val 277"/>
              <a:gd name="f8" fmla="val 1768"/>
              <a:gd name="f9" fmla="val 405"/>
              <a:gd name="f10" fmla="val 1726"/>
              <a:gd name="f11" fmla="val 1129"/>
              <a:gd name="f12" fmla="val 1725"/>
              <a:gd name="f13" fmla="val 1810"/>
              <a:gd name="f14" fmla="val 1832"/>
              <a:gd name="f15" fmla="val 1895"/>
              <a:gd name="f16" fmla="val 2471"/>
              <a:gd name="f17" fmla="val 3216"/>
              <a:gd name="f18" fmla="val 3344"/>
              <a:gd name="f19" fmla="val 3472"/>
              <a:gd name="f20" fmla="val 3599"/>
              <a:gd name="f21" fmla="val 1896"/>
              <a:gd name="f22" fmla="*/ f0 1 3600"/>
              <a:gd name="f23" fmla="*/ f1 1 3600"/>
              <a:gd name="f24" fmla="val f2"/>
              <a:gd name="f25" fmla="val f3"/>
              <a:gd name="f26" fmla="+- f25 0 f24"/>
              <a:gd name="f27" fmla="*/ f26 1 3600"/>
              <a:gd name="f28" fmla="*/ f24 1 f27"/>
              <a:gd name="f29" fmla="*/ f25 1 f27"/>
              <a:gd name="f30" fmla="*/ f28 f22 1"/>
              <a:gd name="f31" fmla="*/ f29 f22 1"/>
              <a:gd name="f32" fmla="*/ f29 f23 1"/>
              <a:gd name="f33" fmla="*/ f2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3600" h="3600">
                <a:moveTo>
                  <a:pt x="f4" y="f2"/>
                </a:moveTo>
                <a:cubicBezTo>
                  <a:pt x="f5" y="f6"/>
                  <a:pt x="f5" y="f7"/>
                  <a:pt x="f8" y="f9"/>
                </a:cubicBezTo>
                <a:cubicBezTo>
                  <a:pt x="f10" y="f11"/>
                  <a:pt x="f11" y="f12"/>
                  <a:pt x="f9" y="f8"/>
                </a:cubicBezTo>
                <a:cubicBezTo>
                  <a:pt x="f7" y="f5"/>
                  <a:pt x="f6" y="f5"/>
                  <a:pt x="f2" y="f13"/>
                </a:cubicBezTo>
                <a:cubicBezTo>
                  <a:pt x="f6" y="f13"/>
                  <a:pt x="f7" y="f14"/>
                  <a:pt x="f9" y="f14"/>
                </a:cubicBezTo>
                <a:cubicBezTo>
                  <a:pt x="f11" y="f15"/>
                  <a:pt x="f10" y="f16"/>
                  <a:pt x="f8" y="f17"/>
                </a:cubicBezTo>
                <a:cubicBezTo>
                  <a:pt x="f5" y="f18"/>
                  <a:pt x="f5" y="f19"/>
                  <a:pt x="f4" y="f20"/>
                </a:cubicBezTo>
                <a:cubicBezTo>
                  <a:pt x="f4" y="f19"/>
                  <a:pt x="f14" y="f18"/>
                  <a:pt x="f14" y="f17"/>
                </a:cubicBezTo>
                <a:cubicBezTo>
                  <a:pt x="f21" y="f16"/>
                  <a:pt x="f16" y="f15"/>
                  <a:pt x="f17" y="f14"/>
                </a:cubicBezTo>
                <a:cubicBezTo>
                  <a:pt x="f18" y="f14"/>
                  <a:pt x="f19" y="f13"/>
                  <a:pt x="f3" y="f13"/>
                </a:cubicBezTo>
                <a:cubicBezTo>
                  <a:pt x="f19" y="f5"/>
                  <a:pt x="f18" y="f5"/>
                  <a:pt x="f17" y="f8"/>
                </a:cubicBezTo>
                <a:cubicBezTo>
                  <a:pt x="f16" y="f12"/>
                  <a:pt x="f21" y="f11"/>
                  <a:pt x="f14" y="f9"/>
                </a:cubicBezTo>
                <a:cubicBezTo>
                  <a:pt x="f14" y="f7"/>
                  <a:pt x="f4" y="f6"/>
                  <a:pt x="f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azon.com: Globos dorados grandes de 2023 de 40 pulgadas, globos dorados  de 2023 | Suministros de fiesta de Año Nuevo 2023 | Decoraciones de Año  Nuevo | Globos dorados 2023, decoraciones de">
            <a:extLst>
              <a:ext uri="{FF2B5EF4-FFF2-40B4-BE49-F238E27FC236}">
                <a16:creationId xmlns:a16="http://schemas.microsoft.com/office/drawing/2014/main" id="{4DC17BFD-AC97-4E0E-BCCD-A889D886C6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17229" y="990313"/>
            <a:ext cx="5102772" cy="34524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 28">
            <a:extLst>
              <a:ext uri="{FF2B5EF4-FFF2-40B4-BE49-F238E27FC236}">
                <a16:creationId xmlns:a16="http://schemas.microsoft.com/office/drawing/2014/main" id="{47C5473E-8552-41B5-8840-ABCA3962255D}"/>
              </a:ext>
            </a:extLst>
          </p:cNvPr>
          <p:cNvSpPr/>
          <p:nvPr/>
        </p:nvSpPr>
        <p:spPr>
          <a:xfrm>
            <a:off x="0" y="4832384"/>
            <a:ext cx="9144000" cy="311910"/>
          </a:xfrm>
          <a:prstGeom prst="rect">
            <a:avLst/>
          </a:prstGeom>
          <a:solidFill>
            <a:srgbClr val="E5D9C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63;p42">
            <a:extLst>
              <a:ext uri="{FF2B5EF4-FFF2-40B4-BE49-F238E27FC236}">
                <a16:creationId xmlns:a16="http://schemas.microsoft.com/office/drawing/2014/main" id="{3732067F-8EEF-42B2-ABB7-D043F16889CF}"/>
              </a:ext>
            </a:extLst>
          </p:cNvPr>
          <p:cNvSpPr txBox="1"/>
          <p:nvPr/>
        </p:nvSpPr>
        <p:spPr>
          <a:xfrm>
            <a:off x="583688" y="711951"/>
            <a:ext cx="2951591" cy="7736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CB9A5E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5" name="Google Shape;270;p42">
            <a:extLst>
              <a:ext uri="{FF2B5EF4-FFF2-40B4-BE49-F238E27FC236}">
                <a16:creationId xmlns:a16="http://schemas.microsoft.com/office/drawing/2014/main" id="{2ABC84DC-2125-44F0-B9BA-436CC6E2BBD4}"/>
              </a:ext>
            </a:extLst>
          </p:cNvPr>
          <p:cNvSpPr txBox="1"/>
          <p:nvPr/>
        </p:nvSpPr>
        <p:spPr>
          <a:xfrm>
            <a:off x="877421" y="1493270"/>
            <a:ext cx="4157667" cy="4240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6" name="Grupo 3">
            <a:extLst>
              <a:ext uri="{FF2B5EF4-FFF2-40B4-BE49-F238E27FC236}">
                <a16:creationId xmlns:a16="http://schemas.microsoft.com/office/drawing/2014/main" id="{56085442-24B8-43E2-A4AE-7ADACA3B3354}"/>
              </a:ext>
            </a:extLst>
          </p:cNvPr>
          <p:cNvGrpSpPr/>
          <p:nvPr/>
        </p:nvGrpSpPr>
        <p:grpSpPr>
          <a:xfrm>
            <a:off x="877421" y="2247650"/>
            <a:ext cx="2989182" cy="1594557"/>
            <a:chOff x="877421" y="2247650"/>
            <a:chExt cx="2989182" cy="1594557"/>
          </a:xfrm>
        </p:grpSpPr>
        <p:sp>
          <p:nvSpPr>
            <p:cNvPr id="7" name="Google Shape;272;p42">
              <a:extLst>
                <a:ext uri="{FF2B5EF4-FFF2-40B4-BE49-F238E27FC236}">
                  <a16:creationId xmlns:a16="http://schemas.microsoft.com/office/drawing/2014/main" id="{875836A2-5E60-4217-9E50-839E08E27423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FFC1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8" name="Google Shape;273;p42">
              <a:extLst>
                <a:ext uri="{FF2B5EF4-FFF2-40B4-BE49-F238E27FC236}">
                  <a16:creationId xmlns:a16="http://schemas.microsoft.com/office/drawing/2014/main" id="{7724E113-4413-4A5F-8213-1ACBA65959F9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257156" marR="0" lvl="0" indent="-257156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  <a:p>
              <a:pPr marL="257156" marR="0" lvl="0" indent="-257156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</p:txBody>
        </p:sp>
      </p:grpSp>
      <p:sp>
        <p:nvSpPr>
          <p:cNvPr id="9" name="Google Shape;274;p42">
            <a:extLst>
              <a:ext uri="{FF2B5EF4-FFF2-40B4-BE49-F238E27FC236}">
                <a16:creationId xmlns:a16="http://schemas.microsoft.com/office/drawing/2014/main" id="{E2993FD3-7328-41A1-B1CD-5C9E59E24526}"/>
              </a:ext>
            </a:extLst>
          </p:cNvPr>
          <p:cNvSpPr txBox="1"/>
          <p:nvPr/>
        </p:nvSpPr>
        <p:spPr>
          <a:xfrm>
            <a:off x="877421" y="3198690"/>
            <a:ext cx="2117101" cy="3087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FC1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10" name="Google Shape;275;p42">
            <a:extLst>
              <a:ext uri="{FF2B5EF4-FFF2-40B4-BE49-F238E27FC236}">
                <a16:creationId xmlns:a16="http://schemas.microsoft.com/office/drawing/2014/main" id="{3C19DCE1-476C-4DBF-B64D-0990AA46201D}"/>
              </a:ext>
            </a:extLst>
          </p:cNvPr>
          <p:cNvSpPr txBox="1"/>
          <p:nvPr/>
        </p:nvSpPr>
        <p:spPr>
          <a:xfrm>
            <a:off x="877421" y="3507318"/>
            <a:ext cx="2645377" cy="684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285704" marR="0" lvl="0" indent="-285704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Vidaloka</a:t>
            </a:r>
          </a:p>
          <a:p>
            <a:pPr marL="285704" marR="0" lvl="0" indent="-285704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Quicksand</a:t>
            </a:r>
          </a:p>
          <a:p>
            <a:pPr marL="285704" marR="0" lvl="0" indent="-285704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Montserrat SemiBold</a:t>
            </a: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F6EEDC3D-DDB5-4238-837F-C751F1D94901}"/>
              </a:ext>
            </a:extLst>
          </p:cNvPr>
          <p:cNvSpPr txBox="1"/>
          <p:nvPr/>
        </p:nvSpPr>
        <p:spPr>
          <a:xfrm>
            <a:off x="7134359" y="4832384"/>
            <a:ext cx="1674001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B38E69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2" name="Gráfico 10">
            <a:extLst>
              <a:ext uri="{FF2B5EF4-FFF2-40B4-BE49-F238E27FC236}">
                <a16:creationId xmlns:a16="http://schemas.microsoft.com/office/drawing/2014/main" id="{F038EC0E-8805-4E28-8ACD-6C8E82FA0655}"/>
              </a:ext>
            </a:extLst>
          </p:cNvPr>
          <p:cNvGrpSpPr/>
          <p:nvPr/>
        </p:nvGrpSpPr>
        <p:grpSpPr>
          <a:xfrm>
            <a:off x="8171334" y="4118146"/>
            <a:ext cx="637025" cy="637025"/>
            <a:chOff x="8171334" y="4118146"/>
            <a:chExt cx="637025" cy="637025"/>
          </a:xfrm>
        </p:grpSpPr>
        <p:sp>
          <p:nvSpPr>
            <p:cNvPr id="13" name="Forma libre: forma 30">
              <a:extLst>
                <a:ext uri="{FF2B5EF4-FFF2-40B4-BE49-F238E27FC236}">
                  <a16:creationId xmlns:a16="http://schemas.microsoft.com/office/drawing/2014/main" id="{59919F4B-FF36-4880-B9A2-1866B34308FD}"/>
                </a:ext>
              </a:extLst>
            </p:cNvPr>
            <p:cNvSpPr/>
            <p:nvPr/>
          </p:nvSpPr>
          <p:spPr>
            <a:xfrm>
              <a:off x="8171334" y="4118146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5A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31">
              <a:extLst>
                <a:ext uri="{FF2B5EF4-FFF2-40B4-BE49-F238E27FC236}">
                  <a16:creationId xmlns:a16="http://schemas.microsoft.com/office/drawing/2014/main" id="{30C32649-9523-4254-B9EE-0342886E68E4}"/>
                </a:ext>
              </a:extLst>
            </p:cNvPr>
            <p:cNvSpPr/>
            <p:nvPr/>
          </p:nvSpPr>
          <p:spPr>
            <a:xfrm>
              <a:off x="8253282" y="4196401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401DB06-404C-49BF-B318-215C25C6AA7D}"/>
              </a:ext>
            </a:extLst>
          </p:cNvPr>
          <p:cNvSpPr/>
          <p:nvPr/>
        </p:nvSpPr>
        <p:spPr>
          <a:xfrm rot="20687810">
            <a:off x="4515645" y="681987"/>
            <a:ext cx="3549316" cy="3549316"/>
          </a:xfrm>
          <a:prstGeom prst="rect">
            <a:avLst/>
          </a:prstGeom>
          <a:noFill/>
          <a:ln w="25402" cap="flat">
            <a:solidFill>
              <a:srgbClr val="E9CAA1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4E4D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DD9C69-FE3E-45B8-A1A1-A203BF84F6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196" y="133346"/>
            <a:ext cx="1752603" cy="407383"/>
          </a:xfrm>
        </p:spPr>
        <p:txBody>
          <a:bodyPr lIns="68580" tIns="34290" rIns="68580" bIns="34290" anchor="ctr" anchorCtr="1"/>
          <a:lstStyle/>
          <a:p>
            <a:pPr marL="0" lvl="0" indent="0" algn="ctr">
              <a:buNone/>
            </a:pPr>
            <a:r>
              <a:rPr lang="en-US" sz="2025" b="1">
                <a:solidFill>
                  <a:srgbClr val="E8C79B"/>
                </a:solidFill>
                <a:latin typeface="Arial"/>
                <a:cs typeface="Arial" pitchFamily="34"/>
              </a:rPr>
              <a:t>Resources</a:t>
            </a:r>
          </a:p>
        </p:txBody>
      </p:sp>
      <p:sp>
        <p:nvSpPr>
          <p:cNvPr id="3" name="Forma libre: forma 5">
            <a:extLst>
              <a:ext uri="{FF2B5EF4-FFF2-40B4-BE49-F238E27FC236}">
                <a16:creationId xmlns:a16="http://schemas.microsoft.com/office/drawing/2014/main" id="{096D08D9-5C61-4333-A017-B2A7397B1D29}"/>
              </a:ext>
            </a:extLst>
          </p:cNvPr>
          <p:cNvSpPr/>
          <p:nvPr/>
        </p:nvSpPr>
        <p:spPr>
          <a:xfrm>
            <a:off x="3617165" y="1121017"/>
            <a:ext cx="984049" cy="15775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84052"/>
              <a:gd name="f7" fmla="val 1577507"/>
              <a:gd name="f8" fmla="val 983629"/>
              <a:gd name="f9" fmla="val 1057857"/>
              <a:gd name="f10" fmla="val 979900"/>
              <a:gd name="f11" fmla="val 1212165"/>
              <a:gd name="f12" fmla="val 940320"/>
              <a:gd name="f13" fmla="val 1353423"/>
              <a:gd name="f14" fmla="val 830182"/>
              <a:gd name="f15" fmla="val 1467720"/>
              <a:gd name="f16" fmla="val 718035"/>
              <a:gd name="f17" fmla="val 1584168"/>
              <a:gd name="f18" fmla="val 534471"/>
              <a:gd name="f19" fmla="val 1612994"/>
              <a:gd name="f20" fmla="val 408989"/>
              <a:gd name="f21" fmla="val 1529960"/>
              <a:gd name="f22" fmla="val 295552"/>
              <a:gd name="f23" fmla="val 1454957"/>
              <a:gd name="f24" fmla="val 234890"/>
              <a:gd name="f25" fmla="val 1342667"/>
              <a:gd name="f26" fmla="val 206495"/>
              <a:gd name="f27" fmla="val 1212308"/>
              <a:gd name="f28" fmla="val 170642"/>
              <a:gd name="f29" fmla="val 1047244"/>
              <a:gd name="f30" fmla="val 221122"/>
              <a:gd name="f31" fmla="val 901828"/>
              <a:gd name="f32" fmla="val 315199"/>
              <a:gd name="f33" fmla="val 769031"/>
              <a:gd name="f34" fmla="val 336710"/>
              <a:gd name="f35" fmla="val 738628"/>
              <a:gd name="f36" fmla="val 331978"/>
              <a:gd name="f37" fmla="val 723283"/>
              <a:gd name="f38" fmla="val 309032"/>
              <a:gd name="f39" fmla="val 699047"/>
              <a:gd name="f40" fmla="val 236180"/>
              <a:gd name="f41" fmla="val 622180"/>
              <a:gd name="f42" fmla="val 150565"/>
              <a:gd name="f43" fmla="val 559940"/>
              <a:gd name="f44" fmla="val 72837"/>
              <a:gd name="f45" fmla="val 488666"/>
              <a:gd name="f46" fmla="val 22788"/>
              <a:gd name="f47" fmla="val 442775"/>
              <a:gd name="f48" fmla="val -2022"/>
              <a:gd name="f49" fmla="val 385985"/>
              <a:gd name="f50" fmla="val 129"/>
              <a:gd name="f51" fmla="val 318582"/>
              <a:gd name="f52" fmla="val 1993"/>
              <a:gd name="f53" fmla="val 257920"/>
              <a:gd name="f54" fmla="val 37846"/>
              <a:gd name="f55" fmla="val 223932"/>
              <a:gd name="f56" fmla="val 98221"/>
              <a:gd name="f57" fmla="val 223646"/>
              <a:gd name="f58" fmla="val 202766"/>
              <a:gd name="f59" fmla="val 223072"/>
              <a:gd name="f60" fmla="val 281784"/>
              <a:gd name="f61" fmla="val 279145"/>
              <a:gd name="f62" fmla="val 355497"/>
              <a:gd name="f63" fmla="val 343536"/>
              <a:gd name="f64" fmla="val 427488"/>
              <a:gd name="f65" fmla="val 406349"/>
              <a:gd name="f66" fmla="val 485426"/>
              <a:gd name="f67" fmla="val 480348"/>
              <a:gd name="f68" fmla="val 519127"/>
              <a:gd name="f69" fmla="val 571269"/>
              <a:gd name="f70" fmla="val 522712"/>
              <a:gd name="f71" fmla="val 580878"/>
              <a:gd name="f72" fmla="val 522569"/>
              <a:gd name="f73" fmla="val 595506"/>
              <a:gd name="f74" fmla="val 538774"/>
              <a:gd name="f75" fmla="val 592494"/>
              <a:gd name="f76" fmla="val 553258"/>
              <a:gd name="f77" fmla="val 589769"/>
              <a:gd name="f78" fmla="val 552111"/>
              <a:gd name="f79" fmla="val 576719"/>
              <a:gd name="f80" fmla="val 552685"/>
              <a:gd name="f81" fmla="val 565963"/>
              <a:gd name="f82" fmla="val 557417"/>
              <a:gd name="f83" fmla="val 486658"/>
              <a:gd name="f84" fmla="val 539061"/>
              <a:gd name="f85" fmla="val 409934"/>
              <a:gd name="f86" fmla="val 526871"/>
              <a:gd name="f87" fmla="val 332493"/>
              <a:gd name="f88" fmla="val 514108"/>
              <a:gd name="f89" fmla="val 251754"/>
              <a:gd name="f90" fmla="val 506507"/>
              <a:gd name="f91" fmla="val 171445"/>
              <a:gd name="f92" fmla="val 546948"/>
              <a:gd name="f93" fmla="val 95007"/>
              <a:gd name="f94" fmla="val 570181"/>
              <a:gd name="f95" fmla="val 50981"/>
              <a:gd name="f96" fmla="val 602304"/>
              <a:gd name="f97" fmla="val 16132"/>
              <a:gd name="f98" fmla="val 652211"/>
              <a:gd name="f99" fmla="val 4229"/>
              <a:gd name="f100" fmla="val 727357"/>
              <a:gd name="f101" fmla="val -13840"/>
              <a:gd name="f102" fmla="val 789740"/>
              <a:gd name="f103" fmla="val 26888"/>
              <a:gd name="f104" fmla="val 816844"/>
              <a:gd name="f105" fmla="val 109205"/>
              <a:gd name="f106" fmla="val 842658"/>
              <a:gd name="f107" fmla="val 187363"/>
              <a:gd name="f108" fmla="val 837065"/>
              <a:gd name="f109" fmla="val 266525"/>
              <a:gd name="f110" fmla="val 824588"/>
              <a:gd name="f111" fmla="val 345830"/>
              <a:gd name="f112" fmla="val 811825"/>
              <a:gd name="f113" fmla="val 427143"/>
              <a:gd name="f114" fmla="val 790314"/>
              <a:gd name="f115" fmla="val 506448"/>
              <a:gd name="f116" fmla="val 764643"/>
              <a:gd name="f117" fmla="val 584606"/>
              <a:gd name="f118" fmla="val 759768"/>
              <a:gd name="f119" fmla="val 599378"/>
              <a:gd name="f120" fmla="val 755465"/>
              <a:gd name="f121" fmla="val 610994"/>
              <a:gd name="f122" fmla="val 773965"/>
              <a:gd name="f123" fmla="val 621176"/>
              <a:gd name="f124" fmla="val 906188"/>
              <a:gd name="f125" fmla="val 694601"/>
              <a:gd name="f126" fmla="val 951792"/>
              <a:gd name="f127" fmla="val 820515"/>
              <a:gd name="f128" fmla="val 975455"/>
              <a:gd name="f129" fmla="val 958904"/>
              <a:gd name="f130" fmla="val 981048"/>
              <a:gd name="f131" fmla="val 991458"/>
              <a:gd name="f132" fmla="val 985924"/>
              <a:gd name="f133" fmla="val 1024442"/>
              <a:gd name="f134" fmla="val 983342"/>
              <a:gd name="f135" fmla="val 1058000"/>
              <a:gd name="f136" fmla="val 422039"/>
              <a:gd name="f137" fmla="val 1099302"/>
              <a:gd name="f138" fmla="val 422899"/>
              <a:gd name="f139" fmla="val 1192518"/>
              <a:gd name="f140" fmla="val 433798"/>
              <a:gd name="f141" fmla="val 1232959"/>
              <a:gd name="f142" fmla="val 466639"/>
              <a:gd name="f143" fmla="val 1287742"/>
              <a:gd name="f144" fmla="val 519270"/>
              <a:gd name="f145" fmla="val 1375365"/>
              <a:gd name="f146" fmla="val 602878"/>
              <a:gd name="f147" fmla="val 1387411"/>
              <a:gd name="f148" fmla="val 678454"/>
              <a:gd name="f149" fmla="val 1318001"/>
              <a:gd name="f150" fmla="val 792465"/>
              <a:gd name="f151" fmla="val 1213169"/>
              <a:gd name="f152" fmla="val 816557"/>
              <a:gd name="f153" fmla="val 1003218"/>
              <a:gd name="f154" fmla="val 729221"/>
              <a:gd name="f155" fmla="val 874867"/>
              <a:gd name="f156" fmla="val 681036"/>
              <a:gd name="f157" fmla="val 804166"/>
              <a:gd name="f158" fmla="val 604169"/>
              <a:gd name="f159" fmla="val 792837"/>
              <a:gd name="f160" fmla="val 539491"/>
              <a:gd name="f161" fmla="val 848910"/>
              <a:gd name="f162" fmla="val 456027"/>
              <a:gd name="f163" fmla="val 921188"/>
              <a:gd name="f164" fmla="val 424190"/>
              <a:gd name="f165" fmla="val 1016268"/>
              <a:gd name="f166" fmla="val 421895"/>
              <a:gd name="f167" fmla="+- 0 0 -90"/>
              <a:gd name="f168" fmla="*/ f3 1 984052"/>
              <a:gd name="f169" fmla="*/ f4 1 1577507"/>
              <a:gd name="f170" fmla="val f5"/>
              <a:gd name="f171" fmla="val f6"/>
              <a:gd name="f172" fmla="val f7"/>
              <a:gd name="f173" fmla="*/ f167 f0 1"/>
              <a:gd name="f174" fmla="+- f172 0 f170"/>
              <a:gd name="f175" fmla="+- f171 0 f170"/>
              <a:gd name="f176" fmla="*/ f173 1 f2"/>
              <a:gd name="f177" fmla="*/ f175 1 984052"/>
              <a:gd name="f178" fmla="*/ f174 1 1577507"/>
              <a:gd name="f179" fmla="*/ 983629 f175 1"/>
              <a:gd name="f180" fmla="*/ 1057857 f174 1"/>
              <a:gd name="f181" fmla="*/ 830182 f175 1"/>
              <a:gd name="f182" fmla="*/ 1467720 f174 1"/>
              <a:gd name="f183" fmla="*/ 408989 f175 1"/>
              <a:gd name="f184" fmla="*/ 1529960 f174 1"/>
              <a:gd name="f185" fmla="*/ 206495 f175 1"/>
              <a:gd name="f186" fmla="*/ 1212308 f174 1"/>
              <a:gd name="f187" fmla="*/ 315199 f175 1"/>
              <a:gd name="f188" fmla="*/ 769031 f174 1"/>
              <a:gd name="f189" fmla="*/ 309032 f175 1"/>
              <a:gd name="f190" fmla="*/ 699047 f174 1"/>
              <a:gd name="f191" fmla="*/ 72837 f175 1"/>
              <a:gd name="f192" fmla="*/ 488666 f174 1"/>
              <a:gd name="f193" fmla="*/ 129 f175 1"/>
              <a:gd name="f194" fmla="*/ 318582 f174 1"/>
              <a:gd name="f195" fmla="*/ 98221 f175 1"/>
              <a:gd name="f196" fmla="*/ 223646 f174 1"/>
              <a:gd name="f197" fmla="*/ 355497 f175 1"/>
              <a:gd name="f198" fmla="*/ 343536 f174 1"/>
              <a:gd name="f199" fmla="*/ 519127 f175 1"/>
              <a:gd name="f200" fmla="*/ 571269 f174 1"/>
              <a:gd name="f201" fmla="*/ 538774 f175 1"/>
              <a:gd name="f202" fmla="*/ 592494 f174 1"/>
              <a:gd name="f203" fmla="*/ 552685 f175 1"/>
              <a:gd name="f204" fmla="*/ 565963 f174 1"/>
              <a:gd name="f205" fmla="*/ 526871 f175 1"/>
              <a:gd name="f206" fmla="*/ 332493 f174 1"/>
              <a:gd name="f207" fmla="*/ 546948 f175 1"/>
              <a:gd name="f208" fmla="*/ 95007 f174 1"/>
              <a:gd name="f209" fmla="*/ 652211 f175 1"/>
              <a:gd name="f210" fmla="*/ 4229 f174 1"/>
              <a:gd name="f211" fmla="*/ 816844 f175 1"/>
              <a:gd name="f212" fmla="*/ 109205 f174 1"/>
              <a:gd name="f213" fmla="*/ 824588 f175 1"/>
              <a:gd name="f214" fmla="*/ 345830 f174 1"/>
              <a:gd name="f215" fmla="*/ 764643 f175 1"/>
              <a:gd name="f216" fmla="*/ 584606 f174 1"/>
              <a:gd name="f217" fmla="*/ 773965 f175 1"/>
              <a:gd name="f218" fmla="*/ 621176 f174 1"/>
              <a:gd name="f219" fmla="*/ 975455 f175 1"/>
              <a:gd name="f220" fmla="*/ 958904 f174 1"/>
              <a:gd name="f221" fmla="*/ 983342 f175 1"/>
              <a:gd name="f222" fmla="*/ 1058000 f174 1"/>
              <a:gd name="f223" fmla="*/ 422039 f175 1"/>
              <a:gd name="f224" fmla="*/ 1099302 f174 1"/>
              <a:gd name="f225" fmla="*/ 466639 f175 1"/>
              <a:gd name="f226" fmla="*/ 1287742 f174 1"/>
              <a:gd name="f227" fmla="*/ 678454 f175 1"/>
              <a:gd name="f228" fmla="*/ 1318001 f174 1"/>
              <a:gd name="f229" fmla="*/ 729221 f175 1"/>
              <a:gd name="f230" fmla="*/ 874867 f174 1"/>
              <a:gd name="f231" fmla="*/ 539491 f175 1"/>
              <a:gd name="f232" fmla="*/ 848910 f174 1"/>
              <a:gd name="f233" fmla="*/ 421895 f175 1"/>
              <a:gd name="f234" fmla="+- f176 0 f1"/>
              <a:gd name="f235" fmla="*/ f179 1 984052"/>
              <a:gd name="f236" fmla="*/ f180 1 1577507"/>
              <a:gd name="f237" fmla="*/ f181 1 984052"/>
              <a:gd name="f238" fmla="*/ f182 1 1577507"/>
              <a:gd name="f239" fmla="*/ f183 1 984052"/>
              <a:gd name="f240" fmla="*/ f184 1 1577507"/>
              <a:gd name="f241" fmla="*/ f185 1 984052"/>
              <a:gd name="f242" fmla="*/ f186 1 1577507"/>
              <a:gd name="f243" fmla="*/ f187 1 984052"/>
              <a:gd name="f244" fmla="*/ f188 1 1577507"/>
              <a:gd name="f245" fmla="*/ f189 1 984052"/>
              <a:gd name="f246" fmla="*/ f190 1 1577507"/>
              <a:gd name="f247" fmla="*/ f191 1 984052"/>
              <a:gd name="f248" fmla="*/ f192 1 1577507"/>
              <a:gd name="f249" fmla="*/ f193 1 984052"/>
              <a:gd name="f250" fmla="*/ f194 1 1577507"/>
              <a:gd name="f251" fmla="*/ f195 1 984052"/>
              <a:gd name="f252" fmla="*/ f196 1 1577507"/>
              <a:gd name="f253" fmla="*/ f197 1 984052"/>
              <a:gd name="f254" fmla="*/ f198 1 1577507"/>
              <a:gd name="f255" fmla="*/ f199 1 984052"/>
              <a:gd name="f256" fmla="*/ f200 1 1577507"/>
              <a:gd name="f257" fmla="*/ f201 1 984052"/>
              <a:gd name="f258" fmla="*/ f202 1 1577507"/>
              <a:gd name="f259" fmla="*/ f203 1 984052"/>
              <a:gd name="f260" fmla="*/ f204 1 1577507"/>
              <a:gd name="f261" fmla="*/ f205 1 984052"/>
              <a:gd name="f262" fmla="*/ f206 1 1577507"/>
              <a:gd name="f263" fmla="*/ f207 1 984052"/>
              <a:gd name="f264" fmla="*/ f208 1 1577507"/>
              <a:gd name="f265" fmla="*/ f209 1 984052"/>
              <a:gd name="f266" fmla="*/ f210 1 1577507"/>
              <a:gd name="f267" fmla="*/ f211 1 984052"/>
              <a:gd name="f268" fmla="*/ f212 1 1577507"/>
              <a:gd name="f269" fmla="*/ f213 1 984052"/>
              <a:gd name="f270" fmla="*/ f214 1 1577507"/>
              <a:gd name="f271" fmla="*/ f215 1 984052"/>
              <a:gd name="f272" fmla="*/ f216 1 1577507"/>
              <a:gd name="f273" fmla="*/ f217 1 984052"/>
              <a:gd name="f274" fmla="*/ f218 1 1577507"/>
              <a:gd name="f275" fmla="*/ f219 1 984052"/>
              <a:gd name="f276" fmla="*/ f220 1 1577507"/>
              <a:gd name="f277" fmla="*/ f221 1 984052"/>
              <a:gd name="f278" fmla="*/ f222 1 1577507"/>
              <a:gd name="f279" fmla="*/ f223 1 984052"/>
              <a:gd name="f280" fmla="*/ f224 1 1577507"/>
              <a:gd name="f281" fmla="*/ f225 1 984052"/>
              <a:gd name="f282" fmla="*/ f226 1 1577507"/>
              <a:gd name="f283" fmla="*/ f227 1 984052"/>
              <a:gd name="f284" fmla="*/ f228 1 1577507"/>
              <a:gd name="f285" fmla="*/ f229 1 984052"/>
              <a:gd name="f286" fmla="*/ f230 1 1577507"/>
              <a:gd name="f287" fmla="*/ f231 1 984052"/>
              <a:gd name="f288" fmla="*/ f232 1 1577507"/>
              <a:gd name="f289" fmla="*/ f233 1 984052"/>
              <a:gd name="f290" fmla="*/ f170 1 f177"/>
              <a:gd name="f291" fmla="*/ f171 1 f177"/>
              <a:gd name="f292" fmla="*/ f170 1 f178"/>
              <a:gd name="f293" fmla="*/ f172 1 f178"/>
              <a:gd name="f294" fmla="*/ f235 1 f177"/>
              <a:gd name="f295" fmla="*/ f236 1 f178"/>
              <a:gd name="f296" fmla="*/ f237 1 f177"/>
              <a:gd name="f297" fmla="*/ f238 1 f178"/>
              <a:gd name="f298" fmla="*/ f239 1 f177"/>
              <a:gd name="f299" fmla="*/ f240 1 f178"/>
              <a:gd name="f300" fmla="*/ f241 1 f177"/>
              <a:gd name="f301" fmla="*/ f242 1 f178"/>
              <a:gd name="f302" fmla="*/ f243 1 f177"/>
              <a:gd name="f303" fmla="*/ f244 1 f178"/>
              <a:gd name="f304" fmla="*/ f245 1 f177"/>
              <a:gd name="f305" fmla="*/ f246 1 f178"/>
              <a:gd name="f306" fmla="*/ f247 1 f177"/>
              <a:gd name="f307" fmla="*/ f248 1 f178"/>
              <a:gd name="f308" fmla="*/ f249 1 f177"/>
              <a:gd name="f309" fmla="*/ f250 1 f178"/>
              <a:gd name="f310" fmla="*/ f251 1 f177"/>
              <a:gd name="f311" fmla="*/ f252 1 f178"/>
              <a:gd name="f312" fmla="*/ f253 1 f177"/>
              <a:gd name="f313" fmla="*/ f254 1 f178"/>
              <a:gd name="f314" fmla="*/ f255 1 f177"/>
              <a:gd name="f315" fmla="*/ f256 1 f178"/>
              <a:gd name="f316" fmla="*/ f257 1 f177"/>
              <a:gd name="f317" fmla="*/ f258 1 f178"/>
              <a:gd name="f318" fmla="*/ f259 1 f177"/>
              <a:gd name="f319" fmla="*/ f260 1 f178"/>
              <a:gd name="f320" fmla="*/ f261 1 f177"/>
              <a:gd name="f321" fmla="*/ f262 1 f178"/>
              <a:gd name="f322" fmla="*/ f263 1 f177"/>
              <a:gd name="f323" fmla="*/ f264 1 f178"/>
              <a:gd name="f324" fmla="*/ f265 1 f177"/>
              <a:gd name="f325" fmla="*/ f266 1 f178"/>
              <a:gd name="f326" fmla="*/ f267 1 f177"/>
              <a:gd name="f327" fmla="*/ f268 1 f178"/>
              <a:gd name="f328" fmla="*/ f269 1 f177"/>
              <a:gd name="f329" fmla="*/ f270 1 f178"/>
              <a:gd name="f330" fmla="*/ f271 1 f177"/>
              <a:gd name="f331" fmla="*/ f272 1 f178"/>
              <a:gd name="f332" fmla="*/ f273 1 f177"/>
              <a:gd name="f333" fmla="*/ f274 1 f178"/>
              <a:gd name="f334" fmla="*/ f275 1 f177"/>
              <a:gd name="f335" fmla="*/ f276 1 f178"/>
              <a:gd name="f336" fmla="*/ f277 1 f177"/>
              <a:gd name="f337" fmla="*/ f278 1 f178"/>
              <a:gd name="f338" fmla="*/ f279 1 f177"/>
              <a:gd name="f339" fmla="*/ f280 1 f178"/>
              <a:gd name="f340" fmla="*/ f281 1 f177"/>
              <a:gd name="f341" fmla="*/ f282 1 f178"/>
              <a:gd name="f342" fmla="*/ f283 1 f177"/>
              <a:gd name="f343" fmla="*/ f284 1 f178"/>
              <a:gd name="f344" fmla="*/ f285 1 f177"/>
              <a:gd name="f345" fmla="*/ f286 1 f178"/>
              <a:gd name="f346" fmla="*/ f287 1 f177"/>
              <a:gd name="f347" fmla="*/ f288 1 f178"/>
              <a:gd name="f348" fmla="*/ f289 1 f177"/>
              <a:gd name="f349" fmla="*/ f290 f168 1"/>
              <a:gd name="f350" fmla="*/ f291 f168 1"/>
              <a:gd name="f351" fmla="*/ f293 f169 1"/>
              <a:gd name="f352" fmla="*/ f292 f169 1"/>
              <a:gd name="f353" fmla="*/ f294 f168 1"/>
              <a:gd name="f354" fmla="*/ f295 f169 1"/>
              <a:gd name="f355" fmla="*/ f296 f168 1"/>
              <a:gd name="f356" fmla="*/ f297 f169 1"/>
              <a:gd name="f357" fmla="*/ f298 f168 1"/>
              <a:gd name="f358" fmla="*/ f299 f169 1"/>
              <a:gd name="f359" fmla="*/ f300 f168 1"/>
              <a:gd name="f360" fmla="*/ f301 f169 1"/>
              <a:gd name="f361" fmla="*/ f302 f168 1"/>
              <a:gd name="f362" fmla="*/ f303 f169 1"/>
              <a:gd name="f363" fmla="*/ f304 f168 1"/>
              <a:gd name="f364" fmla="*/ f305 f169 1"/>
              <a:gd name="f365" fmla="*/ f306 f168 1"/>
              <a:gd name="f366" fmla="*/ f307 f169 1"/>
              <a:gd name="f367" fmla="*/ f308 f168 1"/>
              <a:gd name="f368" fmla="*/ f309 f169 1"/>
              <a:gd name="f369" fmla="*/ f310 f168 1"/>
              <a:gd name="f370" fmla="*/ f311 f169 1"/>
              <a:gd name="f371" fmla="*/ f312 f168 1"/>
              <a:gd name="f372" fmla="*/ f313 f169 1"/>
              <a:gd name="f373" fmla="*/ f314 f168 1"/>
              <a:gd name="f374" fmla="*/ f315 f169 1"/>
              <a:gd name="f375" fmla="*/ f316 f168 1"/>
              <a:gd name="f376" fmla="*/ f317 f169 1"/>
              <a:gd name="f377" fmla="*/ f318 f168 1"/>
              <a:gd name="f378" fmla="*/ f319 f169 1"/>
              <a:gd name="f379" fmla="*/ f320 f168 1"/>
              <a:gd name="f380" fmla="*/ f321 f169 1"/>
              <a:gd name="f381" fmla="*/ f322 f168 1"/>
              <a:gd name="f382" fmla="*/ f323 f169 1"/>
              <a:gd name="f383" fmla="*/ f324 f168 1"/>
              <a:gd name="f384" fmla="*/ f325 f169 1"/>
              <a:gd name="f385" fmla="*/ f326 f168 1"/>
              <a:gd name="f386" fmla="*/ f327 f169 1"/>
              <a:gd name="f387" fmla="*/ f328 f168 1"/>
              <a:gd name="f388" fmla="*/ f329 f169 1"/>
              <a:gd name="f389" fmla="*/ f330 f168 1"/>
              <a:gd name="f390" fmla="*/ f331 f169 1"/>
              <a:gd name="f391" fmla="*/ f332 f168 1"/>
              <a:gd name="f392" fmla="*/ f333 f169 1"/>
              <a:gd name="f393" fmla="*/ f334 f168 1"/>
              <a:gd name="f394" fmla="*/ f335 f169 1"/>
              <a:gd name="f395" fmla="*/ f336 f168 1"/>
              <a:gd name="f396" fmla="*/ f337 f169 1"/>
              <a:gd name="f397" fmla="*/ f338 f168 1"/>
              <a:gd name="f398" fmla="*/ f339 f169 1"/>
              <a:gd name="f399" fmla="*/ f340 f168 1"/>
              <a:gd name="f400" fmla="*/ f341 f169 1"/>
              <a:gd name="f401" fmla="*/ f342 f168 1"/>
              <a:gd name="f402" fmla="*/ f343 f169 1"/>
              <a:gd name="f403" fmla="*/ f344 f168 1"/>
              <a:gd name="f404" fmla="*/ f345 f169 1"/>
              <a:gd name="f405" fmla="*/ f346 f168 1"/>
              <a:gd name="f406" fmla="*/ f347 f169 1"/>
              <a:gd name="f407" fmla="*/ f348 f1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4">
                <a:pos x="f353" y="f354"/>
              </a:cxn>
              <a:cxn ang="f234">
                <a:pos x="f355" y="f356"/>
              </a:cxn>
              <a:cxn ang="f234">
                <a:pos x="f357" y="f358"/>
              </a:cxn>
              <a:cxn ang="f234">
                <a:pos x="f359" y="f360"/>
              </a:cxn>
              <a:cxn ang="f234">
                <a:pos x="f361" y="f362"/>
              </a:cxn>
              <a:cxn ang="f234">
                <a:pos x="f363" y="f364"/>
              </a:cxn>
              <a:cxn ang="f234">
                <a:pos x="f365" y="f366"/>
              </a:cxn>
              <a:cxn ang="f234">
                <a:pos x="f367" y="f368"/>
              </a:cxn>
              <a:cxn ang="f234">
                <a:pos x="f369" y="f370"/>
              </a:cxn>
              <a:cxn ang="f234">
                <a:pos x="f371" y="f372"/>
              </a:cxn>
              <a:cxn ang="f234">
                <a:pos x="f373" y="f374"/>
              </a:cxn>
              <a:cxn ang="f234">
                <a:pos x="f375" y="f376"/>
              </a:cxn>
              <a:cxn ang="f234">
                <a:pos x="f377" y="f378"/>
              </a:cxn>
              <a:cxn ang="f234">
                <a:pos x="f379" y="f380"/>
              </a:cxn>
              <a:cxn ang="f234">
                <a:pos x="f381" y="f382"/>
              </a:cxn>
              <a:cxn ang="f234">
                <a:pos x="f383" y="f384"/>
              </a:cxn>
              <a:cxn ang="f234">
                <a:pos x="f385" y="f386"/>
              </a:cxn>
              <a:cxn ang="f234">
                <a:pos x="f387" y="f388"/>
              </a:cxn>
              <a:cxn ang="f234">
                <a:pos x="f389" y="f390"/>
              </a:cxn>
              <a:cxn ang="f234">
                <a:pos x="f391" y="f392"/>
              </a:cxn>
              <a:cxn ang="f234">
                <a:pos x="f393" y="f394"/>
              </a:cxn>
              <a:cxn ang="f234">
                <a:pos x="f395" y="f396"/>
              </a:cxn>
              <a:cxn ang="f234">
                <a:pos x="f397" y="f398"/>
              </a:cxn>
              <a:cxn ang="f234">
                <a:pos x="f399" y="f400"/>
              </a:cxn>
              <a:cxn ang="f234">
                <a:pos x="f401" y="f402"/>
              </a:cxn>
              <a:cxn ang="f234">
                <a:pos x="f403" y="f404"/>
              </a:cxn>
              <a:cxn ang="f234">
                <a:pos x="f405" y="f406"/>
              </a:cxn>
              <a:cxn ang="f234">
                <a:pos x="f407" y="f398"/>
              </a:cxn>
            </a:cxnLst>
            <a:rect l="f349" t="f352" r="f350" b="f351"/>
            <a:pathLst>
              <a:path w="984052" h="157750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lose/>
                <a:moveTo>
                  <a:pt x="f136" y="f137"/>
                </a:move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3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orma libre: forma 6">
            <a:extLst>
              <a:ext uri="{FF2B5EF4-FFF2-40B4-BE49-F238E27FC236}">
                <a16:creationId xmlns:a16="http://schemas.microsoft.com/office/drawing/2014/main" id="{C835C2B9-42D7-4CF5-B0AF-F954A7FC55DD}"/>
              </a:ext>
            </a:extLst>
          </p:cNvPr>
          <p:cNvSpPr/>
          <p:nvPr/>
        </p:nvSpPr>
        <p:spPr>
          <a:xfrm>
            <a:off x="3314956" y="3479529"/>
            <a:ext cx="1229374" cy="1022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9374"/>
              <a:gd name="f7" fmla="val 1022568"/>
              <a:gd name="f8" fmla="val 693843"/>
              <a:gd name="f9" fmla="val 931790"/>
              <a:gd name="f10" fmla="val 655553"/>
              <a:gd name="f11" fmla="val 878585"/>
              <a:gd name="f12" fmla="val 627014"/>
              <a:gd name="f13" fmla="val 820935"/>
              <a:gd name="f14" fmla="val 611526"/>
              <a:gd name="f15" fmla="val 757405"/>
              <a:gd name="f16" fmla="val 590589"/>
              <a:gd name="f17" fmla="val 671072"/>
              <a:gd name="f18" fmla="val 581697"/>
              <a:gd name="f19" fmla="val 583449"/>
              <a:gd name="f20" fmla="val 583131"/>
              <a:gd name="f21" fmla="val 494679"/>
              <a:gd name="f22" fmla="val 583418"/>
              <a:gd name="f23" fmla="val 478617"/>
              <a:gd name="f24" fmla="val 584565"/>
              <a:gd name="f25" fmla="val 462842"/>
              <a:gd name="f26" fmla="val 593313"/>
              <a:gd name="f27" fmla="val 448645"/>
              <a:gd name="f28" fmla="val 628449"/>
              <a:gd name="f29" fmla="val 392285"/>
              <a:gd name="f30" fmla="val 636910"/>
              <a:gd name="f31" fmla="val 330045"/>
              <a:gd name="f32" fmla="val 635045"/>
              <a:gd name="f33" fmla="val 264938"/>
              <a:gd name="f34" fmla="val 632034"/>
              <a:gd name="f35" fmla="val 154226"/>
              <a:gd name="f36" fmla="val 713203"/>
              <a:gd name="f37" fmla="val 45521"/>
              <a:gd name="f38" fmla="val 819900"/>
              <a:gd name="f39" fmla="val 15119"/>
              <a:gd name="f40" fmla="val 980661"/>
              <a:gd name="f41" fmla="val -30629"/>
              <a:gd name="f42" fmla="val 1119481"/>
              <a:gd name="f43" fmla="val 39355"/>
              <a:gd name="f44" fmla="val 1181004"/>
              <a:gd name="f45" fmla="val 197392"/>
              <a:gd name="f46" fmla="val 1203950"/>
              <a:gd name="f47" fmla="val 256046"/>
              <a:gd name="f48" fmla="val 1218147"/>
              <a:gd name="f49" fmla="val 317138"/>
              <a:gd name="f50" fmla="val 1223166"/>
              <a:gd name="f51" fmla="val 379665"/>
              <a:gd name="f52" fmla="val 1235213"/>
              <a:gd name="f53" fmla="val 530962"/>
              <a:gd name="f54" fmla="val 1234496"/>
              <a:gd name="f55" fmla="val 681398"/>
              <a:gd name="f56" fmla="val 1176845"/>
              <a:gd name="f57" fmla="val 825667"/>
              <a:gd name="f58" fmla="val 1121776"/>
              <a:gd name="f59" fmla="val 963627"/>
              <a:gd name="f60" fmla="val 1033723"/>
              <a:gd name="f61" fmla="val 885438"/>
              <a:gd name="f62" fmla="val 604356"/>
              <a:gd name="f63" fmla="val 1022425"/>
              <a:gd name="f64" fmla="val 323274"/>
              <a:gd name="f65" fmla="val 42048"/>
              <a:gd name="f66" fmla="val -544"/>
              <a:gd name="f67" fmla="val -4416"/>
              <a:gd name="f68" fmla="val 1017549"/>
              <a:gd name="f69" fmla="val 3041"/>
              <a:gd name="f70" fmla="val 975530"/>
              <a:gd name="f71" fmla="val 16378"/>
              <a:gd name="f72" fmla="val 900957"/>
              <a:gd name="f73" fmla="val 53378"/>
              <a:gd name="f74" fmla="val 837427"/>
              <a:gd name="f75" fmla="val 98982"/>
              <a:gd name="f76" fmla="val 778916"/>
              <a:gd name="f77" fmla="val 170400"/>
              <a:gd name="f78" fmla="val 687278"/>
              <a:gd name="f79" fmla="val 257736"/>
              <a:gd name="f80" fmla="val 611701"/>
              <a:gd name="f81" fmla="val 351095"/>
              <a:gd name="f82" fmla="val 543295"/>
              <a:gd name="f83" fmla="val 387951"/>
              <a:gd name="f84" fmla="val 516334"/>
              <a:gd name="f85" fmla="val 422226"/>
              <a:gd name="f86" fmla="val 486792"/>
              <a:gd name="f87" fmla="val 453489"/>
              <a:gd name="f88" fmla="val 453807"/>
              <a:gd name="f89" fmla="val 527775"/>
              <a:gd name="f90" fmla="val 375649"/>
              <a:gd name="f91" fmla="val 541543"/>
              <a:gd name="f92" fmla="val 249593"/>
              <a:gd name="f93" fmla="val 485326"/>
              <a:gd name="f94" fmla="val 161109"/>
              <a:gd name="f95" fmla="val 476865"/>
              <a:gd name="f96" fmla="val 147916"/>
              <a:gd name="f97" fmla="val 466253"/>
              <a:gd name="f98" fmla="val 135152"/>
              <a:gd name="f99" fmla="val 454063"/>
              <a:gd name="f100" fmla="val 125400"/>
              <a:gd name="f101" fmla="val 338619"/>
              <a:gd name="f102" fmla="val 32901"/>
              <a:gd name="f103" fmla="val 151039"/>
              <a:gd name="f104" fmla="val 90122"/>
              <a:gd name="f105" fmla="val 107300"/>
              <a:gd name="f106" fmla="val 230663"/>
              <a:gd name="f107" fmla="val 103284"/>
              <a:gd name="f108" fmla="val 243570"/>
              <a:gd name="f109" fmla="val 100129"/>
              <a:gd name="f110" fmla="val 256620"/>
              <a:gd name="f111" fmla="val 96687"/>
              <a:gd name="f112" fmla="val 269670"/>
              <a:gd name="f113" fmla="val 92815"/>
              <a:gd name="f114" fmla="val 284441"/>
              <a:gd name="f115" fmla="val 84354"/>
              <a:gd name="f116" fmla="val 291325"/>
              <a:gd name="f117" fmla="val 68149"/>
              <a:gd name="f118" fmla="val 292902"/>
              <a:gd name="f119" fmla="val 9925"/>
              <a:gd name="f120" fmla="val 298782"/>
              <a:gd name="f121" fmla="val 2754"/>
              <a:gd name="f122" fmla="val 15661"/>
              <a:gd name="f123" fmla="val 233961"/>
              <a:gd name="f124" fmla="val 44486"/>
              <a:gd name="f125" fmla="val 106183"/>
              <a:gd name="f126" fmla="val 135408"/>
              <a:gd name="f127" fmla="val 24727"/>
              <a:gd name="f128" fmla="val 271933"/>
              <a:gd name="f129" fmla="val 4076"/>
              <a:gd name="f130" fmla="val 402006"/>
              <a:gd name="f131" fmla="val -15571"/>
              <a:gd name="f132" fmla="val 520031"/>
              <a:gd name="f133" fmla="val 36773"/>
              <a:gd name="f134" fmla="val 578399"/>
              <a:gd name="f135" fmla="val 140172"/>
              <a:gd name="f136" fmla="val 235108"/>
              <a:gd name="f137" fmla="val 621708"/>
              <a:gd name="f138" fmla="val 374359"/>
              <a:gd name="f139" fmla="val 553876"/>
              <a:gd name="f140" fmla="val 459974"/>
              <a:gd name="f141" fmla="val 493787"/>
              <a:gd name="f142" fmla="val 535694"/>
              <a:gd name="f143" fmla="val 414052"/>
              <a:gd name="f144" fmla="val 590046"/>
              <a:gd name="f145" fmla="val 341773"/>
              <a:gd name="f146" fmla="val 652573"/>
              <a:gd name="f147" fmla="val 261034"/>
              <a:gd name="f148" fmla="val 722413"/>
              <a:gd name="f149" fmla="val 178430"/>
              <a:gd name="f150" fmla="val 790676"/>
              <a:gd name="f151" fmla="val 124078"/>
              <a:gd name="f152" fmla="val 885326"/>
              <a:gd name="f153" fmla="val 119203"/>
              <a:gd name="f154" fmla="val 893787"/>
              <a:gd name="f155" fmla="val 114326"/>
              <a:gd name="f156" fmla="val 902391"/>
              <a:gd name="f157" fmla="val 110168"/>
              <a:gd name="f158" fmla="val 911283"/>
              <a:gd name="f159" fmla="val 101276"/>
              <a:gd name="f160" fmla="val 929926"/>
              <a:gd name="f161" fmla="val 107013"/>
              <a:gd name="f162" fmla="val 938817"/>
              <a:gd name="f163" fmla="val 128094"/>
              <a:gd name="f164" fmla="val 938387"/>
              <a:gd name="f165" fmla="val 152617"/>
              <a:gd name="f166" fmla="val 937813"/>
              <a:gd name="f167" fmla="val 177140"/>
              <a:gd name="f168" fmla="val 201806"/>
              <a:gd name="f169" fmla="val 351525"/>
              <a:gd name="f170" fmla="val 501388"/>
              <a:gd name="f171" fmla="val 651107"/>
              <a:gd name="f172" fmla="val 938244"/>
              <a:gd name="f173" fmla="val 664158"/>
              <a:gd name="f174" fmla="val 677925"/>
              <a:gd name="f175" fmla="val 941972"/>
              <a:gd name="f176" fmla="val 693413"/>
              <a:gd name="f177" fmla="val 1134396"/>
              <a:gd name="f178" fmla="val 509594"/>
              <a:gd name="f179" fmla="val 474028"/>
              <a:gd name="f180" fmla="val 1136834"/>
              <a:gd name="f181" fmla="val 438319"/>
              <a:gd name="f182" fmla="val 1133822"/>
              <a:gd name="f183" fmla="val 402897"/>
              <a:gd name="f184" fmla="val 1127512"/>
              <a:gd name="f185" fmla="val 329328"/>
              <a:gd name="f186" fmla="val 1115753"/>
              <a:gd name="f187" fmla="val 256763"/>
              <a:gd name="f188" fmla="val 1080331"/>
              <a:gd name="f189" fmla="val 190365"/>
              <a:gd name="f190" fmla="val 1042471"/>
              <a:gd name="f191" fmla="val 119234"/>
              <a:gd name="f192" fmla="val 985968"/>
              <a:gd name="f193" fmla="val 80944"/>
              <a:gd name="f194" fmla="val 902360"/>
              <a:gd name="f195" fmla="val 83955"/>
              <a:gd name="f196" fmla="val 819470"/>
              <a:gd name="f197" fmla="val 86967"/>
              <a:gd name="f198" fmla="val 764400"/>
              <a:gd name="f199" fmla="val 127408"/>
              <a:gd name="f200" fmla="val 729265"/>
              <a:gd name="f201" fmla="val 199686"/>
              <a:gd name="f202" fmla="val 713634"/>
              <a:gd name="f203" fmla="val 231810"/>
              <a:gd name="f204" fmla="val 702161"/>
              <a:gd name="f205" fmla="val 265081"/>
              <a:gd name="f206" fmla="val 695421"/>
              <a:gd name="f207" fmla="val 300360"/>
              <a:gd name="f208" fmla="val 673622"/>
              <a:gd name="f209" fmla="val 414513"/>
              <a:gd name="f210" fmla="val 671041"/>
              <a:gd name="f211" fmla="val 529527"/>
              <a:gd name="f212" fmla="val 683804"/>
              <a:gd name="f213" fmla="val 644542"/>
              <a:gd name="f214" fmla="val 692122"/>
              <a:gd name="f215" fmla="val 719114"/>
              <a:gd name="f216" fmla="val 707467"/>
              <a:gd name="f217" fmla="val 792683"/>
              <a:gd name="f218" fmla="val 750059"/>
              <a:gd name="f219" fmla="val 856787"/>
              <a:gd name="f220" fmla="val 828505"/>
              <a:gd name="f221" fmla="val 974813"/>
              <a:gd name="f222" fmla="val 995433"/>
              <a:gd name="f223" fmla="val 971945"/>
              <a:gd name="f224" fmla="val 1070149"/>
              <a:gd name="f225" fmla="val 851768"/>
              <a:gd name="f226" fmla="val 1089796"/>
              <a:gd name="f227" fmla="val 820218"/>
              <a:gd name="f228" fmla="val 1102990"/>
              <a:gd name="f229" fmla="val 786086"/>
              <a:gd name="f230" fmla="val 1112311"/>
              <a:gd name="f231" fmla="val 750234"/>
              <a:gd name="f232" fmla="val 1133106"/>
              <a:gd name="f233" fmla="val 671216"/>
              <a:gd name="f234" fmla="val 1137695"/>
              <a:gd name="f235" fmla="val 590620"/>
              <a:gd name="f236" fmla="val 509450"/>
              <a:gd name="f237" fmla="+- 0 0 -90"/>
              <a:gd name="f238" fmla="*/ f3 1 1229374"/>
              <a:gd name="f239" fmla="*/ f4 1 1022568"/>
              <a:gd name="f240" fmla="val f5"/>
              <a:gd name="f241" fmla="val f6"/>
              <a:gd name="f242" fmla="val f7"/>
              <a:gd name="f243" fmla="*/ f237 f0 1"/>
              <a:gd name="f244" fmla="+- f242 0 f240"/>
              <a:gd name="f245" fmla="+- f241 0 f240"/>
              <a:gd name="f246" fmla="*/ f243 1 f2"/>
              <a:gd name="f247" fmla="*/ f245 1 1229374"/>
              <a:gd name="f248" fmla="*/ f244 1 1022568"/>
              <a:gd name="f249" fmla="*/ 693843 f245 1"/>
              <a:gd name="f250" fmla="*/ 931790 f244 1"/>
              <a:gd name="f251" fmla="*/ 611526 f245 1"/>
              <a:gd name="f252" fmla="*/ 757405 f244 1"/>
              <a:gd name="f253" fmla="*/ 583131 f245 1"/>
              <a:gd name="f254" fmla="*/ 494679 f244 1"/>
              <a:gd name="f255" fmla="*/ 593313 f245 1"/>
              <a:gd name="f256" fmla="*/ 448645 f244 1"/>
              <a:gd name="f257" fmla="*/ 635045 f245 1"/>
              <a:gd name="f258" fmla="*/ 264938 f244 1"/>
              <a:gd name="f259" fmla="*/ 819900 f245 1"/>
              <a:gd name="f260" fmla="*/ 15119 f244 1"/>
              <a:gd name="f261" fmla="*/ 1181004 f245 1"/>
              <a:gd name="f262" fmla="*/ 197392 f244 1"/>
              <a:gd name="f263" fmla="*/ 1223166 f245 1"/>
              <a:gd name="f264" fmla="*/ 379665 f244 1"/>
              <a:gd name="f265" fmla="*/ 1176845 f245 1"/>
              <a:gd name="f266" fmla="*/ 825667 f244 1"/>
              <a:gd name="f267" fmla="*/ 885438 f245 1"/>
              <a:gd name="f268" fmla="*/ 1022568 f244 1"/>
              <a:gd name="f269" fmla="*/ 42048 f245 1"/>
              <a:gd name="f270" fmla="*/ 1022425 f244 1"/>
              <a:gd name="f271" fmla="*/ 3041 f245 1"/>
              <a:gd name="f272" fmla="*/ 975530 f244 1"/>
              <a:gd name="f273" fmla="*/ 98982 f245 1"/>
              <a:gd name="f274" fmla="*/ 778916 f244 1"/>
              <a:gd name="f275" fmla="*/ 351095 f245 1"/>
              <a:gd name="f276" fmla="*/ 543295 f244 1"/>
              <a:gd name="f277" fmla="*/ 453489 f245 1"/>
              <a:gd name="f278" fmla="*/ 453807 f244 1"/>
              <a:gd name="f279" fmla="*/ 485326 f245 1"/>
              <a:gd name="f280" fmla="*/ 161109 f244 1"/>
              <a:gd name="f281" fmla="*/ 454063 f245 1"/>
              <a:gd name="f282" fmla="*/ 125400 f244 1"/>
              <a:gd name="f283" fmla="*/ 107300 f245 1"/>
              <a:gd name="f284" fmla="*/ 230663 f244 1"/>
              <a:gd name="f285" fmla="*/ 96687 f245 1"/>
              <a:gd name="f286" fmla="*/ 269670 f244 1"/>
              <a:gd name="f287" fmla="*/ 68149 f245 1"/>
              <a:gd name="f288" fmla="*/ 292902 f244 1"/>
              <a:gd name="f289" fmla="*/ 15661 f245 1"/>
              <a:gd name="f290" fmla="*/ 233961 f244 1"/>
              <a:gd name="f291" fmla="*/ 271933 f245 1"/>
              <a:gd name="f292" fmla="*/ 4076 f244 1"/>
              <a:gd name="f293" fmla="*/ 578399 f245 1"/>
              <a:gd name="f294" fmla="*/ 140172 f244 1"/>
              <a:gd name="f295" fmla="*/ 553876 f245 1"/>
              <a:gd name="f296" fmla="*/ 459974 f244 1"/>
              <a:gd name="f297" fmla="*/ 341773 f245 1"/>
              <a:gd name="f298" fmla="*/ 652573 f244 1"/>
              <a:gd name="f299" fmla="*/ 124078 f245 1"/>
              <a:gd name="f300" fmla="*/ 885326 f244 1"/>
              <a:gd name="f301" fmla="*/ 110168 f245 1"/>
              <a:gd name="f302" fmla="*/ 911283 f244 1"/>
              <a:gd name="f303" fmla="*/ 128094 f245 1"/>
              <a:gd name="f304" fmla="*/ 938387 f244 1"/>
              <a:gd name="f305" fmla="*/ 201806 f245 1"/>
              <a:gd name="f306" fmla="*/ 651107 f245 1"/>
              <a:gd name="f307" fmla="*/ 938244 f244 1"/>
              <a:gd name="f308" fmla="*/ 693413 f245 1"/>
              <a:gd name="f309" fmla="*/ 1134396 f245 1"/>
              <a:gd name="f310" fmla="*/ 509594 f244 1"/>
              <a:gd name="f311" fmla="*/ 1133822 f245 1"/>
              <a:gd name="f312" fmla="*/ 402897 f244 1"/>
              <a:gd name="f313" fmla="*/ 1080331 f245 1"/>
              <a:gd name="f314" fmla="*/ 190365 f244 1"/>
              <a:gd name="f315" fmla="*/ 902360 f245 1"/>
              <a:gd name="f316" fmla="*/ 83955 f244 1"/>
              <a:gd name="f317" fmla="*/ 729265 f245 1"/>
              <a:gd name="f318" fmla="*/ 199686 f244 1"/>
              <a:gd name="f319" fmla="*/ 695421 f245 1"/>
              <a:gd name="f320" fmla="*/ 300360 f244 1"/>
              <a:gd name="f321" fmla="*/ 683804 f245 1"/>
              <a:gd name="f322" fmla="*/ 644542 f244 1"/>
              <a:gd name="f323" fmla="*/ 750059 f245 1"/>
              <a:gd name="f324" fmla="*/ 856787 f244 1"/>
              <a:gd name="f325" fmla="*/ 1070149 f245 1"/>
              <a:gd name="f326" fmla="*/ 851768 f244 1"/>
              <a:gd name="f327" fmla="*/ 1112311 f245 1"/>
              <a:gd name="f328" fmla="*/ 750234 f244 1"/>
              <a:gd name="f329" fmla="*/ 509450 f244 1"/>
              <a:gd name="f330" fmla="+- f246 0 f1"/>
              <a:gd name="f331" fmla="*/ f249 1 1229374"/>
              <a:gd name="f332" fmla="*/ f250 1 1022568"/>
              <a:gd name="f333" fmla="*/ f251 1 1229374"/>
              <a:gd name="f334" fmla="*/ f252 1 1022568"/>
              <a:gd name="f335" fmla="*/ f253 1 1229374"/>
              <a:gd name="f336" fmla="*/ f254 1 1022568"/>
              <a:gd name="f337" fmla="*/ f255 1 1229374"/>
              <a:gd name="f338" fmla="*/ f256 1 1022568"/>
              <a:gd name="f339" fmla="*/ f257 1 1229374"/>
              <a:gd name="f340" fmla="*/ f258 1 1022568"/>
              <a:gd name="f341" fmla="*/ f259 1 1229374"/>
              <a:gd name="f342" fmla="*/ f260 1 1022568"/>
              <a:gd name="f343" fmla="*/ f261 1 1229374"/>
              <a:gd name="f344" fmla="*/ f262 1 1022568"/>
              <a:gd name="f345" fmla="*/ f263 1 1229374"/>
              <a:gd name="f346" fmla="*/ f264 1 1022568"/>
              <a:gd name="f347" fmla="*/ f265 1 1229374"/>
              <a:gd name="f348" fmla="*/ f266 1 1022568"/>
              <a:gd name="f349" fmla="*/ f267 1 1229374"/>
              <a:gd name="f350" fmla="*/ f268 1 1022568"/>
              <a:gd name="f351" fmla="*/ f269 1 1229374"/>
              <a:gd name="f352" fmla="*/ f270 1 1022568"/>
              <a:gd name="f353" fmla="*/ f271 1 1229374"/>
              <a:gd name="f354" fmla="*/ f272 1 1022568"/>
              <a:gd name="f355" fmla="*/ f273 1 1229374"/>
              <a:gd name="f356" fmla="*/ f274 1 1022568"/>
              <a:gd name="f357" fmla="*/ f275 1 1229374"/>
              <a:gd name="f358" fmla="*/ f276 1 1022568"/>
              <a:gd name="f359" fmla="*/ f277 1 1229374"/>
              <a:gd name="f360" fmla="*/ f278 1 1022568"/>
              <a:gd name="f361" fmla="*/ f279 1 1229374"/>
              <a:gd name="f362" fmla="*/ f280 1 1022568"/>
              <a:gd name="f363" fmla="*/ f281 1 1229374"/>
              <a:gd name="f364" fmla="*/ f282 1 1022568"/>
              <a:gd name="f365" fmla="*/ f283 1 1229374"/>
              <a:gd name="f366" fmla="*/ f284 1 1022568"/>
              <a:gd name="f367" fmla="*/ f285 1 1229374"/>
              <a:gd name="f368" fmla="*/ f286 1 1022568"/>
              <a:gd name="f369" fmla="*/ f287 1 1229374"/>
              <a:gd name="f370" fmla="*/ f288 1 1022568"/>
              <a:gd name="f371" fmla="*/ f289 1 1229374"/>
              <a:gd name="f372" fmla="*/ f290 1 1022568"/>
              <a:gd name="f373" fmla="*/ f291 1 1229374"/>
              <a:gd name="f374" fmla="*/ f292 1 1022568"/>
              <a:gd name="f375" fmla="*/ f293 1 1229374"/>
              <a:gd name="f376" fmla="*/ f294 1 1022568"/>
              <a:gd name="f377" fmla="*/ f295 1 1229374"/>
              <a:gd name="f378" fmla="*/ f296 1 1022568"/>
              <a:gd name="f379" fmla="*/ f297 1 1229374"/>
              <a:gd name="f380" fmla="*/ f298 1 1022568"/>
              <a:gd name="f381" fmla="*/ f299 1 1229374"/>
              <a:gd name="f382" fmla="*/ f300 1 1022568"/>
              <a:gd name="f383" fmla="*/ f301 1 1229374"/>
              <a:gd name="f384" fmla="*/ f302 1 1022568"/>
              <a:gd name="f385" fmla="*/ f303 1 1229374"/>
              <a:gd name="f386" fmla="*/ f304 1 1022568"/>
              <a:gd name="f387" fmla="*/ f305 1 1229374"/>
              <a:gd name="f388" fmla="*/ f306 1 1229374"/>
              <a:gd name="f389" fmla="*/ f307 1 1022568"/>
              <a:gd name="f390" fmla="*/ f308 1 1229374"/>
              <a:gd name="f391" fmla="*/ f309 1 1229374"/>
              <a:gd name="f392" fmla="*/ f310 1 1022568"/>
              <a:gd name="f393" fmla="*/ f311 1 1229374"/>
              <a:gd name="f394" fmla="*/ f312 1 1022568"/>
              <a:gd name="f395" fmla="*/ f313 1 1229374"/>
              <a:gd name="f396" fmla="*/ f314 1 1022568"/>
              <a:gd name="f397" fmla="*/ f315 1 1229374"/>
              <a:gd name="f398" fmla="*/ f316 1 1022568"/>
              <a:gd name="f399" fmla="*/ f317 1 1229374"/>
              <a:gd name="f400" fmla="*/ f318 1 1022568"/>
              <a:gd name="f401" fmla="*/ f319 1 1229374"/>
              <a:gd name="f402" fmla="*/ f320 1 1022568"/>
              <a:gd name="f403" fmla="*/ f321 1 1229374"/>
              <a:gd name="f404" fmla="*/ f322 1 1022568"/>
              <a:gd name="f405" fmla="*/ f323 1 1229374"/>
              <a:gd name="f406" fmla="*/ f324 1 1022568"/>
              <a:gd name="f407" fmla="*/ f325 1 1229374"/>
              <a:gd name="f408" fmla="*/ f326 1 1022568"/>
              <a:gd name="f409" fmla="*/ f327 1 1229374"/>
              <a:gd name="f410" fmla="*/ f328 1 1022568"/>
              <a:gd name="f411" fmla="*/ f329 1 1022568"/>
              <a:gd name="f412" fmla="*/ f240 1 f247"/>
              <a:gd name="f413" fmla="*/ f241 1 f247"/>
              <a:gd name="f414" fmla="*/ f240 1 f248"/>
              <a:gd name="f415" fmla="*/ f242 1 f248"/>
              <a:gd name="f416" fmla="*/ f331 1 f247"/>
              <a:gd name="f417" fmla="*/ f332 1 f248"/>
              <a:gd name="f418" fmla="*/ f333 1 f247"/>
              <a:gd name="f419" fmla="*/ f334 1 f248"/>
              <a:gd name="f420" fmla="*/ f335 1 f247"/>
              <a:gd name="f421" fmla="*/ f336 1 f248"/>
              <a:gd name="f422" fmla="*/ f337 1 f247"/>
              <a:gd name="f423" fmla="*/ f338 1 f248"/>
              <a:gd name="f424" fmla="*/ f339 1 f247"/>
              <a:gd name="f425" fmla="*/ f340 1 f248"/>
              <a:gd name="f426" fmla="*/ f341 1 f247"/>
              <a:gd name="f427" fmla="*/ f342 1 f248"/>
              <a:gd name="f428" fmla="*/ f343 1 f247"/>
              <a:gd name="f429" fmla="*/ f344 1 f248"/>
              <a:gd name="f430" fmla="*/ f345 1 f247"/>
              <a:gd name="f431" fmla="*/ f346 1 f248"/>
              <a:gd name="f432" fmla="*/ f347 1 f247"/>
              <a:gd name="f433" fmla="*/ f348 1 f248"/>
              <a:gd name="f434" fmla="*/ f349 1 f247"/>
              <a:gd name="f435" fmla="*/ f350 1 f248"/>
              <a:gd name="f436" fmla="*/ f351 1 f247"/>
              <a:gd name="f437" fmla="*/ f352 1 f248"/>
              <a:gd name="f438" fmla="*/ f353 1 f247"/>
              <a:gd name="f439" fmla="*/ f354 1 f248"/>
              <a:gd name="f440" fmla="*/ f355 1 f247"/>
              <a:gd name="f441" fmla="*/ f356 1 f248"/>
              <a:gd name="f442" fmla="*/ f357 1 f247"/>
              <a:gd name="f443" fmla="*/ f358 1 f248"/>
              <a:gd name="f444" fmla="*/ f359 1 f247"/>
              <a:gd name="f445" fmla="*/ f360 1 f248"/>
              <a:gd name="f446" fmla="*/ f361 1 f247"/>
              <a:gd name="f447" fmla="*/ f362 1 f248"/>
              <a:gd name="f448" fmla="*/ f363 1 f247"/>
              <a:gd name="f449" fmla="*/ f364 1 f248"/>
              <a:gd name="f450" fmla="*/ f365 1 f247"/>
              <a:gd name="f451" fmla="*/ f366 1 f248"/>
              <a:gd name="f452" fmla="*/ f367 1 f247"/>
              <a:gd name="f453" fmla="*/ f368 1 f248"/>
              <a:gd name="f454" fmla="*/ f369 1 f247"/>
              <a:gd name="f455" fmla="*/ f370 1 f248"/>
              <a:gd name="f456" fmla="*/ f371 1 f247"/>
              <a:gd name="f457" fmla="*/ f372 1 f248"/>
              <a:gd name="f458" fmla="*/ f373 1 f247"/>
              <a:gd name="f459" fmla="*/ f374 1 f248"/>
              <a:gd name="f460" fmla="*/ f375 1 f247"/>
              <a:gd name="f461" fmla="*/ f376 1 f248"/>
              <a:gd name="f462" fmla="*/ f377 1 f247"/>
              <a:gd name="f463" fmla="*/ f378 1 f248"/>
              <a:gd name="f464" fmla="*/ f379 1 f247"/>
              <a:gd name="f465" fmla="*/ f380 1 f248"/>
              <a:gd name="f466" fmla="*/ f381 1 f247"/>
              <a:gd name="f467" fmla="*/ f382 1 f248"/>
              <a:gd name="f468" fmla="*/ f383 1 f247"/>
              <a:gd name="f469" fmla="*/ f384 1 f248"/>
              <a:gd name="f470" fmla="*/ f385 1 f247"/>
              <a:gd name="f471" fmla="*/ f386 1 f248"/>
              <a:gd name="f472" fmla="*/ f387 1 f247"/>
              <a:gd name="f473" fmla="*/ f388 1 f247"/>
              <a:gd name="f474" fmla="*/ f389 1 f248"/>
              <a:gd name="f475" fmla="*/ f390 1 f247"/>
              <a:gd name="f476" fmla="*/ f391 1 f247"/>
              <a:gd name="f477" fmla="*/ f392 1 f248"/>
              <a:gd name="f478" fmla="*/ f393 1 f247"/>
              <a:gd name="f479" fmla="*/ f394 1 f248"/>
              <a:gd name="f480" fmla="*/ f395 1 f247"/>
              <a:gd name="f481" fmla="*/ f396 1 f248"/>
              <a:gd name="f482" fmla="*/ f397 1 f247"/>
              <a:gd name="f483" fmla="*/ f398 1 f248"/>
              <a:gd name="f484" fmla="*/ f399 1 f247"/>
              <a:gd name="f485" fmla="*/ f400 1 f248"/>
              <a:gd name="f486" fmla="*/ f401 1 f247"/>
              <a:gd name="f487" fmla="*/ f402 1 f248"/>
              <a:gd name="f488" fmla="*/ f403 1 f247"/>
              <a:gd name="f489" fmla="*/ f404 1 f248"/>
              <a:gd name="f490" fmla="*/ f405 1 f247"/>
              <a:gd name="f491" fmla="*/ f406 1 f248"/>
              <a:gd name="f492" fmla="*/ f407 1 f247"/>
              <a:gd name="f493" fmla="*/ f408 1 f248"/>
              <a:gd name="f494" fmla="*/ f409 1 f247"/>
              <a:gd name="f495" fmla="*/ f410 1 f248"/>
              <a:gd name="f496" fmla="*/ f411 1 f248"/>
              <a:gd name="f497" fmla="*/ f412 f238 1"/>
              <a:gd name="f498" fmla="*/ f413 f238 1"/>
              <a:gd name="f499" fmla="*/ f415 f239 1"/>
              <a:gd name="f500" fmla="*/ f414 f239 1"/>
              <a:gd name="f501" fmla="*/ f416 f238 1"/>
              <a:gd name="f502" fmla="*/ f417 f239 1"/>
              <a:gd name="f503" fmla="*/ f418 f238 1"/>
              <a:gd name="f504" fmla="*/ f419 f239 1"/>
              <a:gd name="f505" fmla="*/ f420 f238 1"/>
              <a:gd name="f506" fmla="*/ f421 f239 1"/>
              <a:gd name="f507" fmla="*/ f422 f238 1"/>
              <a:gd name="f508" fmla="*/ f423 f239 1"/>
              <a:gd name="f509" fmla="*/ f424 f238 1"/>
              <a:gd name="f510" fmla="*/ f425 f239 1"/>
              <a:gd name="f511" fmla="*/ f426 f238 1"/>
              <a:gd name="f512" fmla="*/ f427 f239 1"/>
              <a:gd name="f513" fmla="*/ f428 f238 1"/>
              <a:gd name="f514" fmla="*/ f429 f239 1"/>
              <a:gd name="f515" fmla="*/ f430 f238 1"/>
              <a:gd name="f516" fmla="*/ f431 f239 1"/>
              <a:gd name="f517" fmla="*/ f432 f238 1"/>
              <a:gd name="f518" fmla="*/ f433 f239 1"/>
              <a:gd name="f519" fmla="*/ f434 f238 1"/>
              <a:gd name="f520" fmla="*/ f435 f239 1"/>
              <a:gd name="f521" fmla="*/ f436 f238 1"/>
              <a:gd name="f522" fmla="*/ f437 f239 1"/>
              <a:gd name="f523" fmla="*/ f438 f238 1"/>
              <a:gd name="f524" fmla="*/ f439 f239 1"/>
              <a:gd name="f525" fmla="*/ f440 f238 1"/>
              <a:gd name="f526" fmla="*/ f441 f239 1"/>
              <a:gd name="f527" fmla="*/ f442 f238 1"/>
              <a:gd name="f528" fmla="*/ f443 f239 1"/>
              <a:gd name="f529" fmla="*/ f444 f238 1"/>
              <a:gd name="f530" fmla="*/ f445 f239 1"/>
              <a:gd name="f531" fmla="*/ f446 f238 1"/>
              <a:gd name="f532" fmla="*/ f447 f239 1"/>
              <a:gd name="f533" fmla="*/ f448 f238 1"/>
              <a:gd name="f534" fmla="*/ f449 f239 1"/>
              <a:gd name="f535" fmla="*/ f450 f238 1"/>
              <a:gd name="f536" fmla="*/ f451 f239 1"/>
              <a:gd name="f537" fmla="*/ f452 f238 1"/>
              <a:gd name="f538" fmla="*/ f453 f239 1"/>
              <a:gd name="f539" fmla="*/ f454 f238 1"/>
              <a:gd name="f540" fmla="*/ f455 f239 1"/>
              <a:gd name="f541" fmla="*/ f456 f238 1"/>
              <a:gd name="f542" fmla="*/ f457 f239 1"/>
              <a:gd name="f543" fmla="*/ f458 f238 1"/>
              <a:gd name="f544" fmla="*/ f459 f239 1"/>
              <a:gd name="f545" fmla="*/ f460 f238 1"/>
              <a:gd name="f546" fmla="*/ f461 f239 1"/>
              <a:gd name="f547" fmla="*/ f462 f238 1"/>
              <a:gd name="f548" fmla="*/ f463 f239 1"/>
              <a:gd name="f549" fmla="*/ f464 f238 1"/>
              <a:gd name="f550" fmla="*/ f465 f239 1"/>
              <a:gd name="f551" fmla="*/ f466 f238 1"/>
              <a:gd name="f552" fmla="*/ f467 f239 1"/>
              <a:gd name="f553" fmla="*/ f468 f238 1"/>
              <a:gd name="f554" fmla="*/ f469 f239 1"/>
              <a:gd name="f555" fmla="*/ f470 f238 1"/>
              <a:gd name="f556" fmla="*/ f471 f239 1"/>
              <a:gd name="f557" fmla="*/ f472 f238 1"/>
              <a:gd name="f558" fmla="*/ f473 f238 1"/>
              <a:gd name="f559" fmla="*/ f474 f239 1"/>
              <a:gd name="f560" fmla="*/ f475 f238 1"/>
              <a:gd name="f561" fmla="*/ f476 f238 1"/>
              <a:gd name="f562" fmla="*/ f477 f239 1"/>
              <a:gd name="f563" fmla="*/ f478 f238 1"/>
              <a:gd name="f564" fmla="*/ f479 f239 1"/>
              <a:gd name="f565" fmla="*/ f480 f238 1"/>
              <a:gd name="f566" fmla="*/ f481 f239 1"/>
              <a:gd name="f567" fmla="*/ f482 f238 1"/>
              <a:gd name="f568" fmla="*/ f483 f239 1"/>
              <a:gd name="f569" fmla="*/ f484 f238 1"/>
              <a:gd name="f570" fmla="*/ f485 f239 1"/>
              <a:gd name="f571" fmla="*/ f486 f238 1"/>
              <a:gd name="f572" fmla="*/ f487 f239 1"/>
              <a:gd name="f573" fmla="*/ f488 f238 1"/>
              <a:gd name="f574" fmla="*/ f489 f239 1"/>
              <a:gd name="f575" fmla="*/ f490 f238 1"/>
              <a:gd name="f576" fmla="*/ f491 f239 1"/>
              <a:gd name="f577" fmla="*/ f492 f238 1"/>
              <a:gd name="f578" fmla="*/ f493 f239 1"/>
              <a:gd name="f579" fmla="*/ f494 f238 1"/>
              <a:gd name="f580" fmla="*/ f495 f239 1"/>
              <a:gd name="f581" fmla="*/ f496 f2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0">
                <a:pos x="f501" y="f502"/>
              </a:cxn>
              <a:cxn ang="f330">
                <a:pos x="f503" y="f504"/>
              </a:cxn>
              <a:cxn ang="f330">
                <a:pos x="f505" y="f506"/>
              </a:cxn>
              <a:cxn ang="f330">
                <a:pos x="f507" y="f508"/>
              </a:cxn>
              <a:cxn ang="f330">
                <a:pos x="f509" y="f510"/>
              </a:cxn>
              <a:cxn ang="f330">
                <a:pos x="f511" y="f512"/>
              </a:cxn>
              <a:cxn ang="f330">
                <a:pos x="f513" y="f514"/>
              </a:cxn>
              <a:cxn ang="f330">
                <a:pos x="f515" y="f516"/>
              </a:cxn>
              <a:cxn ang="f330">
                <a:pos x="f517" y="f518"/>
              </a:cxn>
              <a:cxn ang="f330">
                <a:pos x="f519" y="f520"/>
              </a:cxn>
              <a:cxn ang="f330">
                <a:pos x="f521" y="f522"/>
              </a:cxn>
              <a:cxn ang="f330">
                <a:pos x="f523" y="f524"/>
              </a:cxn>
              <a:cxn ang="f330">
                <a:pos x="f525" y="f526"/>
              </a:cxn>
              <a:cxn ang="f330">
                <a:pos x="f527" y="f528"/>
              </a:cxn>
              <a:cxn ang="f330">
                <a:pos x="f529" y="f530"/>
              </a:cxn>
              <a:cxn ang="f330">
                <a:pos x="f531" y="f532"/>
              </a:cxn>
              <a:cxn ang="f330">
                <a:pos x="f533" y="f534"/>
              </a:cxn>
              <a:cxn ang="f330">
                <a:pos x="f535" y="f536"/>
              </a:cxn>
              <a:cxn ang="f330">
                <a:pos x="f537" y="f538"/>
              </a:cxn>
              <a:cxn ang="f330">
                <a:pos x="f539" y="f540"/>
              </a:cxn>
              <a:cxn ang="f330">
                <a:pos x="f541" y="f542"/>
              </a:cxn>
              <a:cxn ang="f330">
                <a:pos x="f543" y="f544"/>
              </a:cxn>
              <a:cxn ang="f330">
                <a:pos x="f545" y="f546"/>
              </a:cxn>
              <a:cxn ang="f330">
                <a:pos x="f547" y="f548"/>
              </a:cxn>
              <a:cxn ang="f330">
                <a:pos x="f549" y="f550"/>
              </a:cxn>
              <a:cxn ang="f330">
                <a:pos x="f551" y="f552"/>
              </a:cxn>
              <a:cxn ang="f330">
                <a:pos x="f553" y="f554"/>
              </a:cxn>
              <a:cxn ang="f330">
                <a:pos x="f555" y="f556"/>
              </a:cxn>
              <a:cxn ang="f330">
                <a:pos x="f557" y="f556"/>
              </a:cxn>
              <a:cxn ang="f330">
                <a:pos x="f558" y="f559"/>
              </a:cxn>
              <a:cxn ang="f330">
                <a:pos x="f560" y="f502"/>
              </a:cxn>
              <a:cxn ang="f330">
                <a:pos x="f561" y="f562"/>
              </a:cxn>
              <a:cxn ang="f330">
                <a:pos x="f563" y="f564"/>
              </a:cxn>
              <a:cxn ang="f330">
                <a:pos x="f565" y="f566"/>
              </a:cxn>
              <a:cxn ang="f330">
                <a:pos x="f567" y="f568"/>
              </a:cxn>
              <a:cxn ang="f330">
                <a:pos x="f569" y="f570"/>
              </a:cxn>
              <a:cxn ang="f330">
                <a:pos x="f571" y="f572"/>
              </a:cxn>
              <a:cxn ang="f330">
                <a:pos x="f573" y="f574"/>
              </a:cxn>
              <a:cxn ang="f330">
                <a:pos x="f575" y="f576"/>
              </a:cxn>
              <a:cxn ang="f330">
                <a:pos x="f577" y="f578"/>
              </a:cxn>
              <a:cxn ang="f330">
                <a:pos x="f579" y="f580"/>
              </a:cxn>
              <a:cxn ang="f330">
                <a:pos x="f561" y="f581"/>
              </a:cxn>
            </a:cxnLst>
            <a:rect l="f497" t="f500" r="f498" b="f499"/>
            <a:pathLst>
              <a:path w="1229374" h="102256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7"/>
                  <a:pt x="f61" y="f7"/>
                </a:cubicBezTo>
                <a:cubicBezTo>
                  <a:pt x="f62" y="f63"/>
                  <a:pt x="f64" y="f7"/>
                  <a:pt x="f65" y="f63"/>
                </a:cubicBezTo>
                <a:cubicBezTo>
                  <a:pt x="f66" y="f63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16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34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4"/>
                  <a:pt x="f168" y="f164"/>
                </a:cubicBezTo>
                <a:cubicBezTo>
                  <a:pt x="f169" y="f164"/>
                  <a:pt x="f170" y="f164"/>
                  <a:pt x="f171" y="f172"/>
                </a:cubicBezTo>
                <a:cubicBezTo>
                  <a:pt x="f173" y="f172"/>
                  <a:pt x="f174" y="f175"/>
                  <a:pt x="f176" y="f9"/>
                </a:cubicBezTo>
                <a:close/>
                <a:moveTo>
                  <a:pt x="f177" y="f178"/>
                </a:moveTo>
                <a:cubicBezTo>
                  <a:pt x="f177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177" y="f23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orma libre: forma 7">
            <a:extLst>
              <a:ext uri="{FF2B5EF4-FFF2-40B4-BE49-F238E27FC236}">
                <a16:creationId xmlns:a16="http://schemas.microsoft.com/office/drawing/2014/main" id="{C957B4E9-8570-4B6C-AC7E-DD81A5E25397}"/>
              </a:ext>
            </a:extLst>
          </p:cNvPr>
          <p:cNvSpPr/>
          <p:nvPr/>
        </p:nvSpPr>
        <p:spPr>
          <a:xfrm>
            <a:off x="4631756" y="1670407"/>
            <a:ext cx="647276" cy="9892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47280"/>
              <a:gd name="f7" fmla="val 989295"/>
              <a:gd name="f8" fmla="val 294582"/>
              <a:gd name="f9" fmla="val 789115"/>
              <a:gd name="f10" fmla="val 360264"/>
              <a:gd name="f11" fmla="val 781658"/>
              <a:gd name="f12" fmla="val 416193"/>
              <a:gd name="f13" fmla="val 775778"/>
              <a:gd name="f14" fmla="val 471980"/>
              <a:gd name="f15" fmla="val 768751"/>
              <a:gd name="f16" fmla="val 508979"/>
              <a:gd name="f17" fmla="val 764018"/>
              <a:gd name="f18" fmla="val 545692"/>
              <a:gd name="f19" fmla="val 765309"/>
              <a:gd name="f20" fmla="val 581687"/>
              <a:gd name="f21" fmla="val 774057"/>
              <a:gd name="f22" fmla="val 616393"/>
              <a:gd name="f23" fmla="val 782375"/>
              <a:gd name="f24" fmla="val 641920"/>
              <a:gd name="f25" fmla="val 801018"/>
              <a:gd name="f26" fmla="val 646508"/>
              <a:gd name="f27" fmla="val 840025"/>
              <a:gd name="f28" fmla="val 651097"/>
              <a:gd name="f29" fmla="val 880467"/>
              <a:gd name="f30" fmla="val 635179"/>
              <a:gd name="f31" fmla="val 914024"/>
              <a:gd name="f32" fmla="val 600187"/>
              <a:gd name="f33" fmla="val 932237"/>
              <a:gd name="f34" fmla="val 548990"/>
              <a:gd name="f35" fmla="val 958911"/>
              <a:gd name="f36" fmla="val 492630"/>
              <a:gd name="f37" fmla="val 965795"/>
              <a:gd name="f38" fmla="val 436414"/>
              <a:gd name="f39" fmla="val 970958"/>
              <a:gd name="f40" fmla="val 325415"/>
              <a:gd name="f41" fmla="val 981283"/>
              <a:gd name="f42" fmla="val 214847"/>
              <a:gd name="f43" fmla="val 997202"/>
              <a:gd name="f44" fmla="val 102701"/>
              <a:gd name="f45" fmla="val 984725"/>
              <a:gd name="f46" fmla="val 57957"/>
              <a:gd name="f47" fmla="val 979706"/>
              <a:gd name="f48" fmla="val 24256"/>
              <a:gd name="f49" fmla="val 964361"/>
              <a:gd name="f50" fmla="val 11206"/>
              <a:gd name="f51" fmla="val 919044"/>
              <a:gd name="f52" fmla="val -2992"/>
              <a:gd name="f53" fmla="val 869281"/>
              <a:gd name="f54" fmla="val -10736"/>
              <a:gd name="f55" fmla="val 819661"/>
              <a:gd name="f56" fmla="val 32430"/>
              <a:gd name="f57" fmla="val 778359"/>
              <a:gd name="f58" fmla="val 93666"/>
              <a:gd name="f59" fmla="val 719705"/>
              <a:gd name="f60" fmla="val 151316"/>
              <a:gd name="f61" fmla="val 657752"/>
              <a:gd name="f62" fmla="val 206673"/>
              <a:gd name="f63" fmla="val 593648"/>
              <a:gd name="f64" fmla="val 269342"/>
              <a:gd name="f65" fmla="val 521083"/>
              <a:gd name="f66" fmla="val 329287"/>
              <a:gd name="f67" fmla="val 446654"/>
              <a:gd name="f68" fmla="val 374892"/>
              <a:gd name="f69" fmla="val 361612"/>
              <a:gd name="f70" fmla="val 381201"/>
              <a:gd name="f71" fmla="val 349709"/>
              <a:gd name="f72" fmla="val 388372"/>
              <a:gd name="f73" fmla="val 337519"/>
              <a:gd name="f74" fmla="val 390953"/>
              <a:gd name="f75" fmla="val 324613"/>
              <a:gd name="f76" fmla="val 396546"/>
              <a:gd name="f77" fmla="val 296504"/>
              <a:gd name="f78" fmla="val 399415"/>
              <a:gd name="f79" fmla="val 267679"/>
              <a:gd name="f80" fmla="val 371163"/>
              <a:gd name="f81" fmla="val 248032"/>
              <a:gd name="f82" fmla="val 344202"/>
              <a:gd name="f83" fmla="val 229245"/>
              <a:gd name="f84" fmla="val 321113"/>
              <a:gd name="f85" fmla="val 245307"/>
              <a:gd name="f86" fmla="val 300462"/>
              <a:gd name="f87" fmla="val 259935"/>
              <a:gd name="f88" fmla="val 280672"/>
              <a:gd name="f89" fmla="val 273989"/>
              <a:gd name="f90" fmla="val 263750"/>
              <a:gd name="f91" fmla="val 292345"/>
              <a:gd name="f92" fmla="val 245823"/>
              <a:gd name="f93" fmla="val 308981"/>
              <a:gd name="f94" fmla="val 230478"/>
              <a:gd name="f95" fmla="val 323178"/>
              <a:gd name="f96" fmla="val 215564"/>
              <a:gd name="f97" fmla="val 196634"/>
              <a:gd name="f98" fmla="val 347271"/>
              <a:gd name="f99" fmla="val 159491"/>
              <a:gd name="f100" fmla="val 366488"/>
              <a:gd name="f101" fmla="val 121201"/>
              <a:gd name="f102" fmla="val 374089"/>
              <a:gd name="f103" fmla="val 85061"/>
              <a:gd name="f104" fmla="val 348849"/>
              <a:gd name="f105" fmla="val 48779"/>
              <a:gd name="f106" fmla="val 323465"/>
              <a:gd name="f107" fmla="val 43329"/>
              <a:gd name="f108" fmla="val 283884"/>
              <a:gd name="f109" fmla="val 49496"/>
              <a:gd name="f110" fmla="val 243156"/>
              <a:gd name="f111" fmla="val 63837"/>
              <a:gd name="f112" fmla="val 148219"/>
              <a:gd name="f113" fmla="val 118476"/>
              <a:gd name="f114" fmla="val 79670"/>
              <a:gd name="f115" fmla="val 202083"/>
              <a:gd name="f116" fmla="val 39228"/>
              <a:gd name="f117" fmla="val 311074"/>
              <a:gd name="f118" fmla="val -13546"/>
              <a:gd name="f119" fmla="val 423077"/>
              <a:gd name="f120" fmla="val -16845"/>
              <a:gd name="f121" fmla="val 527909"/>
              <a:gd name="f122" fmla="val 52565"/>
              <a:gd name="f123" fmla="val 598323"/>
              <a:gd name="f124" fmla="val 99030"/>
              <a:gd name="f125" fmla="val 622559"/>
              <a:gd name="f126" fmla="val 169874"/>
              <a:gd name="f127" fmla="val 613381"/>
              <a:gd name="f128" fmla="val 251187"/>
              <a:gd name="f129" fmla="val 596172"/>
              <a:gd name="f130" fmla="val 404205"/>
              <a:gd name="f131" fmla="val 512421"/>
              <a:gd name="f132" fmla="val 525529"/>
              <a:gd name="f133" fmla="val 420496"/>
              <a:gd name="f134" fmla="val 641834"/>
              <a:gd name="f135" fmla="val 382635"/>
              <a:gd name="f136" fmla="val 689732"/>
              <a:gd name="f137" fmla="val 341190"/>
              <a:gd name="f138" fmla="val 734619"/>
              <a:gd name="f139" fmla="val 788971"/>
              <a:gd name="f140" fmla="+- 0 0 -90"/>
              <a:gd name="f141" fmla="*/ f3 1 647280"/>
              <a:gd name="f142" fmla="*/ f4 1 989295"/>
              <a:gd name="f143" fmla="val f5"/>
              <a:gd name="f144" fmla="val f6"/>
              <a:gd name="f145" fmla="val f7"/>
              <a:gd name="f146" fmla="*/ f140 f0 1"/>
              <a:gd name="f147" fmla="+- f145 0 f143"/>
              <a:gd name="f148" fmla="+- f144 0 f143"/>
              <a:gd name="f149" fmla="*/ f146 1 f2"/>
              <a:gd name="f150" fmla="*/ f148 1 647280"/>
              <a:gd name="f151" fmla="*/ f147 1 989295"/>
              <a:gd name="f152" fmla="*/ 294582 f148 1"/>
              <a:gd name="f153" fmla="*/ 789115 f147 1"/>
              <a:gd name="f154" fmla="*/ 471980 f148 1"/>
              <a:gd name="f155" fmla="*/ 768751 f147 1"/>
              <a:gd name="f156" fmla="*/ 581687 f148 1"/>
              <a:gd name="f157" fmla="*/ 774057 f147 1"/>
              <a:gd name="f158" fmla="*/ 646508 f148 1"/>
              <a:gd name="f159" fmla="*/ 840025 f147 1"/>
              <a:gd name="f160" fmla="*/ 600187 f148 1"/>
              <a:gd name="f161" fmla="*/ 932237 f147 1"/>
              <a:gd name="f162" fmla="*/ 436414 f148 1"/>
              <a:gd name="f163" fmla="*/ 970958 f147 1"/>
              <a:gd name="f164" fmla="*/ 102701 f148 1"/>
              <a:gd name="f165" fmla="*/ 984725 f147 1"/>
              <a:gd name="f166" fmla="*/ 11206 f148 1"/>
              <a:gd name="f167" fmla="*/ 919044 f147 1"/>
              <a:gd name="f168" fmla="*/ 32430 f148 1"/>
              <a:gd name="f169" fmla="*/ 778359 f147 1"/>
              <a:gd name="f170" fmla="*/ 206673 f148 1"/>
              <a:gd name="f171" fmla="*/ 593648 f147 1"/>
              <a:gd name="f172" fmla="*/ 374892 f148 1"/>
              <a:gd name="f173" fmla="*/ 361612 f147 1"/>
              <a:gd name="f174" fmla="*/ 390953 f148 1"/>
              <a:gd name="f175" fmla="*/ 324613 f147 1"/>
              <a:gd name="f176" fmla="*/ 371163 f148 1"/>
              <a:gd name="f177" fmla="*/ 248032 f147 1"/>
              <a:gd name="f178" fmla="*/ 300462 f148 1"/>
              <a:gd name="f179" fmla="*/ 259935 f147 1"/>
              <a:gd name="f180" fmla="*/ 245823 f148 1"/>
              <a:gd name="f181" fmla="*/ 308981 f147 1"/>
              <a:gd name="f182" fmla="*/ 196634 f148 1"/>
              <a:gd name="f183" fmla="*/ 347271 f147 1"/>
              <a:gd name="f184" fmla="*/ 85061 f148 1"/>
              <a:gd name="f185" fmla="*/ 348849 f147 1"/>
              <a:gd name="f186" fmla="*/ 49496 f148 1"/>
              <a:gd name="f187" fmla="*/ 243156 f147 1"/>
              <a:gd name="f188" fmla="*/ 202083 f148 1"/>
              <a:gd name="f189" fmla="*/ 39228 f147 1"/>
              <a:gd name="f190" fmla="*/ 527909 f148 1"/>
              <a:gd name="f191" fmla="*/ 52565 f147 1"/>
              <a:gd name="f192" fmla="*/ 613381 f148 1"/>
              <a:gd name="f193" fmla="*/ 251187 f147 1"/>
              <a:gd name="f194" fmla="*/ 420496 f148 1"/>
              <a:gd name="f195" fmla="*/ 641834 f147 1"/>
              <a:gd name="f196" fmla="*/ 788971 f147 1"/>
              <a:gd name="f197" fmla="+- f149 0 f1"/>
              <a:gd name="f198" fmla="*/ f152 1 647280"/>
              <a:gd name="f199" fmla="*/ f153 1 989295"/>
              <a:gd name="f200" fmla="*/ f154 1 647280"/>
              <a:gd name="f201" fmla="*/ f155 1 989295"/>
              <a:gd name="f202" fmla="*/ f156 1 647280"/>
              <a:gd name="f203" fmla="*/ f157 1 989295"/>
              <a:gd name="f204" fmla="*/ f158 1 647280"/>
              <a:gd name="f205" fmla="*/ f159 1 989295"/>
              <a:gd name="f206" fmla="*/ f160 1 647280"/>
              <a:gd name="f207" fmla="*/ f161 1 989295"/>
              <a:gd name="f208" fmla="*/ f162 1 647280"/>
              <a:gd name="f209" fmla="*/ f163 1 989295"/>
              <a:gd name="f210" fmla="*/ f164 1 647280"/>
              <a:gd name="f211" fmla="*/ f165 1 989295"/>
              <a:gd name="f212" fmla="*/ f166 1 647280"/>
              <a:gd name="f213" fmla="*/ f167 1 989295"/>
              <a:gd name="f214" fmla="*/ f168 1 647280"/>
              <a:gd name="f215" fmla="*/ f169 1 989295"/>
              <a:gd name="f216" fmla="*/ f170 1 647280"/>
              <a:gd name="f217" fmla="*/ f171 1 989295"/>
              <a:gd name="f218" fmla="*/ f172 1 647280"/>
              <a:gd name="f219" fmla="*/ f173 1 989295"/>
              <a:gd name="f220" fmla="*/ f174 1 647280"/>
              <a:gd name="f221" fmla="*/ f175 1 989295"/>
              <a:gd name="f222" fmla="*/ f176 1 647280"/>
              <a:gd name="f223" fmla="*/ f177 1 989295"/>
              <a:gd name="f224" fmla="*/ f178 1 647280"/>
              <a:gd name="f225" fmla="*/ f179 1 989295"/>
              <a:gd name="f226" fmla="*/ f180 1 647280"/>
              <a:gd name="f227" fmla="*/ f181 1 989295"/>
              <a:gd name="f228" fmla="*/ f182 1 647280"/>
              <a:gd name="f229" fmla="*/ f183 1 989295"/>
              <a:gd name="f230" fmla="*/ f184 1 647280"/>
              <a:gd name="f231" fmla="*/ f185 1 989295"/>
              <a:gd name="f232" fmla="*/ f186 1 647280"/>
              <a:gd name="f233" fmla="*/ f187 1 989295"/>
              <a:gd name="f234" fmla="*/ f188 1 647280"/>
              <a:gd name="f235" fmla="*/ f189 1 989295"/>
              <a:gd name="f236" fmla="*/ f190 1 647280"/>
              <a:gd name="f237" fmla="*/ f191 1 989295"/>
              <a:gd name="f238" fmla="*/ f192 1 647280"/>
              <a:gd name="f239" fmla="*/ f193 1 989295"/>
              <a:gd name="f240" fmla="*/ f194 1 647280"/>
              <a:gd name="f241" fmla="*/ f195 1 989295"/>
              <a:gd name="f242" fmla="*/ f196 1 989295"/>
              <a:gd name="f243" fmla="*/ f143 1 f150"/>
              <a:gd name="f244" fmla="*/ f144 1 f150"/>
              <a:gd name="f245" fmla="*/ f143 1 f151"/>
              <a:gd name="f246" fmla="*/ f145 1 f151"/>
              <a:gd name="f247" fmla="*/ f198 1 f150"/>
              <a:gd name="f248" fmla="*/ f199 1 f151"/>
              <a:gd name="f249" fmla="*/ f200 1 f150"/>
              <a:gd name="f250" fmla="*/ f201 1 f151"/>
              <a:gd name="f251" fmla="*/ f202 1 f150"/>
              <a:gd name="f252" fmla="*/ f203 1 f151"/>
              <a:gd name="f253" fmla="*/ f204 1 f150"/>
              <a:gd name="f254" fmla="*/ f205 1 f151"/>
              <a:gd name="f255" fmla="*/ f206 1 f150"/>
              <a:gd name="f256" fmla="*/ f207 1 f151"/>
              <a:gd name="f257" fmla="*/ f208 1 f150"/>
              <a:gd name="f258" fmla="*/ f209 1 f151"/>
              <a:gd name="f259" fmla="*/ f210 1 f150"/>
              <a:gd name="f260" fmla="*/ f211 1 f151"/>
              <a:gd name="f261" fmla="*/ f212 1 f150"/>
              <a:gd name="f262" fmla="*/ f213 1 f151"/>
              <a:gd name="f263" fmla="*/ f214 1 f150"/>
              <a:gd name="f264" fmla="*/ f215 1 f151"/>
              <a:gd name="f265" fmla="*/ f216 1 f150"/>
              <a:gd name="f266" fmla="*/ f217 1 f151"/>
              <a:gd name="f267" fmla="*/ f218 1 f150"/>
              <a:gd name="f268" fmla="*/ f219 1 f151"/>
              <a:gd name="f269" fmla="*/ f220 1 f150"/>
              <a:gd name="f270" fmla="*/ f221 1 f151"/>
              <a:gd name="f271" fmla="*/ f222 1 f150"/>
              <a:gd name="f272" fmla="*/ f223 1 f151"/>
              <a:gd name="f273" fmla="*/ f224 1 f150"/>
              <a:gd name="f274" fmla="*/ f225 1 f151"/>
              <a:gd name="f275" fmla="*/ f226 1 f150"/>
              <a:gd name="f276" fmla="*/ f227 1 f151"/>
              <a:gd name="f277" fmla="*/ f228 1 f150"/>
              <a:gd name="f278" fmla="*/ f229 1 f151"/>
              <a:gd name="f279" fmla="*/ f230 1 f150"/>
              <a:gd name="f280" fmla="*/ f231 1 f151"/>
              <a:gd name="f281" fmla="*/ f232 1 f150"/>
              <a:gd name="f282" fmla="*/ f233 1 f151"/>
              <a:gd name="f283" fmla="*/ f234 1 f150"/>
              <a:gd name="f284" fmla="*/ f235 1 f151"/>
              <a:gd name="f285" fmla="*/ f236 1 f150"/>
              <a:gd name="f286" fmla="*/ f237 1 f151"/>
              <a:gd name="f287" fmla="*/ f238 1 f150"/>
              <a:gd name="f288" fmla="*/ f239 1 f151"/>
              <a:gd name="f289" fmla="*/ f240 1 f150"/>
              <a:gd name="f290" fmla="*/ f241 1 f151"/>
              <a:gd name="f291" fmla="*/ f242 1 f151"/>
              <a:gd name="f292" fmla="*/ f243 f141 1"/>
              <a:gd name="f293" fmla="*/ f244 f141 1"/>
              <a:gd name="f294" fmla="*/ f246 f142 1"/>
              <a:gd name="f295" fmla="*/ f245 f142 1"/>
              <a:gd name="f296" fmla="*/ f247 f141 1"/>
              <a:gd name="f297" fmla="*/ f248 f142 1"/>
              <a:gd name="f298" fmla="*/ f249 f141 1"/>
              <a:gd name="f299" fmla="*/ f250 f142 1"/>
              <a:gd name="f300" fmla="*/ f251 f141 1"/>
              <a:gd name="f301" fmla="*/ f252 f142 1"/>
              <a:gd name="f302" fmla="*/ f253 f141 1"/>
              <a:gd name="f303" fmla="*/ f254 f142 1"/>
              <a:gd name="f304" fmla="*/ f255 f141 1"/>
              <a:gd name="f305" fmla="*/ f256 f142 1"/>
              <a:gd name="f306" fmla="*/ f257 f141 1"/>
              <a:gd name="f307" fmla="*/ f258 f142 1"/>
              <a:gd name="f308" fmla="*/ f259 f141 1"/>
              <a:gd name="f309" fmla="*/ f260 f142 1"/>
              <a:gd name="f310" fmla="*/ f261 f141 1"/>
              <a:gd name="f311" fmla="*/ f262 f142 1"/>
              <a:gd name="f312" fmla="*/ f263 f141 1"/>
              <a:gd name="f313" fmla="*/ f264 f142 1"/>
              <a:gd name="f314" fmla="*/ f265 f141 1"/>
              <a:gd name="f315" fmla="*/ f266 f142 1"/>
              <a:gd name="f316" fmla="*/ f267 f141 1"/>
              <a:gd name="f317" fmla="*/ f268 f142 1"/>
              <a:gd name="f318" fmla="*/ f269 f141 1"/>
              <a:gd name="f319" fmla="*/ f270 f142 1"/>
              <a:gd name="f320" fmla="*/ f271 f141 1"/>
              <a:gd name="f321" fmla="*/ f272 f142 1"/>
              <a:gd name="f322" fmla="*/ f273 f141 1"/>
              <a:gd name="f323" fmla="*/ f274 f142 1"/>
              <a:gd name="f324" fmla="*/ f275 f141 1"/>
              <a:gd name="f325" fmla="*/ f276 f142 1"/>
              <a:gd name="f326" fmla="*/ f277 f141 1"/>
              <a:gd name="f327" fmla="*/ f278 f142 1"/>
              <a:gd name="f328" fmla="*/ f279 f141 1"/>
              <a:gd name="f329" fmla="*/ f280 f142 1"/>
              <a:gd name="f330" fmla="*/ f281 f141 1"/>
              <a:gd name="f331" fmla="*/ f282 f142 1"/>
              <a:gd name="f332" fmla="*/ f283 f141 1"/>
              <a:gd name="f333" fmla="*/ f284 f142 1"/>
              <a:gd name="f334" fmla="*/ f285 f141 1"/>
              <a:gd name="f335" fmla="*/ f286 f142 1"/>
              <a:gd name="f336" fmla="*/ f287 f141 1"/>
              <a:gd name="f337" fmla="*/ f288 f142 1"/>
              <a:gd name="f338" fmla="*/ f289 f141 1"/>
              <a:gd name="f339" fmla="*/ f290 f142 1"/>
              <a:gd name="f340" fmla="*/ f291 f1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7">
                <a:pos x="f296" y="f297"/>
              </a:cxn>
              <a:cxn ang="f197">
                <a:pos x="f298" y="f299"/>
              </a:cxn>
              <a:cxn ang="f197">
                <a:pos x="f300" y="f301"/>
              </a:cxn>
              <a:cxn ang="f197">
                <a:pos x="f302" y="f303"/>
              </a:cxn>
              <a:cxn ang="f197">
                <a:pos x="f304" y="f305"/>
              </a:cxn>
              <a:cxn ang="f197">
                <a:pos x="f306" y="f307"/>
              </a:cxn>
              <a:cxn ang="f197">
                <a:pos x="f308" y="f309"/>
              </a:cxn>
              <a:cxn ang="f197">
                <a:pos x="f310" y="f311"/>
              </a:cxn>
              <a:cxn ang="f197">
                <a:pos x="f312" y="f313"/>
              </a:cxn>
              <a:cxn ang="f197">
                <a:pos x="f314" y="f315"/>
              </a:cxn>
              <a:cxn ang="f197">
                <a:pos x="f316" y="f317"/>
              </a:cxn>
              <a:cxn ang="f197">
                <a:pos x="f318" y="f319"/>
              </a:cxn>
              <a:cxn ang="f197">
                <a:pos x="f320" y="f321"/>
              </a:cxn>
              <a:cxn ang="f197">
                <a:pos x="f322" y="f323"/>
              </a:cxn>
              <a:cxn ang="f197">
                <a:pos x="f324" y="f325"/>
              </a:cxn>
              <a:cxn ang="f197">
                <a:pos x="f326" y="f327"/>
              </a:cxn>
              <a:cxn ang="f197">
                <a:pos x="f328" y="f329"/>
              </a:cxn>
              <a:cxn ang="f197">
                <a:pos x="f330" y="f331"/>
              </a:cxn>
              <a:cxn ang="f197">
                <a:pos x="f332" y="f333"/>
              </a:cxn>
              <a:cxn ang="f197">
                <a:pos x="f334" y="f335"/>
              </a:cxn>
              <a:cxn ang="f197">
                <a:pos x="f336" y="f337"/>
              </a:cxn>
              <a:cxn ang="f197">
                <a:pos x="f338" y="f339"/>
              </a:cxn>
              <a:cxn ang="f197">
                <a:pos x="f296" y="f340"/>
              </a:cxn>
            </a:cxnLst>
            <a:rect l="f292" t="f295" r="f293" b="f294"/>
            <a:pathLst>
              <a:path w="647280" h="98929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73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8" y="f139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orma libre: forma 8">
            <a:extLst>
              <a:ext uri="{FF2B5EF4-FFF2-40B4-BE49-F238E27FC236}">
                <a16:creationId xmlns:a16="http://schemas.microsoft.com/office/drawing/2014/main" id="{87F109B5-C2E9-4034-83D7-DC4076E612DE}"/>
              </a:ext>
            </a:extLst>
          </p:cNvPr>
          <p:cNvSpPr/>
          <p:nvPr/>
        </p:nvSpPr>
        <p:spPr>
          <a:xfrm>
            <a:off x="3127760" y="1673480"/>
            <a:ext cx="647733" cy="9853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47733"/>
              <a:gd name="f7" fmla="val 985366"/>
              <a:gd name="f8" fmla="val 294211"/>
              <a:gd name="f9" fmla="val 785471"/>
              <a:gd name="f10" fmla="val 361470"/>
              <a:gd name="f11" fmla="val 778013"/>
              <a:gd name="f12" fmla="val 418117"/>
              <a:gd name="f13" fmla="val 771990"/>
              <a:gd name="f14" fmla="val 474764"/>
              <a:gd name="f15" fmla="val 765394"/>
              <a:gd name="f16" fmla="val 511620"/>
              <a:gd name="f17" fmla="val 761235"/>
              <a:gd name="f18" fmla="val 548333"/>
              <a:gd name="f19" fmla="val 761521"/>
              <a:gd name="f20" fmla="val 584328"/>
              <a:gd name="f21" fmla="val 770986"/>
              <a:gd name="f22" fmla="val 618173"/>
              <a:gd name="f23" fmla="val 779878"/>
              <a:gd name="f24" fmla="val 641118"/>
              <a:gd name="f25" fmla="val 800672"/>
              <a:gd name="f26" fmla="val 646424"/>
              <a:gd name="f27" fmla="val 835951"/>
              <a:gd name="f28" fmla="val 651731"/>
              <a:gd name="f29" fmla="val 871229"/>
              <a:gd name="f30" fmla="val 901059"/>
              <a:gd name="f31" fmla="val 610716"/>
              <a:gd name="f32" fmla="val 922713"/>
              <a:gd name="f33" fmla="val 587053"/>
              <a:gd name="f34" fmla="val 939492"/>
              <a:gd name="f35" fmla="val 560092"/>
              <a:gd name="f36" fmla="val 947380"/>
              <a:gd name="f37" fmla="val 532127"/>
              <a:gd name="f38" fmla="val 952112"/>
              <a:gd name="f39" fmla="val 389292"/>
              <a:gd name="f40" fmla="val 976348"/>
              <a:gd name="f41" fmla="val 246169"/>
              <a:gd name="f42" fmla="val 993988"/>
              <a:gd name="f43" fmla="val 100752"/>
              <a:gd name="f44" fmla="val 980938"/>
              <a:gd name="f45" fmla="val 57156"/>
              <a:gd name="f46" fmla="val 977066"/>
              <a:gd name="f47" fmla="val 24889"/>
              <a:gd name="f48" fmla="val 961577"/>
              <a:gd name="f49" fmla="val 12269"/>
              <a:gd name="f50" fmla="val 917551"/>
              <a:gd name="f51" fmla="val -1785"/>
              <a:gd name="f52" fmla="val 868218"/>
              <a:gd name="f53" fmla="val -12397"/>
              <a:gd name="f54" fmla="val 818742"/>
              <a:gd name="f55" fmla="val 31199"/>
              <a:gd name="f56" fmla="val 776866"/>
              <a:gd name="f57" fmla="val 88706"/>
              <a:gd name="f58" fmla="val 721654"/>
              <a:gd name="f59" fmla="val 143345"/>
              <a:gd name="f60" fmla="val 663573"/>
              <a:gd name="f61" fmla="val 195976"/>
              <a:gd name="f62" fmla="val 603628"/>
              <a:gd name="f63" fmla="val 258216"/>
              <a:gd name="f64" fmla="val 532497"/>
              <a:gd name="f65" fmla="val 318304"/>
              <a:gd name="f66" fmla="val 459788"/>
              <a:gd name="f67" fmla="val 365056"/>
              <a:gd name="f68" fmla="val 377041"/>
              <a:gd name="f69" fmla="val 372226"/>
              <a:gd name="f70" fmla="val 364278"/>
              <a:gd name="f71" fmla="val 379827"/>
              <a:gd name="f72" fmla="val 351515"/>
              <a:gd name="f73" fmla="val 385850"/>
              <a:gd name="f74" fmla="val 338178"/>
              <a:gd name="f75" fmla="val 402055"/>
              <a:gd name="f76" fmla="val 302038"/>
              <a:gd name="f77" fmla="val 397179"/>
              <a:gd name="f78" fmla="val 263748"/>
              <a:gd name="f79" fmla="val 373373"/>
              <a:gd name="f80" fmla="val 246826"/>
              <a:gd name="f81" fmla="val 340389"/>
              <a:gd name="f82" fmla="val 223307"/>
              <a:gd name="f83" fmla="val 314862"/>
              <a:gd name="f84" fmla="val 245679"/>
              <a:gd name="f85" fmla="val 291200"/>
              <a:gd name="f86" fmla="val 264322"/>
              <a:gd name="f87" fmla="val 264239"/>
              <a:gd name="f88" fmla="val 285403"/>
              <a:gd name="f89" fmla="val 240720"/>
              <a:gd name="f90" fmla="val 310930"/>
              <a:gd name="f91" fmla="val 213902"/>
              <a:gd name="f92" fmla="val 332298"/>
              <a:gd name="f93" fmla="val 176759"/>
              <a:gd name="f94" fmla="val 362127"/>
              <a:gd name="f95" fmla="val 134740"/>
              <a:gd name="f96" fmla="val 372452"/>
              <a:gd name="f97" fmla="val 90427"/>
              <a:gd name="f98" fmla="val 349794"/>
              <a:gd name="f99" fmla="val 56296"/>
              <a:gd name="f100" fmla="val 41525"/>
              <a:gd name="f101" fmla="val 283539"/>
              <a:gd name="f102" fmla="val 50846"/>
              <a:gd name="f103" fmla="val 231911"/>
              <a:gd name="f104" fmla="val 72357"/>
              <a:gd name="f105" fmla="val 113886"/>
              <a:gd name="f106" fmla="val 179914"/>
              <a:gd name="f107" fmla="val 18518"/>
              <a:gd name="f108" fmla="val 307979"/>
              <a:gd name="f109" fmla="val 3174"/>
              <a:gd name="f110" fmla="val 352292"/>
              <a:gd name="f111" fmla="val -2132"/>
              <a:gd name="f112" fmla="val 395889"/>
              <a:gd name="f113" fmla="val -1272"/>
              <a:gd name="f114" fmla="val 439341"/>
              <a:gd name="f115" fmla="val 9484"/>
              <a:gd name="f116" fmla="val 576871"/>
              <a:gd name="f117" fmla="val 43615"/>
              <a:gd name="f118" fmla="val 640975"/>
              <a:gd name="f119" fmla="val 159059"/>
              <a:gd name="f120" fmla="val 605696"/>
              <a:gd name="f121" fmla="val 296589"/>
              <a:gd name="f122" fmla="val 565972"/>
              <a:gd name="f123" fmla="val 451327"/>
              <a:gd name="f124" fmla="val 477201"/>
              <a:gd name="f125" fmla="val 575663"/>
              <a:gd name="f126" fmla="val 375381"/>
              <a:gd name="f127" fmla="val 693545"/>
              <a:gd name="f128" fmla="val 351432"/>
              <a:gd name="f129" fmla="val 721367"/>
              <a:gd name="f130" fmla="val 326765"/>
              <a:gd name="f131" fmla="val 748615"/>
              <a:gd name="f132" fmla="val 294068"/>
              <a:gd name="f133" fmla="val 785614"/>
              <a:gd name="f134" fmla="+- 0 0 -90"/>
              <a:gd name="f135" fmla="*/ f3 1 647733"/>
              <a:gd name="f136" fmla="*/ f4 1 985366"/>
              <a:gd name="f137" fmla="val f5"/>
              <a:gd name="f138" fmla="val f6"/>
              <a:gd name="f139" fmla="val f7"/>
              <a:gd name="f140" fmla="*/ f134 f0 1"/>
              <a:gd name="f141" fmla="+- f139 0 f137"/>
              <a:gd name="f142" fmla="+- f138 0 f137"/>
              <a:gd name="f143" fmla="*/ f140 1 f2"/>
              <a:gd name="f144" fmla="*/ f142 1 647733"/>
              <a:gd name="f145" fmla="*/ f141 1 985366"/>
              <a:gd name="f146" fmla="*/ 294211 f142 1"/>
              <a:gd name="f147" fmla="*/ 785471 f141 1"/>
              <a:gd name="f148" fmla="*/ 474764 f142 1"/>
              <a:gd name="f149" fmla="*/ 765394 f141 1"/>
              <a:gd name="f150" fmla="*/ 584328 f142 1"/>
              <a:gd name="f151" fmla="*/ 770986 f141 1"/>
              <a:gd name="f152" fmla="*/ 646424 f142 1"/>
              <a:gd name="f153" fmla="*/ 835951 f141 1"/>
              <a:gd name="f154" fmla="*/ 610716 f142 1"/>
              <a:gd name="f155" fmla="*/ 922713 f141 1"/>
              <a:gd name="f156" fmla="*/ 532127 f142 1"/>
              <a:gd name="f157" fmla="*/ 952112 f141 1"/>
              <a:gd name="f158" fmla="*/ 100752 f142 1"/>
              <a:gd name="f159" fmla="*/ 980938 f141 1"/>
              <a:gd name="f160" fmla="*/ 12269 f142 1"/>
              <a:gd name="f161" fmla="*/ 917551 f141 1"/>
              <a:gd name="f162" fmla="*/ 31199 f142 1"/>
              <a:gd name="f163" fmla="*/ 776866 f141 1"/>
              <a:gd name="f164" fmla="*/ 195976 f142 1"/>
              <a:gd name="f165" fmla="*/ 603628 f141 1"/>
              <a:gd name="f166" fmla="*/ 365056 f142 1"/>
              <a:gd name="f167" fmla="*/ 377041 f141 1"/>
              <a:gd name="f168" fmla="*/ 385850 f142 1"/>
              <a:gd name="f169" fmla="*/ 338178 f141 1"/>
              <a:gd name="f170" fmla="*/ 373373 f142 1"/>
              <a:gd name="f171" fmla="*/ 246826 f141 1"/>
              <a:gd name="f172" fmla="*/ 291200 f142 1"/>
              <a:gd name="f173" fmla="*/ 264322 f141 1"/>
              <a:gd name="f174" fmla="*/ 213902 f142 1"/>
              <a:gd name="f175" fmla="*/ 332298 f141 1"/>
              <a:gd name="f176" fmla="*/ 90427 f142 1"/>
              <a:gd name="f177" fmla="*/ 349794 f141 1"/>
              <a:gd name="f178" fmla="*/ 50846 f142 1"/>
              <a:gd name="f179" fmla="*/ 231911 f141 1"/>
              <a:gd name="f180" fmla="*/ 307979 f142 1"/>
              <a:gd name="f181" fmla="*/ 3174 f141 1"/>
              <a:gd name="f182" fmla="*/ 439341 f142 1"/>
              <a:gd name="f183" fmla="*/ 9484 f141 1"/>
              <a:gd name="f184" fmla="*/ 605696 f142 1"/>
              <a:gd name="f185" fmla="*/ 296589 f141 1"/>
              <a:gd name="f186" fmla="*/ 375381 f142 1"/>
              <a:gd name="f187" fmla="*/ 693545 f141 1"/>
              <a:gd name="f188" fmla="*/ 294068 f142 1"/>
              <a:gd name="f189" fmla="*/ 785614 f141 1"/>
              <a:gd name="f190" fmla="+- f143 0 f1"/>
              <a:gd name="f191" fmla="*/ f146 1 647733"/>
              <a:gd name="f192" fmla="*/ f147 1 985366"/>
              <a:gd name="f193" fmla="*/ f148 1 647733"/>
              <a:gd name="f194" fmla="*/ f149 1 985366"/>
              <a:gd name="f195" fmla="*/ f150 1 647733"/>
              <a:gd name="f196" fmla="*/ f151 1 985366"/>
              <a:gd name="f197" fmla="*/ f152 1 647733"/>
              <a:gd name="f198" fmla="*/ f153 1 985366"/>
              <a:gd name="f199" fmla="*/ f154 1 647733"/>
              <a:gd name="f200" fmla="*/ f155 1 985366"/>
              <a:gd name="f201" fmla="*/ f156 1 647733"/>
              <a:gd name="f202" fmla="*/ f157 1 985366"/>
              <a:gd name="f203" fmla="*/ f158 1 647733"/>
              <a:gd name="f204" fmla="*/ f159 1 985366"/>
              <a:gd name="f205" fmla="*/ f160 1 647733"/>
              <a:gd name="f206" fmla="*/ f161 1 985366"/>
              <a:gd name="f207" fmla="*/ f162 1 647733"/>
              <a:gd name="f208" fmla="*/ f163 1 985366"/>
              <a:gd name="f209" fmla="*/ f164 1 647733"/>
              <a:gd name="f210" fmla="*/ f165 1 985366"/>
              <a:gd name="f211" fmla="*/ f166 1 647733"/>
              <a:gd name="f212" fmla="*/ f167 1 985366"/>
              <a:gd name="f213" fmla="*/ f168 1 647733"/>
              <a:gd name="f214" fmla="*/ f169 1 985366"/>
              <a:gd name="f215" fmla="*/ f170 1 647733"/>
              <a:gd name="f216" fmla="*/ f171 1 985366"/>
              <a:gd name="f217" fmla="*/ f172 1 647733"/>
              <a:gd name="f218" fmla="*/ f173 1 985366"/>
              <a:gd name="f219" fmla="*/ f174 1 647733"/>
              <a:gd name="f220" fmla="*/ f175 1 985366"/>
              <a:gd name="f221" fmla="*/ f176 1 647733"/>
              <a:gd name="f222" fmla="*/ f177 1 985366"/>
              <a:gd name="f223" fmla="*/ f178 1 647733"/>
              <a:gd name="f224" fmla="*/ f179 1 985366"/>
              <a:gd name="f225" fmla="*/ f180 1 647733"/>
              <a:gd name="f226" fmla="*/ f181 1 985366"/>
              <a:gd name="f227" fmla="*/ f182 1 647733"/>
              <a:gd name="f228" fmla="*/ f183 1 985366"/>
              <a:gd name="f229" fmla="*/ f184 1 647733"/>
              <a:gd name="f230" fmla="*/ f185 1 985366"/>
              <a:gd name="f231" fmla="*/ f186 1 647733"/>
              <a:gd name="f232" fmla="*/ f187 1 985366"/>
              <a:gd name="f233" fmla="*/ f188 1 647733"/>
              <a:gd name="f234" fmla="*/ f189 1 985366"/>
              <a:gd name="f235" fmla="*/ f137 1 f144"/>
              <a:gd name="f236" fmla="*/ f138 1 f144"/>
              <a:gd name="f237" fmla="*/ f137 1 f145"/>
              <a:gd name="f238" fmla="*/ f139 1 f145"/>
              <a:gd name="f239" fmla="*/ f191 1 f144"/>
              <a:gd name="f240" fmla="*/ f192 1 f145"/>
              <a:gd name="f241" fmla="*/ f193 1 f144"/>
              <a:gd name="f242" fmla="*/ f194 1 f145"/>
              <a:gd name="f243" fmla="*/ f195 1 f144"/>
              <a:gd name="f244" fmla="*/ f196 1 f145"/>
              <a:gd name="f245" fmla="*/ f197 1 f144"/>
              <a:gd name="f246" fmla="*/ f198 1 f145"/>
              <a:gd name="f247" fmla="*/ f199 1 f144"/>
              <a:gd name="f248" fmla="*/ f200 1 f145"/>
              <a:gd name="f249" fmla="*/ f201 1 f144"/>
              <a:gd name="f250" fmla="*/ f202 1 f145"/>
              <a:gd name="f251" fmla="*/ f203 1 f144"/>
              <a:gd name="f252" fmla="*/ f204 1 f145"/>
              <a:gd name="f253" fmla="*/ f205 1 f144"/>
              <a:gd name="f254" fmla="*/ f206 1 f145"/>
              <a:gd name="f255" fmla="*/ f207 1 f144"/>
              <a:gd name="f256" fmla="*/ f208 1 f145"/>
              <a:gd name="f257" fmla="*/ f209 1 f144"/>
              <a:gd name="f258" fmla="*/ f210 1 f145"/>
              <a:gd name="f259" fmla="*/ f211 1 f144"/>
              <a:gd name="f260" fmla="*/ f212 1 f145"/>
              <a:gd name="f261" fmla="*/ f213 1 f144"/>
              <a:gd name="f262" fmla="*/ f214 1 f145"/>
              <a:gd name="f263" fmla="*/ f215 1 f144"/>
              <a:gd name="f264" fmla="*/ f216 1 f145"/>
              <a:gd name="f265" fmla="*/ f217 1 f144"/>
              <a:gd name="f266" fmla="*/ f218 1 f145"/>
              <a:gd name="f267" fmla="*/ f219 1 f144"/>
              <a:gd name="f268" fmla="*/ f220 1 f145"/>
              <a:gd name="f269" fmla="*/ f221 1 f144"/>
              <a:gd name="f270" fmla="*/ f222 1 f145"/>
              <a:gd name="f271" fmla="*/ f223 1 f144"/>
              <a:gd name="f272" fmla="*/ f224 1 f145"/>
              <a:gd name="f273" fmla="*/ f225 1 f144"/>
              <a:gd name="f274" fmla="*/ f226 1 f145"/>
              <a:gd name="f275" fmla="*/ f227 1 f144"/>
              <a:gd name="f276" fmla="*/ f228 1 f145"/>
              <a:gd name="f277" fmla="*/ f229 1 f144"/>
              <a:gd name="f278" fmla="*/ f230 1 f145"/>
              <a:gd name="f279" fmla="*/ f231 1 f144"/>
              <a:gd name="f280" fmla="*/ f232 1 f145"/>
              <a:gd name="f281" fmla="*/ f233 1 f144"/>
              <a:gd name="f282" fmla="*/ f234 1 f145"/>
              <a:gd name="f283" fmla="*/ f235 f135 1"/>
              <a:gd name="f284" fmla="*/ f236 f135 1"/>
              <a:gd name="f285" fmla="*/ f238 f136 1"/>
              <a:gd name="f286" fmla="*/ f237 f136 1"/>
              <a:gd name="f287" fmla="*/ f239 f135 1"/>
              <a:gd name="f288" fmla="*/ f240 f136 1"/>
              <a:gd name="f289" fmla="*/ f241 f135 1"/>
              <a:gd name="f290" fmla="*/ f242 f136 1"/>
              <a:gd name="f291" fmla="*/ f243 f135 1"/>
              <a:gd name="f292" fmla="*/ f244 f136 1"/>
              <a:gd name="f293" fmla="*/ f245 f135 1"/>
              <a:gd name="f294" fmla="*/ f246 f136 1"/>
              <a:gd name="f295" fmla="*/ f247 f135 1"/>
              <a:gd name="f296" fmla="*/ f248 f136 1"/>
              <a:gd name="f297" fmla="*/ f249 f135 1"/>
              <a:gd name="f298" fmla="*/ f250 f136 1"/>
              <a:gd name="f299" fmla="*/ f251 f135 1"/>
              <a:gd name="f300" fmla="*/ f252 f136 1"/>
              <a:gd name="f301" fmla="*/ f253 f135 1"/>
              <a:gd name="f302" fmla="*/ f254 f136 1"/>
              <a:gd name="f303" fmla="*/ f255 f135 1"/>
              <a:gd name="f304" fmla="*/ f256 f136 1"/>
              <a:gd name="f305" fmla="*/ f257 f135 1"/>
              <a:gd name="f306" fmla="*/ f258 f136 1"/>
              <a:gd name="f307" fmla="*/ f259 f135 1"/>
              <a:gd name="f308" fmla="*/ f260 f136 1"/>
              <a:gd name="f309" fmla="*/ f261 f135 1"/>
              <a:gd name="f310" fmla="*/ f262 f136 1"/>
              <a:gd name="f311" fmla="*/ f263 f135 1"/>
              <a:gd name="f312" fmla="*/ f264 f136 1"/>
              <a:gd name="f313" fmla="*/ f265 f135 1"/>
              <a:gd name="f314" fmla="*/ f266 f136 1"/>
              <a:gd name="f315" fmla="*/ f267 f135 1"/>
              <a:gd name="f316" fmla="*/ f268 f136 1"/>
              <a:gd name="f317" fmla="*/ f269 f135 1"/>
              <a:gd name="f318" fmla="*/ f270 f136 1"/>
              <a:gd name="f319" fmla="*/ f271 f135 1"/>
              <a:gd name="f320" fmla="*/ f272 f136 1"/>
              <a:gd name="f321" fmla="*/ f273 f135 1"/>
              <a:gd name="f322" fmla="*/ f274 f136 1"/>
              <a:gd name="f323" fmla="*/ f275 f135 1"/>
              <a:gd name="f324" fmla="*/ f276 f136 1"/>
              <a:gd name="f325" fmla="*/ f277 f135 1"/>
              <a:gd name="f326" fmla="*/ f278 f136 1"/>
              <a:gd name="f327" fmla="*/ f279 f135 1"/>
              <a:gd name="f328" fmla="*/ f280 f136 1"/>
              <a:gd name="f329" fmla="*/ f281 f135 1"/>
              <a:gd name="f330" fmla="*/ f282 f1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0">
                <a:pos x="f287" y="f288"/>
              </a:cxn>
              <a:cxn ang="f190">
                <a:pos x="f289" y="f290"/>
              </a:cxn>
              <a:cxn ang="f190">
                <a:pos x="f291" y="f292"/>
              </a:cxn>
              <a:cxn ang="f190">
                <a:pos x="f293" y="f294"/>
              </a:cxn>
              <a:cxn ang="f190">
                <a:pos x="f295" y="f296"/>
              </a:cxn>
              <a:cxn ang="f190">
                <a:pos x="f297" y="f298"/>
              </a:cxn>
              <a:cxn ang="f190">
                <a:pos x="f299" y="f300"/>
              </a:cxn>
              <a:cxn ang="f190">
                <a:pos x="f301" y="f302"/>
              </a:cxn>
              <a:cxn ang="f190">
                <a:pos x="f303" y="f304"/>
              </a:cxn>
              <a:cxn ang="f190">
                <a:pos x="f305" y="f306"/>
              </a:cxn>
              <a:cxn ang="f190">
                <a:pos x="f307" y="f308"/>
              </a:cxn>
              <a:cxn ang="f190">
                <a:pos x="f309" y="f310"/>
              </a:cxn>
              <a:cxn ang="f190">
                <a:pos x="f311" y="f312"/>
              </a:cxn>
              <a:cxn ang="f190">
                <a:pos x="f313" y="f314"/>
              </a:cxn>
              <a:cxn ang="f190">
                <a:pos x="f315" y="f316"/>
              </a:cxn>
              <a:cxn ang="f190">
                <a:pos x="f317" y="f318"/>
              </a:cxn>
              <a:cxn ang="f190">
                <a:pos x="f319" y="f320"/>
              </a:cxn>
              <a:cxn ang="f190">
                <a:pos x="f321" y="f322"/>
              </a:cxn>
              <a:cxn ang="f190">
                <a:pos x="f323" y="f324"/>
              </a:cxn>
              <a:cxn ang="f190">
                <a:pos x="f325" y="f326"/>
              </a:cxn>
              <a:cxn ang="f190">
                <a:pos x="f327" y="f328"/>
              </a:cxn>
              <a:cxn ang="f190">
                <a:pos x="f329" y="f330"/>
              </a:cxn>
            </a:cxnLst>
            <a:rect l="f283" t="f286" r="f284" b="f285"/>
            <a:pathLst>
              <a:path w="647733" h="98536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24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92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orma libre: forma 9">
            <a:extLst>
              <a:ext uri="{FF2B5EF4-FFF2-40B4-BE49-F238E27FC236}">
                <a16:creationId xmlns:a16="http://schemas.microsoft.com/office/drawing/2014/main" id="{00357B87-7B2C-4674-8E8A-A208F27D6280}"/>
              </a:ext>
            </a:extLst>
          </p:cNvPr>
          <p:cNvSpPr/>
          <p:nvPr/>
        </p:nvSpPr>
        <p:spPr>
          <a:xfrm>
            <a:off x="4476408" y="3480828"/>
            <a:ext cx="1161900" cy="10212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61899"/>
              <a:gd name="f7" fmla="val 1021273"/>
              <a:gd name="f8" fmla="val 992873"/>
              <a:gd name="f9" fmla="val 456815"/>
              <a:gd name="f10" fmla="val 1023420"/>
              <a:gd name="f11" fmla="val 474598"/>
              <a:gd name="f12" fmla="val 1055687"/>
              <a:gd name="f13" fmla="val 487075"/>
              <a:gd name="f14" fmla="val 1080497"/>
              <a:gd name="f15" fmla="val 511311"/>
              <a:gd name="f16" fmla="val 1168120"/>
              <a:gd name="f17" fmla="val 597213"/>
              <a:gd name="f18" fmla="val 1176150"/>
              <a:gd name="f19" fmla="val 701758"/>
              <a:gd name="f20" fmla="val 1146034"/>
              <a:gd name="f21" fmla="val 811466"/>
              <a:gd name="f22" fmla="val 1115632"/>
              <a:gd name="f23" fmla="val 921891"/>
              <a:gd name="f24" fmla="val 1038191"/>
              <a:gd name="f25" fmla="val 986712"/>
              <a:gd name="f26" fmla="val 927622"/>
              <a:gd name="f27" fmla="val 1012813"/>
              <a:gd name="f28" fmla="val 900088"/>
              <a:gd name="f29" fmla="val 1019266"/>
              <a:gd name="f30" fmla="val 871980"/>
              <a:gd name="f31" fmla="val 1021274"/>
              <a:gd name="f32" fmla="val 843584"/>
              <a:gd name="f33" fmla="val 577274"/>
              <a:gd name="f34" fmla="val 1021130"/>
              <a:gd name="f35" fmla="val 310963"/>
              <a:gd name="f36" fmla="val 44508"/>
              <a:gd name="f37" fmla="val -92"/>
              <a:gd name="f38" fmla="val -4968"/>
              <a:gd name="f39" fmla="val 1016541"/>
              <a:gd name="f40" fmla="val 3350"/>
              <a:gd name="f41" fmla="val 972084"/>
              <a:gd name="f42" fmla="val 21133"/>
              <a:gd name="f43" fmla="val 876861"/>
              <a:gd name="f44" fmla="val 76059"/>
              <a:gd name="f45" fmla="val 801858"/>
              <a:gd name="f46" fmla="val 138011"/>
              <a:gd name="f47" fmla="val 731014"/>
              <a:gd name="f48" fmla="val 222623"/>
              <a:gd name="f49" fmla="val 634212"/>
              <a:gd name="f50" fmla="val 328459"/>
              <a:gd name="f51" fmla="val 561504"/>
              <a:gd name="f52" fmla="val 425403"/>
              <a:gd name="f53" fmla="val 478900"/>
              <a:gd name="f54" fmla="val 508724"/>
              <a:gd name="f55" fmla="val 407769"/>
              <a:gd name="f56" fmla="val 535828"/>
              <a:gd name="f57" fmla="val 319573"/>
              <a:gd name="f58" fmla="val 509298"/>
              <a:gd name="f59" fmla="val 214597"/>
              <a:gd name="f60" fmla="val 490368"/>
              <a:gd name="f61" fmla="val 139881"/>
              <a:gd name="f62" fmla="val 426407"/>
              <a:gd name="f63" fmla="val 88971"/>
              <a:gd name="f64" fmla="val 349110"/>
              <a:gd name="f65" fmla="val 85242"/>
              <a:gd name="f66" fmla="val 327025"/>
              <a:gd name="f67" fmla="val 84095"/>
              <a:gd name="f68" fmla="val 304796"/>
              <a:gd name="f69" fmla="val 83808"/>
              <a:gd name="f70" fmla="val 282855"/>
              <a:gd name="f71" fmla="val 85529"/>
              <a:gd name="f72" fmla="val 203836"/>
              <a:gd name="f73" fmla="val 92126"/>
              <a:gd name="f74" fmla="val 146473"/>
              <a:gd name="f75" fmla="val 130273"/>
              <a:gd name="f76" fmla="val 116070"/>
              <a:gd name="f77" fmla="val 204845"/>
              <a:gd name="f78" fmla="val 108182"/>
              <a:gd name="f79" fmla="val 224062"/>
              <a:gd name="f80" fmla="val 102876"/>
              <a:gd name="f81" fmla="val 244426"/>
              <a:gd name="f82" fmla="val 96136"/>
              <a:gd name="f83" fmla="val 264073"/>
              <a:gd name="f84" fmla="val 92838"/>
              <a:gd name="f85" fmla="val 273682"/>
              <a:gd name="f86" fmla="val 289744"/>
              <a:gd name="f87" fmla="val 80504"/>
              <a:gd name="f88" fmla="val 288596"/>
              <a:gd name="f89" fmla="val 68888"/>
              <a:gd name="f90" fmla="val 287879"/>
              <a:gd name="f91" fmla="val 69749"/>
              <a:gd name="f92" fmla="val 273969"/>
              <a:gd name="f93" fmla="val 67167"/>
              <a:gd name="f94" fmla="val 264790"/>
              <a:gd name="f95" fmla="val 65446"/>
              <a:gd name="f96" fmla="val 258911"/>
              <a:gd name="f97" fmla="val 63582"/>
              <a:gd name="f98" fmla="val 253031"/>
              <a:gd name="f99" fmla="val 62004"/>
              <a:gd name="f100" fmla="val 247151"/>
              <a:gd name="f101" fmla="val 35187"/>
              <a:gd name="f102" fmla="val 150350"/>
              <a:gd name="f103" fmla="val 44652"/>
              <a:gd name="f104" fmla="val 120377"/>
              <a:gd name="f105" fmla="val 126395"/>
              <a:gd name="f106" fmla="val 58425"/>
              <a:gd name="f107" fmla="val 240692"/>
              <a:gd name="f108" fmla="val -28195"/>
              <a:gd name="f109" fmla="val 480329"/>
              <a:gd name="f110" fmla="val -29772"/>
              <a:gd name="f111" fmla="val 573115"/>
              <a:gd name="f112" fmla="val 130990"/>
              <a:gd name="f113" fmla="val 634781"/>
              <a:gd name="f114" fmla="val 237686"/>
              <a:gd name="f115" fmla="val 620440"/>
              <a:gd name="f116" fmla="val 384537"/>
              <a:gd name="f117" fmla="val 537406"/>
              <a:gd name="f118" fmla="val 477466"/>
              <a:gd name="f119" fmla="val 469143"/>
              <a:gd name="f120" fmla="val 553903"/>
              <a:gd name="f121" fmla="val 384388"/>
              <a:gd name="f122" fmla="val 611554"/>
              <a:gd name="f123" fmla="val 308382"/>
              <a:gd name="f124" fmla="val 679243"/>
              <a:gd name="f125" fmla="val 235817"/>
              <a:gd name="f126" fmla="val 743777"/>
              <a:gd name="f127" fmla="val 162965"/>
              <a:gd name="f128" fmla="val 807881"/>
              <a:gd name="f129" fmla="val 117217"/>
              <a:gd name="f130" fmla="val 896078"/>
              <a:gd name="f131" fmla="val 98144"/>
              <a:gd name="f132" fmla="val 932790"/>
              <a:gd name="f133" fmla="val 100438"/>
              <a:gd name="f134" fmla="val 937093"/>
              <a:gd name="f135" fmla="val 141883"/>
              <a:gd name="f136" fmla="val 937236"/>
              <a:gd name="f137" fmla="val 281851"/>
              <a:gd name="f138" fmla="val 937379"/>
              <a:gd name="f139" fmla="val 421675"/>
              <a:gd name="f140" fmla="val 561642"/>
              <a:gd name="f141" fmla="val 570964"/>
              <a:gd name="f142" fmla="val 581289"/>
              <a:gd name="f143" fmla="val 940248"/>
              <a:gd name="f144" fmla="val 592332"/>
              <a:gd name="f145" fmla="val 929635"/>
              <a:gd name="f146" fmla="val 564797"/>
              <a:gd name="f147" fmla="val 891775"/>
              <a:gd name="f148" fmla="val 535972"/>
              <a:gd name="f149" fmla="val 853342"/>
              <a:gd name="f150" fmla="val 525216"/>
              <a:gd name="f151" fmla="val 806160"/>
              <a:gd name="f152" fmla="val 521201"/>
              <a:gd name="f153" fmla="val 788951"/>
              <a:gd name="f154" fmla="val 505139"/>
              <a:gd name="f155" fmla="val 767440"/>
              <a:gd name="f156" fmla="val 531669"/>
              <a:gd name="f157" fmla="val 754820"/>
              <a:gd name="f158" fmla="val 560638"/>
              <a:gd name="f159" fmla="val 741052"/>
              <a:gd name="f160" fmla="val 598928"/>
              <a:gd name="f161" fmla="val 754246"/>
              <a:gd name="f162" fmla="val 608107"/>
              <a:gd name="f163" fmla="val 781350"/>
              <a:gd name="f164" fmla="val 654285"/>
              <a:gd name="f165" fmla="val 918163"/>
              <a:gd name="f166" fmla="val 791240"/>
              <a:gd name="f167" fmla="val 964054"/>
              <a:gd name="f168" fmla="val 916006"/>
              <a:gd name="f169" fmla="val 1021699"/>
              <a:gd name="f170" fmla="val 906260"/>
              <a:gd name="f171" fmla="val 1086663"/>
              <a:gd name="f172" fmla="val 796695"/>
              <a:gd name="f173" fmla="val 1067303"/>
              <a:gd name="f174" fmla="val 679386"/>
              <a:gd name="f175" fmla="val 1049377"/>
              <a:gd name="f176" fmla="val 570682"/>
              <a:gd name="f177" fmla="val 982978"/>
              <a:gd name="f178" fmla="val 511024"/>
              <a:gd name="f179" fmla="val 872266"/>
              <a:gd name="f180" fmla="val 504857"/>
              <a:gd name="f181" fmla="val 849034"/>
              <a:gd name="f182" fmla="val 503567"/>
              <a:gd name="f183" fmla="val 825658"/>
              <a:gd name="f184" fmla="val 502419"/>
              <a:gd name="f185" fmla="val 802426"/>
              <a:gd name="f186" fmla="val 503280"/>
              <a:gd name="f187" fmla="val 773314"/>
              <a:gd name="f188" fmla="val 504427"/>
              <a:gd name="f189" fmla="val 763419"/>
              <a:gd name="f190" fmla="val 490230"/>
              <a:gd name="f191" fmla="val 763562"/>
              <a:gd name="f192" fmla="val 463125"/>
              <a:gd name="f193" fmla="val 436738"/>
              <a:gd name="f194" fmla="val 771880"/>
              <a:gd name="f195" fmla="val 421537"/>
              <a:gd name="f196" fmla="val 801566"/>
              <a:gd name="f197" fmla="val 421967"/>
              <a:gd name="f198" fmla="val 834550"/>
              <a:gd name="f199" fmla="val 422541"/>
              <a:gd name="f200" fmla="val 867678"/>
              <a:gd name="f201" fmla="val 422684"/>
              <a:gd name="f202" fmla="val 900375"/>
              <a:gd name="f203" fmla="val 414366"/>
              <a:gd name="f204" fmla="val 990579"/>
              <a:gd name="f205" fmla="val 391277"/>
              <a:gd name="f206" fmla="val 1032741"/>
              <a:gd name="f207" fmla="val 330902"/>
              <a:gd name="f208" fmla="val 1025571"/>
              <a:gd name="f209" fmla="val 234101"/>
              <a:gd name="f210" fmla="val 1019548"/>
              <a:gd name="f211" fmla="val 152644"/>
              <a:gd name="f212" fmla="val 959029"/>
              <a:gd name="f213" fmla="val 93990"/>
              <a:gd name="f214" fmla="val 874274"/>
              <a:gd name="f215" fmla="val 84955"/>
              <a:gd name="f216" fmla="val 770446"/>
              <a:gd name="f217" fmla="val 73913"/>
              <a:gd name="f218" fmla="val 686838"/>
              <a:gd name="f219" fmla="val 100587"/>
              <a:gd name="f220" fmla="val 641808"/>
              <a:gd name="f221" fmla="val 203698"/>
              <a:gd name="f222" fmla="val 641091"/>
              <a:gd name="f223" fmla="val 205419"/>
              <a:gd name="f224" fmla="val 637793"/>
              <a:gd name="f225" fmla="val 206136"/>
              <a:gd name="f226" fmla="val 632773"/>
              <a:gd name="f227" fmla="val 208861"/>
              <a:gd name="f228" fmla="val 622161"/>
              <a:gd name="f229" fmla="val 181613"/>
              <a:gd name="f230" fmla="val 611548"/>
              <a:gd name="f231" fmla="val 154796"/>
              <a:gd name="f232" fmla="val 601367"/>
              <a:gd name="f233" fmla="val 127978"/>
              <a:gd name="f234" fmla="val 596777"/>
              <a:gd name="f235" fmla="val 116075"/>
              <a:gd name="f236" fmla="val 602801"/>
              <a:gd name="f237" fmla="val 106897"/>
              <a:gd name="f238" fmla="val 609684"/>
              <a:gd name="f239" fmla="val 97719"/>
              <a:gd name="f240" fmla="val 713226"/>
              <a:gd name="f241" fmla="val -41101"/>
              <a:gd name="f242" fmla="val 989002"/>
              <a:gd name="f243" fmla="val -29198"/>
              <a:gd name="f244" fmla="val 1079349"/>
              <a:gd name="f245" fmla="val 117796"/>
              <a:gd name="f246" fmla="val 1133701"/>
              <a:gd name="f247" fmla="val 206279"/>
              <a:gd name="f248" fmla="val 1145174"/>
              <a:gd name="f249" fmla="val 369479"/>
              <a:gd name="f250" fmla="val 992730"/>
              <a:gd name="f251" fmla="val 456959"/>
              <a:gd name="f252" fmla="+- 0 0 -90"/>
              <a:gd name="f253" fmla="*/ f3 1 1161899"/>
              <a:gd name="f254" fmla="*/ f4 1 1021273"/>
              <a:gd name="f255" fmla="val f5"/>
              <a:gd name="f256" fmla="val f6"/>
              <a:gd name="f257" fmla="val f7"/>
              <a:gd name="f258" fmla="*/ f252 f0 1"/>
              <a:gd name="f259" fmla="+- f257 0 f255"/>
              <a:gd name="f260" fmla="+- f256 0 f255"/>
              <a:gd name="f261" fmla="*/ f258 1 f2"/>
              <a:gd name="f262" fmla="*/ f260 1 1161899"/>
              <a:gd name="f263" fmla="*/ f259 1 1021273"/>
              <a:gd name="f264" fmla="*/ 992873 f260 1"/>
              <a:gd name="f265" fmla="*/ 456815 f259 1"/>
              <a:gd name="f266" fmla="*/ 1080497 f260 1"/>
              <a:gd name="f267" fmla="*/ 511311 f259 1"/>
              <a:gd name="f268" fmla="*/ 1146034 f260 1"/>
              <a:gd name="f269" fmla="*/ 811466 f259 1"/>
              <a:gd name="f270" fmla="*/ 927622 f260 1"/>
              <a:gd name="f271" fmla="*/ 1012813 f259 1"/>
              <a:gd name="f272" fmla="*/ 843584 f260 1"/>
              <a:gd name="f273" fmla="*/ 1021274 f259 1"/>
              <a:gd name="f274" fmla="*/ 44508 f260 1"/>
              <a:gd name="f275" fmla="*/ 3350 f260 1"/>
              <a:gd name="f276" fmla="*/ 972084 f259 1"/>
              <a:gd name="f277" fmla="*/ 138011 f260 1"/>
              <a:gd name="f278" fmla="*/ 731014 f259 1"/>
              <a:gd name="f279" fmla="*/ 425403 f260 1"/>
              <a:gd name="f280" fmla="*/ 478900 f259 1"/>
              <a:gd name="f281" fmla="*/ 509298 f260 1"/>
              <a:gd name="f282" fmla="*/ 214597 f259 1"/>
              <a:gd name="f283" fmla="*/ 349110 f260 1"/>
              <a:gd name="f284" fmla="*/ 85242 f259 1"/>
              <a:gd name="f285" fmla="*/ 282855 f260 1"/>
              <a:gd name="f286" fmla="*/ 85529 f259 1"/>
              <a:gd name="f287" fmla="*/ 116070 f260 1"/>
              <a:gd name="f288" fmla="*/ 204845 f259 1"/>
              <a:gd name="f289" fmla="*/ 96136 f260 1"/>
              <a:gd name="f290" fmla="*/ 264073 f259 1"/>
              <a:gd name="f291" fmla="*/ 80504 f260 1"/>
              <a:gd name="f292" fmla="*/ 288596 f259 1"/>
              <a:gd name="f293" fmla="*/ 67167 f260 1"/>
              <a:gd name="f294" fmla="*/ 264790 f259 1"/>
              <a:gd name="f295" fmla="*/ 62004 f260 1"/>
              <a:gd name="f296" fmla="*/ 247151 f259 1"/>
              <a:gd name="f297" fmla="*/ 126395 f260 1"/>
              <a:gd name="f298" fmla="*/ 58425 f259 1"/>
              <a:gd name="f299" fmla="*/ 573115 f260 1"/>
              <a:gd name="f300" fmla="*/ 130990 f259 1"/>
              <a:gd name="f301" fmla="*/ 537406 f260 1"/>
              <a:gd name="f302" fmla="*/ 477466 f259 1"/>
              <a:gd name="f303" fmla="*/ 308382 f260 1"/>
              <a:gd name="f304" fmla="*/ 679243 f259 1"/>
              <a:gd name="f305" fmla="*/ 117217 f260 1"/>
              <a:gd name="f306" fmla="*/ 896078 f259 1"/>
              <a:gd name="f307" fmla="*/ 141883 f260 1"/>
              <a:gd name="f308" fmla="*/ 937236 f259 1"/>
              <a:gd name="f309" fmla="*/ 561642 f260 1"/>
              <a:gd name="f310" fmla="*/ 592332 f260 1"/>
              <a:gd name="f311" fmla="*/ 929635 f259 1"/>
              <a:gd name="f312" fmla="*/ 525216 f260 1"/>
              <a:gd name="f313" fmla="*/ 806160 f259 1"/>
              <a:gd name="f314" fmla="*/ 531669 f260 1"/>
              <a:gd name="f315" fmla="*/ 754820 f259 1"/>
              <a:gd name="f316" fmla="*/ 608107 f260 1"/>
              <a:gd name="f317" fmla="*/ 781350 f259 1"/>
              <a:gd name="f318" fmla="*/ 916006 f260 1"/>
              <a:gd name="f319" fmla="*/ 932790 f259 1"/>
              <a:gd name="f320" fmla="*/ 1067303 f260 1"/>
              <a:gd name="f321" fmla="*/ 679386 f259 1"/>
              <a:gd name="f322" fmla="*/ 872266 f260 1"/>
              <a:gd name="f323" fmla="*/ 504857 f259 1"/>
              <a:gd name="f324" fmla="*/ 802426 f260 1"/>
              <a:gd name="f325" fmla="*/ 503280 f259 1"/>
              <a:gd name="f326" fmla="*/ 763562 f260 1"/>
              <a:gd name="f327" fmla="*/ 463125 f259 1"/>
              <a:gd name="f328" fmla="*/ 801566 f260 1"/>
              <a:gd name="f329" fmla="*/ 421967 f259 1"/>
              <a:gd name="f330" fmla="*/ 900375 f260 1"/>
              <a:gd name="f331" fmla="*/ 414366 f259 1"/>
              <a:gd name="f332" fmla="*/ 1025571 f260 1"/>
              <a:gd name="f333" fmla="*/ 234101 f259 1"/>
              <a:gd name="f334" fmla="*/ 874274 f260 1"/>
              <a:gd name="f335" fmla="*/ 84955 f259 1"/>
              <a:gd name="f336" fmla="*/ 641808 f260 1"/>
              <a:gd name="f337" fmla="*/ 203698 f259 1"/>
              <a:gd name="f338" fmla="*/ 632773 f260 1"/>
              <a:gd name="f339" fmla="*/ 208861 f259 1"/>
              <a:gd name="f340" fmla="*/ 601367 f260 1"/>
              <a:gd name="f341" fmla="*/ 127978 f259 1"/>
              <a:gd name="f342" fmla="*/ 609684 f260 1"/>
              <a:gd name="f343" fmla="*/ 97719 f259 1"/>
              <a:gd name="f344" fmla="*/ 1079349 f260 1"/>
              <a:gd name="f345" fmla="*/ 117796 f259 1"/>
              <a:gd name="f346" fmla="*/ 992730 f260 1"/>
              <a:gd name="f347" fmla="*/ 456959 f259 1"/>
              <a:gd name="f348" fmla="+- f261 0 f1"/>
              <a:gd name="f349" fmla="*/ f264 1 1161899"/>
              <a:gd name="f350" fmla="*/ f265 1 1021273"/>
              <a:gd name="f351" fmla="*/ f266 1 1161899"/>
              <a:gd name="f352" fmla="*/ f267 1 1021273"/>
              <a:gd name="f353" fmla="*/ f268 1 1161899"/>
              <a:gd name="f354" fmla="*/ f269 1 1021273"/>
              <a:gd name="f355" fmla="*/ f270 1 1161899"/>
              <a:gd name="f356" fmla="*/ f271 1 1021273"/>
              <a:gd name="f357" fmla="*/ f272 1 1161899"/>
              <a:gd name="f358" fmla="*/ f273 1 1021273"/>
              <a:gd name="f359" fmla="*/ f274 1 1161899"/>
              <a:gd name="f360" fmla="*/ f275 1 1161899"/>
              <a:gd name="f361" fmla="*/ f276 1 1021273"/>
              <a:gd name="f362" fmla="*/ f277 1 1161899"/>
              <a:gd name="f363" fmla="*/ f278 1 1021273"/>
              <a:gd name="f364" fmla="*/ f279 1 1161899"/>
              <a:gd name="f365" fmla="*/ f280 1 1021273"/>
              <a:gd name="f366" fmla="*/ f281 1 1161899"/>
              <a:gd name="f367" fmla="*/ f282 1 1021273"/>
              <a:gd name="f368" fmla="*/ f283 1 1161899"/>
              <a:gd name="f369" fmla="*/ f284 1 1021273"/>
              <a:gd name="f370" fmla="*/ f285 1 1161899"/>
              <a:gd name="f371" fmla="*/ f286 1 1021273"/>
              <a:gd name="f372" fmla="*/ f287 1 1161899"/>
              <a:gd name="f373" fmla="*/ f288 1 1021273"/>
              <a:gd name="f374" fmla="*/ f289 1 1161899"/>
              <a:gd name="f375" fmla="*/ f290 1 1021273"/>
              <a:gd name="f376" fmla="*/ f291 1 1161899"/>
              <a:gd name="f377" fmla="*/ f292 1 1021273"/>
              <a:gd name="f378" fmla="*/ f293 1 1161899"/>
              <a:gd name="f379" fmla="*/ f294 1 1021273"/>
              <a:gd name="f380" fmla="*/ f295 1 1161899"/>
              <a:gd name="f381" fmla="*/ f296 1 1021273"/>
              <a:gd name="f382" fmla="*/ f297 1 1161899"/>
              <a:gd name="f383" fmla="*/ f298 1 1021273"/>
              <a:gd name="f384" fmla="*/ f299 1 1161899"/>
              <a:gd name="f385" fmla="*/ f300 1 1021273"/>
              <a:gd name="f386" fmla="*/ f301 1 1161899"/>
              <a:gd name="f387" fmla="*/ f302 1 1021273"/>
              <a:gd name="f388" fmla="*/ f303 1 1161899"/>
              <a:gd name="f389" fmla="*/ f304 1 1021273"/>
              <a:gd name="f390" fmla="*/ f305 1 1161899"/>
              <a:gd name="f391" fmla="*/ f306 1 1021273"/>
              <a:gd name="f392" fmla="*/ f307 1 1161899"/>
              <a:gd name="f393" fmla="*/ f308 1 1021273"/>
              <a:gd name="f394" fmla="*/ f309 1 1161899"/>
              <a:gd name="f395" fmla="*/ f310 1 1161899"/>
              <a:gd name="f396" fmla="*/ f311 1 1021273"/>
              <a:gd name="f397" fmla="*/ f312 1 1161899"/>
              <a:gd name="f398" fmla="*/ f313 1 1021273"/>
              <a:gd name="f399" fmla="*/ f314 1 1161899"/>
              <a:gd name="f400" fmla="*/ f315 1 1021273"/>
              <a:gd name="f401" fmla="*/ f316 1 1161899"/>
              <a:gd name="f402" fmla="*/ f317 1 1021273"/>
              <a:gd name="f403" fmla="*/ f318 1 1161899"/>
              <a:gd name="f404" fmla="*/ f319 1 1021273"/>
              <a:gd name="f405" fmla="*/ f320 1 1161899"/>
              <a:gd name="f406" fmla="*/ f321 1 1021273"/>
              <a:gd name="f407" fmla="*/ f322 1 1161899"/>
              <a:gd name="f408" fmla="*/ f323 1 1021273"/>
              <a:gd name="f409" fmla="*/ f324 1 1161899"/>
              <a:gd name="f410" fmla="*/ f325 1 1021273"/>
              <a:gd name="f411" fmla="*/ f326 1 1161899"/>
              <a:gd name="f412" fmla="*/ f327 1 1021273"/>
              <a:gd name="f413" fmla="*/ f328 1 1161899"/>
              <a:gd name="f414" fmla="*/ f329 1 1021273"/>
              <a:gd name="f415" fmla="*/ f330 1 1161899"/>
              <a:gd name="f416" fmla="*/ f331 1 1021273"/>
              <a:gd name="f417" fmla="*/ f332 1 1161899"/>
              <a:gd name="f418" fmla="*/ f333 1 1021273"/>
              <a:gd name="f419" fmla="*/ f334 1 1161899"/>
              <a:gd name="f420" fmla="*/ f335 1 1021273"/>
              <a:gd name="f421" fmla="*/ f336 1 1161899"/>
              <a:gd name="f422" fmla="*/ f337 1 1021273"/>
              <a:gd name="f423" fmla="*/ f338 1 1161899"/>
              <a:gd name="f424" fmla="*/ f339 1 1021273"/>
              <a:gd name="f425" fmla="*/ f340 1 1161899"/>
              <a:gd name="f426" fmla="*/ f341 1 1021273"/>
              <a:gd name="f427" fmla="*/ f342 1 1161899"/>
              <a:gd name="f428" fmla="*/ f343 1 1021273"/>
              <a:gd name="f429" fmla="*/ f344 1 1161899"/>
              <a:gd name="f430" fmla="*/ f345 1 1021273"/>
              <a:gd name="f431" fmla="*/ f346 1 1161899"/>
              <a:gd name="f432" fmla="*/ f347 1 1021273"/>
              <a:gd name="f433" fmla="*/ f255 1 f262"/>
              <a:gd name="f434" fmla="*/ f256 1 f262"/>
              <a:gd name="f435" fmla="*/ f255 1 f263"/>
              <a:gd name="f436" fmla="*/ f257 1 f263"/>
              <a:gd name="f437" fmla="*/ f349 1 f262"/>
              <a:gd name="f438" fmla="*/ f350 1 f263"/>
              <a:gd name="f439" fmla="*/ f351 1 f262"/>
              <a:gd name="f440" fmla="*/ f352 1 f263"/>
              <a:gd name="f441" fmla="*/ f353 1 f262"/>
              <a:gd name="f442" fmla="*/ f354 1 f263"/>
              <a:gd name="f443" fmla="*/ f355 1 f262"/>
              <a:gd name="f444" fmla="*/ f356 1 f263"/>
              <a:gd name="f445" fmla="*/ f357 1 f262"/>
              <a:gd name="f446" fmla="*/ f358 1 f263"/>
              <a:gd name="f447" fmla="*/ f359 1 f262"/>
              <a:gd name="f448" fmla="*/ f360 1 f262"/>
              <a:gd name="f449" fmla="*/ f361 1 f263"/>
              <a:gd name="f450" fmla="*/ f362 1 f262"/>
              <a:gd name="f451" fmla="*/ f363 1 f263"/>
              <a:gd name="f452" fmla="*/ f364 1 f262"/>
              <a:gd name="f453" fmla="*/ f365 1 f263"/>
              <a:gd name="f454" fmla="*/ f366 1 f262"/>
              <a:gd name="f455" fmla="*/ f367 1 f263"/>
              <a:gd name="f456" fmla="*/ f368 1 f262"/>
              <a:gd name="f457" fmla="*/ f369 1 f263"/>
              <a:gd name="f458" fmla="*/ f370 1 f262"/>
              <a:gd name="f459" fmla="*/ f371 1 f263"/>
              <a:gd name="f460" fmla="*/ f372 1 f262"/>
              <a:gd name="f461" fmla="*/ f373 1 f263"/>
              <a:gd name="f462" fmla="*/ f374 1 f262"/>
              <a:gd name="f463" fmla="*/ f375 1 f263"/>
              <a:gd name="f464" fmla="*/ f376 1 f262"/>
              <a:gd name="f465" fmla="*/ f377 1 f263"/>
              <a:gd name="f466" fmla="*/ f378 1 f262"/>
              <a:gd name="f467" fmla="*/ f379 1 f263"/>
              <a:gd name="f468" fmla="*/ f380 1 f262"/>
              <a:gd name="f469" fmla="*/ f381 1 f263"/>
              <a:gd name="f470" fmla="*/ f382 1 f262"/>
              <a:gd name="f471" fmla="*/ f383 1 f263"/>
              <a:gd name="f472" fmla="*/ f384 1 f262"/>
              <a:gd name="f473" fmla="*/ f385 1 f263"/>
              <a:gd name="f474" fmla="*/ f386 1 f262"/>
              <a:gd name="f475" fmla="*/ f387 1 f263"/>
              <a:gd name="f476" fmla="*/ f388 1 f262"/>
              <a:gd name="f477" fmla="*/ f389 1 f263"/>
              <a:gd name="f478" fmla="*/ f390 1 f262"/>
              <a:gd name="f479" fmla="*/ f391 1 f263"/>
              <a:gd name="f480" fmla="*/ f392 1 f262"/>
              <a:gd name="f481" fmla="*/ f393 1 f263"/>
              <a:gd name="f482" fmla="*/ f394 1 f262"/>
              <a:gd name="f483" fmla="*/ f395 1 f262"/>
              <a:gd name="f484" fmla="*/ f396 1 f263"/>
              <a:gd name="f485" fmla="*/ f397 1 f262"/>
              <a:gd name="f486" fmla="*/ f398 1 f263"/>
              <a:gd name="f487" fmla="*/ f399 1 f262"/>
              <a:gd name="f488" fmla="*/ f400 1 f263"/>
              <a:gd name="f489" fmla="*/ f401 1 f262"/>
              <a:gd name="f490" fmla="*/ f402 1 f263"/>
              <a:gd name="f491" fmla="*/ f403 1 f262"/>
              <a:gd name="f492" fmla="*/ f404 1 f263"/>
              <a:gd name="f493" fmla="*/ f405 1 f262"/>
              <a:gd name="f494" fmla="*/ f406 1 f263"/>
              <a:gd name="f495" fmla="*/ f407 1 f262"/>
              <a:gd name="f496" fmla="*/ f408 1 f263"/>
              <a:gd name="f497" fmla="*/ f409 1 f262"/>
              <a:gd name="f498" fmla="*/ f410 1 f263"/>
              <a:gd name="f499" fmla="*/ f411 1 f262"/>
              <a:gd name="f500" fmla="*/ f412 1 f263"/>
              <a:gd name="f501" fmla="*/ f413 1 f262"/>
              <a:gd name="f502" fmla="*/ f414 1 f263"/>
              <a:gd name="f503" fmla="*/ f415 1 f262"/>
              <a:gd name="f504" fmla="*/ f416 1 f263"/>
              <a:gd name="f505" fmla="*/ f417 1 f262"/>
              <a:gd name="f506" fmla="*/ f418 1 f263"/>
              <a:gd name="f507" fmla="*/ f419 1 f262"/>
              <a:gd name="f508" fmla="*/ f420 1 f263"/>
              <a:gd name="f509" fmla="*/ f421 1 f262"/>
              <a:gd name="f510" fmla="*/ f422 1 f263"/>
              <a:gd name="f511" fmla="*/ f423 1 f262"/>
              <a:gd name="f512" fmla="*/ f424 1 f263"/>
              <a:gd name="f513" fmla="*/ f425 1 f262"/>
              <a:gd name="f514" fmla="*/ f426 1 f263"/>
              <a:gd name="f515" fmla="*/ f427 1 f262"/>
              <a:gd name="f516" fmla="*/ f428 1 f263"/>
              <a:gd name="f517" fmla="*/ f429 1 f262"/>
              <a:gd name="f518" fmla="*/ f430 1 f263"/>
              <a:gd name="f519" fmla="*/ f431 1 f262"/>
              <a:gd name="f520" fmla="*/ f432 1 f263"/>
              <a:gd name="f521" fmla="*/ f433 f253 1"/>
              <a:gd name="f522" fmla="*/ f434 f253 1"/>
              <a:gd name="f523" fmla="*/ f436 f254 1"/>
              <a:gd name="f524" fmla="*/ f435 f254 1"/>
              <a:gd name="f525" fmla="*/ f437 f253 1"/>
              <a:gd name="f526" fmla="*/ f438 f254 1"/>
              <a:gd name="f527" fmla="*/ f439 f253 1"/>
              <a:gd name="f528" fmla="*/ f440 f254 1"/>
              <a:gd name="f529" fmla="*/ f441 f253 1"/>
              <a:gd name="f530" fmla="*/ f442 f254 1"/>
              <a:gd name="f531" fmla="*/ f443 f253 1"/>
              <a:gd name="f532" fmla="*/ f444 f254 1"/>
              <a:gd name="f533" fmla="*/ f445 f253 1"/>
              <a:gd name="f534" fmla="*/ f446 f254 1"/>
              <a:gd name="f535" fmla="*/ f447 f253 1"/>
              <a:gd name="f536" fmla="*/ f448 f253 1"/>
              <a:gd name="f537" fmla="*/ f449 f254 1"/>
              <a:gd name="f538" fmla="*/ f450 f253 1"/>
              <a:gd name="f539" fmla="*/ f451 f254 1"/>
              <a:gd name="f540" fmla="*/ f452 f253 1"/>
              <a:gd name="f541" fmla="*/ f453 f254 1"/>
              <a:gd name="f542" fmla="*/ f454 f253 1"/>
              <a:gd name="f543" fmla="*/ f455 f254 1"/>
              <a:gd name="f544" fmla="*/ f456 f253 1"/>
              <a:gd name="f545" fmla="*/ f457 f254 1"/>
              <a:gd name="f546" fmla="*/ f458 f253 1"/>
              <a:gd name="f547" fmla="*/ f459 f254 1"/>
              <a:gd name="f548" fmla="*/ f460 f253 1"/>
              <a:gd name="f549" fmla="*/ f461 f254 1"/>
              <a:gd name="f550" fmla="*/ f462 f253 1"/>
              <a:gd name="f551" fmla="*/ f463 f254 1"/>
              <a:gd name="f552" fmla="*/ f464 f253 1"/>
              <a:gd name="f553" fmla="*/ f465 f254 1"/>
              <a:gd name="f554" fmla="*/ f466 f253 1"/>
              <a:gd name="f555" fmla="*/ f467 f254 1"/>
              <a:gd name="f556" fmla="*/ f468 f253 1"/>
              <a:gd name="f557" fmla="*/ f469 f254 1"/>
              <a:gd name="f558" fmla="*/ f470 f253 1"/>
              <a:gd name="f559" fmla="*/ f471 f254 1"/>
              <a:gd name="f560" fmla="*/ f472 f253 1"/>
              <a:gd name="f561" fmla="*/ f473 f254 1"/>
              <a:gd name="f562" fmla="*/ f474 f253 1"/>
              <a:gd name="f563" fmla="*/ f475 f254 1"/>
              <a:gd name="f564" fmla="*/ f476 f253 1"/>
              <a:gd name="f565" fmla="*/ f477 f254 1"/>
              <a:gd name="f566" fmla="*/ f478 f253 1"/>
              <a:gd name="f567" fmla="*/ f479 f254 1"/>
              <a:gd name="f568" fmla="*/ f480 f253 1"/>
              <a:gd name="f569" fmla="*/ f481 f254 1"/>
              <a:gd name="f570" fmla="*/ f482 f253 1"/>
              <a:gd name="f571" fmla="*/ f483 f253 1"/>
              <a:gd name="f572" fmla="*/ f484 f254 1"/>
              <a:gd name="f573" fmla="*/ f485 f253 1"/>
              <a:gd name="f574" fmla="*/ f486 f254 1"/>
              <a:gd name="f575" fmla="*/ f487 f253 1"/>
              <a:gd name="f576" fmla="*/ f488 f254 1"/>
              <a:gd name="f577" fmla="*/ f489 f253 1"/>
              <a:gd name="f578" fmla="*/ f490 f254 1"/>
              <a:gd name="f579" fmla="*/ f491 f253 1"/>
              <a:gd name="f580" fmla="*/ f492 f254 1"/>
              <a:gd name="f581" fmla="*/ f493 f253 1"/>
              <a:gd name="f582" fmla="*/ f494 f254 1"/>
              <a:gd name="f583" fmla="*/ f495 f253 1"/>
              <a:gd name="f584" fmla="*/ f496 f254 1"/>
              <a:gd name="f585" fmla="*/ f497 f253 1"/>
              <a:gd name="f586" fmla="*/ f498 f254 1"/>
              <a:gd name="f587" fmla="*/ f499 f253 1"/>
              <a:gd name="f588" fmla="*/ f500 f254 1"/>
              <a:gd name="f589" fmla="*/ f501 f253 1"/>
              <a:gd name="f590" fmla="*/ f502 f254 1"/>
              <a:gd name="f591" fmla="*/ f503 f253 1"/>
              <a:gd name="f592" fmla="*/ f504 f254 1"/>
              <a:gd name="f593" fmla="*/ f505 f253 1"/>
              <a:gd name="f594" fmla="*/ f506 f254 1"/>
              <a:gd name="f595" fmla="*/ f507 f253 1"/>
              <a:gd name="f596" fmla="*/ f508 f254 1"/>
              <a:gd name="f597" fmla="*/ f509 f253 1"/>
              <a:gd name="f598" fmla="*/ f510 f254 1"/>
              <a:gd name="f599" fmla="*/ f511 f253 1"/>
              <a:gd name="f600" fmla="*/ f512 f254 1"/>
              <a:gd name="f601" fmla="*/ f513 f253 1"/>
              <a:gd name="f602" fmla="*/ f514 f254 1"/>
              <a:gd name="f603" fmla="*/ f515 f253 1"/>
              <a:gd name="f604" fmla="*/ f516 f254 1"/>
              <a:gd name="f605" fmla="*/ f517 f253 1"/>
              <a:gd name="f606" fmla="*/ f518 f254 1"/>
              <a:gd name="f607" fmla="*/ f519 f253 1"/>
              <a:gd name="f608" fmla="*/ f520 f2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8">
                <a:pos x="f525" y="f526"/>
              </a:cxn>
              <a:cxn ang="f348">
                <a:pos x="f527" y="f528"/>
              </a:cxn>
              <a:cxn ang="f348">
                <a:pos x="f529" y="f530"/>
              </a:cxn>
              <a:cxn ang="f348">
                <a:pos x="f531" y="f532"/>
              </a:cxn>
              <a:cxn ang="f348">
                <a:pos x="f533" y="f534"/>
              </a:cxn>
              <a:cxn ang="f348">
                <a:pos x="f535" y="f534"/>
              </a:cxn>
              <a:cxn ang="f348">
                <a:pos x="f536" y="f537"/>
              </a:cxn>
              <a:cxn ang="f348">
                <a:pos x="f538" y="f539"/>
              </a:cxn>
              <a:cxn ang="f348">
                <a:pos x="f540" y="f541"/>
              </a:cxn>
              <a:cxn ang="f348">
                <a:pos x="f542" y="f543"/>
              </a:cxn>
              <a:cxn ang="f348">
                <a:pos x="f544" y="f545"/>
              </a:cxn>
              <a:cxn ang="f348">
                <a:pos x="f546" y="f547"/>
              </a:cxn>
              <a:cxn ang="f348">
                <a:pos x="f548" y="f549"/>
              </a:cxn>
              <a:cxn ang="f348">
                <a:pos x="f550" y="f551"/>
              </a:cxn>
              <a:cxn ang="f348">
                <a:pos x="f552" y="f553"/>
              </a:cxn>
              <a:cxn ang="f348">
                <a:pos x="f554" y="f555"/>
              </a:cxn>
              <a:cxn ang="f348">
                <a:pos x="f556" y="f557"/>
              </a:cxn>
              <a:cxn ang="f348">
                <a:pos x="f558" y="f559"/>
              </a:cxn>
              <a:cxn ang="f348">
                <a:pos x="f560" y="f561"/>
              </a:cxn>
              <a:cxn ang="f348">
                <a:pos x="f562" y="f563"/>
              </a:cxn>
              <a:cxn ang="f348">
                <a:pos x="f564" y="f565"/>
              </a:cxn>
              <a:cxn ang="f348">
                <a:pos x="f566" y="f567"/>
              </a:cxn>
              <a:cxn ang="f348">
                <a:pos x="f568" y="f569"/>
              </a:cxn>
              <a:cxn ang="f348">
                <a:pos x="f570" y="f569"/>
              </a:cxn>
              <a:cxn ang="f348">
                <a:pos x="f571" y="f572"/>
              </a:cxn>
              <a:cxn ang="f348">
                <a:pos x="f573" y="f574"/>
              </a:cxn>
              <a:cxn ang="f348">
                <a:pos x="f575" y="f576"/>
              </a:cxn>
              <a:cxn ang="f348">
                <a:pos x="f577" y="f578"/>
              </a:cxn>
              <a:cxn ang="f348">
                <a:pos x="f579" y="f580"/>
              </a:cxn>
              <a:cxn ang="f348">
                <a:pos x="f581" y="f582"/>
              </a:cxn>
              <a:cxn ang="f348">
                <a:pos x="f583" y="f584"/>
              </a:cxn>
              <a:cxn ang="f348">
                <a:pos x="f585" y="f586"/>
              </a:cxn>
              <a:cxn ang="f348">
                <a:pos x="f587" y="f588"/>
              </a:cxn>
              <a:cxn ang="f348">
                <a:pos x="f589" y="f590"/>
              </a:cxn>
              <a:cxn ang="f348">
                <a:pos x="f591" y="f592"/>
              </a:cxn>
              <a:cxn ang="f348">
                <a:pos x="f593" y="f594"/>
              </a:cxn>
              <a:cxn ang="f348">
                <a:pos x="f595" y="f596"/>
              </a:cxn>
              <a:cxn ang="f348">
                <a:pos x="f597" y="f598"/>
              </a:cxn>
              <a:cxn ang="f348">
                <a:pos x="f599" y="f600"/>
              </a:cxn>
              <a:cxn ang="f348">
                <a:pos x="f601" y="f602"/>
              </a:cxn>
              <a:cxn ang="f348">
                <a:pos x="f603" y="f604"/>
              </a:cxn>
              <a:cxn ang="f348">
                <a:pos x="f605" y="f606"/>
              </a:cxn>
              <a:cxn ang="f348">
                <a:pos x="f607" y="f608"/>
              </a:cxn>
            </a:cxnLst>
            <a:rect l="f521" t="f524" r="f522" b="f523"/>
            <a:pathLst>
              <a:path w="1161899" h="102127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1"/>
                </a:cubicBezTo>
                <a:cubicBezTo>
                  <a:pt x="f33" y="f34"/>
                  <a:pt x="f35" y="f31"/>
                  <a:pt x="f36" y="f31"/>
                </a:cubicBezTo>
                <a:cubicBezTo>
                  <a:pt x="f37" y="f31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2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38"/>
                  <a:pt x="f140" y="f136"/>
                </a:cubicBezTo>
                <a:cubicBezTo>
                  <a:pt x="f141" y="f136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32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1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cubicBezTo>
                  <a:pt x="f216" y="f217"/>
                  <a:pt x="f218" y="f219"/>
                  <a:pt x="f220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orma libre: forma 10">
            <a:extLst>
              <a:ext uri="{FF2B5EF4-FFF2-40B4-BE49-F238E27FC236}">
                <a16:creationId xmlns:a16="http://schemas.microsoft.com/office/drawing/2014/main" id="{755EF46B-F8B1-45ED-8FDF-77CC2D4C7EDD}"/>
              </a:ext>
            </a:extLst>
          </p:cNvPr>
          <p:cNvSpPr/>
          <p:nvPr/>
        </p:nvSpPr>
        <p:spPr>
          <a:xfrm>
            <a:off x="906270" y="3376705"/>
            <a:ext cx="557372" cy="1241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7372"/>
              <a:gd name="f7" fmla="val 1241312"/>
              <a:gd name="f8" fmla="val 556876"/>
              <a:gd name="f9" fmla="val 622453"/>
              <a:gd name="f10" fmla="val 736607"/>
              <a:gd name="f11" fmla="val 558310"/>
              <a:gd name="f12" fmla="val 850761"/>
              <a:gd name="f13" fmla="val 556303"/>
              <a:gd name="f14" fmla="val 964771"/>
              <a:gd name="f15" fmla="val 555012"/>
              <a:gd name="f16" fmla="val 1039917"/>
              <a:gd name="f17" fmla="val 535221"/>
              <a:gd name="f18" fmla="val 1108611"/>
              <a:gd name="f19" fmla="val 482303"/>
              <a:gd name="f20" fmla="val 1167121"/>
              <a:gd name="f21" fmla="val 397549"/>
              <a:gd name="f22" fmla="val 1260481"/>
              <a:gd name="f23" fmla="val 202942"/>
              <a:gd name="f24" fmla="val 1259907"/>
              <a:gd name="f25" fmla="val 112308"/>
              <a:gd name="f26" fmla="val 1197811"/>
              <a:gd name="f27" fmla="val 98971"/>
              <a:gd name="f28" fmla="val 1188776"/>
              <a:gd name="f29" fmla="val 91370"/>
              <a:gd name="f30" fmla="val 1177447"/>
              <a:gd name="f31" fmla="val 91083"/>
              <a:gd name="f32" fmla="val 1161528"/>
              <a:gd name="f33" fmla="val 90796"/>
              <a:gd name="f34" fmla="val 1145610"/>
              <a:gd name="f35" fmla="val 90509"/>
              <a:gd name="f36" fmla="val 1129692"/>
              <a:gd name="f37" fmla="val 1113630"/>
              <a:gd name="f38" fmla="val 1063867"/>
              <a:gd name="f39" fmla="val 1062863"/>
              <a:gd name="f40" fmla="val 39743"/>
              <a:gd name="f41" fmla="val 1059278"/>
              <a:gd name="f42" fmla="val 19665"/>
              <a:gd name="f43" fmla="val 1057844"/>
              <a:gd name="f44" fmla="val 10631"/>
              <a:gd name="f45" fmla="val 1048379"/>
              <a:gd name="f46" fmla="val 8479"/>
              <a:gd name="f47" fmla="val 1030452"/>
              <a:gd name="f48" fmla="val 5324"/>
              <a:gd name="f49" fmla="val 1003778"/>
              <a:gd name="f50" fmla="val 1309"/>
              <a:gd name="f51" fmla="val 976817"/>
              <a:gd name="f52" fmla="val 879"/>
              <a:gd name="f53" fmla="val 950000"/>
              <a:gd name="f54" fmla="val -125"/>
              <a:gd name="f55" fmla="val 861660"/>
              <a:gd name="f56" fmla="val 1166"/>
              <a:gd name="f57" fmla="val 773320"/>
              <a:gd name="f58" fmla="val 18"/>
              <a:gd name="f59" fmla="val 684980"/>
              <a:gd name="f60" fmla="val -412"/>
              <a:gd name="f61" fmla="val 656872"/>
              <a:gd name="f62" fmla="val 6759"/>
              <a:gd name="f63" fmla="val 633066"/>
              <a:gd name="f64" fmla="val 21099"/>
              <a:gd name="f65" fmla="val 608829"/>
              <a:gd name="f66" fmla="val 99544"/>
              <a:gd name="f67" fmla="val 476033"/>
              <a:gd name="f68" fmla="val 130951"/>
              <a:gd name="f69" fmla="val 334344"/>
              <a:gd name="f70" fmla="val 95816"/>
              <a:gd name="f71" fmla="val 181470"/>
              <a:gd name="f72" fmla="val 90940"/>
              <a:gd name="f73" fmla="val 160102"/>
              <a:gd name="f74" fmla="val 84343"/>
              <a:gd name="f75" fmla="val 138447"/>
              <a:gd name="f76" fmla="val 73874"/>
              <a:gd name="f77" fmla="val 119374"/>
              <a:gd name="f78" fmla="val 60250"/>
              <a:gd name="f79" fmla="val 94421"/>
              <a:gd name="f80" fmla="val 67994"/>
              <a:gd name="f81" fmla="val 79363"/>
              <a:gd name="f82" fmla="val 87498"/>
              <a:gd name="f83" fmla="val 62871"/>
              <a:gd name="f84" fmla="val 192473"/>
              <a:gd name="f85" fmla="val -25183"/>
              <a:gd name="f86" fmla="val 390235"/>
              <a:gd name="f87" fmla="val -20880"/>
              <a:gd name="f88" fmla="val 484741"/>
              <a:gd name="f89" fmla="val 76638"/>
              <a:gd name="f90" fmla="val 538233"/>
              <a:gd name="f91" fmla="val 131851"/>
              <a:gd name="f92" fmla="val 556159"/>
              <a:gd name="f93" fmla="val 204272"/>
              <a:gd name="f94" fmla="val 556733"/>
              <a:gd name="f95" fmla="val 279992"/>
              <a:gd name="f96" fmla="val 557593"/>
              <a:gd name="f97" fmla="val 394146"/>
              <a:gd name="f98" fmla="val 557020"/>
              <a:gd name="f99" fmla="val 508156"/>
              <a:gd name="f100" fmla="val 622310"/>
              <a:gd name="f101" fmla="val 158629"/>
              <a:gd name="f102" fmla="val 618725"/>
              <a:gd name="f103" fmla="val 158772"/>
              <a:gd name="f104" fmla="val 740192"/>
              <a:gd name="f105" fmla="val 157338"/>
              <a:gd name="f106" fmla="val 159346"/>
              <a:gd name="f107" fmla="val 983128"/>
              <a:gd name="f108" fmla="val 160637"/>
              <a:gd name="f109" fmla="val 1059134"/>
              <a:gd name="f110" fmla="val 204090"/>
              <a:gd name="f111" fmla="val 1100293"/>
              <a:gd name="f112" fmla="val 276224"/>
              <a:gd name="f113" fmla="val 1100866"/>
              <a:gd name="f114" fmla="val 352661"/>
              <a:gd name="f115" fmla="val 1101440"/>
              <a:gd name="f116" fmla="val 393963"/>
              <a:gd name="f117" fmla="val 1062289"/>
              <a:gd name="f118" fmla="val 398696"/>
              <a:gd name="f119" fmla="val 984561"/>
              <a:gd name="f120" fmla="val 399413"/>
              <a:gd name="f121" fmla="val 972372"/>
              <a:gd name="f122" fmla="val 399556"/>
              <a:gd name="f123" fmla="val 960039"/>
              <a:gd name="f124" fmla="val 947705"/>
              <a:gd name="f125" fmla="val 728146"/>
              <a:gd name="f126" fmla="val 508443"/>
              <a:gd name="f127" fmla="val 288884"/>
              <a:gd name="f128" fmla="val 271675"/>
              <a:gd name="f129" fmla="val 254322"/>
              <a:gd name="f130" fmla="val 396831"/>
              <a:gd name="f131" fmla="val 237543"/>
              <a:gd name="f132" fmla="val 388944"/>
              <a:gd name="f133" fmla="val 188497"/>
              <a:gd name="f134" fmla="val 357681"/>
              <a:gd name="f135" fmla="val 154079"/>
              <a:gd name="f136" fmla="val 314371"/>
              <a:gd name="f137" fmla="val 144614"/>
              <a:gd name="f138" fmla="val 223020"/>
              <a:gd name="f139" fmla="val 124680"/>
              <a:gd name="f140" fmla="val 171575"/>
              <a:gd name="f141" fmla="val 159202"/>
              <a:gd name="f142" fmla="val 265365"/>
              <a:gd name="f143" fmla="val 383103"/>
              <a:gd name="f144" fmla="val 500986"/>
              <a:gd name="f145" fmla="+- 0 0 -90"/>
              <a:gd name="f146" fmla="*/ f3 1 557372"/>
              <a:gd name="f147" fmla="*/ f4 1 1241312"/>
              <a:gd name="f148" fmla="val f5"/>
              <a:gd name="f149" fmla="val f6"/>
              <a:gd name="f150" fmla="val f7"/>
              <a:gd name="f151" fmla="*/ f145 f0 1"/>
              <a:gd name="f152" fmla="+- f150 0 f148"/>
              <a:gd name="f153" fmla="+- f149 0 f148"/>
              <a:gd name="f154" fmla="*/ f151 1 f2"/>
              <a:gd name="f155" fmla="*/ f153 1 557372"/>
              <a:gd name="f156" fmla="*/ f152 1 1241312"/>
              <a:gd name="f157" fmla="*/ 556876 f153 1"/>
              <a:gd name="f158" fmla="*/ 622453 f152 1"/>
              <a:gd name="f159" fmla="*/ 556303 f153 1"/>
              <a:gd name="f160" fmla="*/ 964771 f152 1"/>
              <a:gd name="f161" fmla="*/ 482303 f153 1"/>
              <a:gd name="f162" fmla="*/ 1167121 f152 1"/>
              <a:gd name="f163" fmla="*/ 112308 f153 1"/>
              <a:gd name="f164" fmla="*/ 1197811 f152 1"/>
              <a:gd name="f165" fmla="*/ 91083 f153 1"/>
              <a:gd name="f166" fmla="*/ 1161528 f152 1"/>
              <a:gd name="f167" fmla="*/ 90509 f153 1"/>
              <a:gd name="f168" fmla="*/ 1113630 f152 1"/>
              <a:gd name="f169" fmla="*/ 39743 f153 1"/>
              <a:gd name="f170" fmla="*/ 1059278 f152 1"/>
              <a:gd name="f171" fmla="*/ 8479 f153 1"/>
              <a:gd name="f172" fmla="*/ 1030452 f152 1"/>
              <a:gd name="f173" fmla="*/ 879 f153 1"/>
              <a:gd name="f174" fmla="*/ 950000 f152 1"/>
              <a:gd name="f175" fmla="*/ 18 f153 1"/>
              <a:gd name="f176" fmla="*/ 684980 f152 1"/>
              <a:gd name="f177" fmla="*/ 21099 f153 1"/>
              <a:gd name="f178" fmla="*/ 608829 f152 1"/>
              <a:gd name="f179" fmla="*/ 95816 f153 1"/>
              <a:gd name="f180" fmla="*/ 181470 f152 1"/>
              <a:gd name="f181" fmla="*/ 73874 f153 1"/>
              <a:gd name="f182" fmla="*/ 119374 f152 1"/>
              <a:gd name="f183" fmla="*/ 87498 f153 1"/>
              <a:gd name="f184" fmla="*/ 62871 f152 1"/>
              <a:gd name="f185" fmla="*/ 484741 f153 1"/>
              <a:gd name="f186" fmla="*/ 76638 f152 1"/>
              <a:gd name="f187" fmla="*/ 556733 f153 1"/>
              <a:gd name="f188" fmla="*/ 279992 f152 1"/>
              <a:gd name="f189" fmla="*/ 622310 f152 1"/>
              <a:gd name="f190" fmla="*/ 158629 f153 1"/>
              <a:gd name="f191" fmla="*/ 618725 f152 1"/>
              <a:gd name="f192" fmla="*/ 158772 f153 1"/>
              <a:gd name="f193" fmla="*/ 159346 f153 1"/>
              <a:gd name="f194" fmla="*/ 983128 f152 1"/>
              <a:gd name="f195" fmla="*/ 276224 f153 1"/>
              <a:gd name="f196" fmla="*/ 1100866 f152 1"/>
              <a:gd name="f197" fmla="*/ 398696 f153 1"/>
              <a:gd name="f198" fmla="*/ 984561 f152 1"/>
              <a:gd name="f199" fmla="*/ 399556 f153 1"/>
              <a:gd name="f200" fmla="*/ 947705 f152 1"/>
              <a:gd name="f201" fmla="*/ 288884 f152 1"/>
              <a:gd name="f202" fmla="*/ 396831 f153 1"/>
              <a:gd name="f203" fmla="*/ 237543 f152 1"/>
              <a:gd name="f204" fmla="*/ 314371 f153 1"/>
              <a:gd name="f205" fmla="*/ 144614 f152 1"/>
              <a:gd name="f206" fmla="*/ 159202 f153 1"/>
              <a:gd name="f207" fmla="*/ 265365 f152 1"/>
              <a:gd name="f208" fmla="+- f154 0 f1"/>
              <a:gd name="f209" fmla="*/ f157 1 557372"/>
              <a:gd name="f210" fmla="*/ f158 1 1241312"/>
              <a:gd name="f211" fmla="*/ f159 1 557372"/>
              <a:gd name="f212" fmla="*/ f160 1 1241312"/>
              <a:gd name="f213" fmla="*/ f161 1 557372"/>
              <a:gd name="f214" fmla="*/ f162 1 1241312"/>
              <a:gd name="f215" fmla="*/ f163 1 557372"/>
              <a:gd name="f216" fmla="*/ f164 1 1241312"/>
              <a:gd name="f217" fmla="*/ f165 1 557372"/>
              <a:gd name="f218" fmla="*/ f166 1 1241312"/>
              <a:gd name="f219" fmla="*/ f167 1 557372"/>
              <a:gd name="f220" fmla="*/ f168 1 1241312"/>
              <a:gd name="f221" fmla="*/ f169 1 557372"/>
              <a:gd name="f222" fmla="*/ f170 1 1241312"/>
              <a:gd name="f223" fmla="*/ f171 1 557372"/>
              <a:gd name="f224" fmla="*/ f172 1 1241312"/>
              <a:gd name="f225" fmla="*/ f173 1 557372"/>
              <a:gd name="f226" fmla="*/ f174 1 1241312"/>
              <a:gd name="f227" fmla="*/ f175 1 557372"/>
              <a:gd name="f228" fmla="*/ f176 1 1241312"/>
              <a:gd name="f229" fmla="*/ f177 1 557372"/>
              <a:gd name="f230" fmla="*/ f178 1 1241312"/>
              <a:gd name="f231" fmla="*/ f179 1 557372"/>
              <a:gd name="f232" fmla="*/ f180 1 1241312"/>
              <a:gd name="f233" fmla="*/ f181 1 557372"/>
              <a:gd name="f234" fmla="*/ f182 1 1241312"/>
              <a:gd name="f235" fmla="*/ f183 1 557372"/>
              <a:gd name="f236" fmla="*/ f184 1 1241312"/>
              <a:gd name="f237" fmla="*/ f185 1 557372"/>
              <a:gd name="f238" fmla="*/ f186 1 1241312"/>
              <a:gd name="f239" fmla="*/ f187 1 557372"/>
              <a:gd name="f240" fmla="*/ f188 1 1241312"/>
              <a:gd name="f241" fmla="*/ f189 1 1241312"/>
              <a:gd name="f242" fmla="*/ f190 1 557372"/>
              <a:gd name="f243" fmla="*/ f191 1 1241312"/>
              <a:gd name="f244" fmla="*/ f192 1 557372"/>
              <a:gd name="f245" fmla="*/ f193 1 557372"/>
              <a:gd name="f246" fmla="*/ f194 1 1241312"/>
              <a:gd name="f247" fmla="*/ f195 1 557372"/>
              <a:gd name="f248" fmla="*/ f196 1 1241312"/>
              <a:gd name="f249" fmla="*/ f197 1 557372"/>
              <a:gd name="f250" fmla="*/ f198 1 1241312"/>
              <a:gd name="f251" fmla="*/ f199 1 557372"/>
              <a:gd name="f252" fmla="*/ f200 1 1241312"/>
              <a:gd name="f253" fmla="*/ f201 1 1241312"/>
              <a:gd name="f254" fmla="*/ f202 1 557372"/>
              <a:gd name="f255" fmla="*/ f203 1 1241312"/>
              <a:gd name="f256" fmla="*/ f204 1 557372"/>
              <a:gd name="f257" fmla="*/ f205 1 1241312"/>
              <a:gd name="f258" fmla="*/ f206 1 557372"/>
              <a:gd name="f259" fmla="*/ f207 1 1241312"/>
              <a:gd name="f260" fmla="*/ f148 1 f155"/>
              <a:gd name="f261" fmla="*/ f149 1 f155"/>
              <a:gd name="f262" fmla="*/ f148 1 f156"/>
              <a:gd name="f263" fmla="*/ f150 1 f156"/>
              <a:gd name="f264" fmla="*/ f209 1 f155"/>
              <a:gd name="f265" fmla="*/ f210 1 f156"/>
              <a:gd name="f266" fmla="*/ f211 1 f155"/>
              <a:gd name="f267" fmla="*/ f212 1 f156"/>
              <a:gd name="f268" fmla="*/ f213 1 f155"/>
              <a:gd name="f269" fmla="*/ f214 1 f156"/>
              <a:gd name="f270" fmla="*/ f215 1 f155"/>
              <a:gd name="f271" fmla="*/ f216 1 f156"/>
              <a:gd name="f272" fmla="*/ f217 1 f155"/>
              <a:gd name="f273" fmla="*/ f218 1 f156"/>
              <a:gd name="f274" fmla="*/ f219 1 f155"/>
              <a:gd name="f275" fmla="*/ f220 1 f156"/>
              <a:gd name="f276" fmla="*/ f221 1 f155"/>
              <a:gd name="f277" fmla="*/ f222 1 f156"/>
              <a:gd name="f278" fmla="*/ f223 1 f155"/>
              <a:gd name="f279" fmla="*/ f224 1 f156"/>
              <a:gd name="f280" fmla="*/ f225 1 f155"/>
              <a:gd name="f281" fmla="*/ f226 1 f156"/>
              <a:gd name="f282" fmla="*/ f227 1 f155"/>
              <a:gd name="f283" fmla="*/ f228 1 f156"/>
              <a:gd name="f284" fmla="*/ f229 1 f155"/>
              <a:gd name="f285" fmla="*/ f230 1 f156"/>
              <a:gd name="f286" fmla="*/ f231 1 f155"/>
              <a:gd name="f287" fmla="*/ f232 1 f156"/>
              <a:gd name="f288" fmla="*/ f233 1 f155"/>
              <a:gd name="f289" fmla="*/ f234 1 f156"/>
              <a:gd name="f290" fmla="*/ f235 1 f155"/>
              <a:gd name="f291" fmla="*/ f236 1 f156"/>
              <a:gd name="f292" fmla="*/ f237 1 f155"/>
              <a:gd name="f293" fmla="*/ f238 1 f156"/>
              <a:gd name="f294" fmla="*/ f239 1 f155"/>
              <a:gd name="f295" fmla="*/ f240 1 f156"/>
              <a:gd name="f296" fmla="*/ f241 1 f156"/>
              <a:gd name="f297" fmla="*/ f242 1 f155"/>
              <a:gd name="f298" fmla="*/ f243 1 f156"/>
              <a:gd name="f299" fmla="*/ f244 1 f155"/>
              <a:gd name="f300" fmla="*/ f245 1 f155"/>
              <a:gd name="f301" fmla="*/ f246 1 f156"/>
              <a:gd name="f302" fmla="*/ f247 1 f155"/>
              <a:gd name="f303" fmla="*/ f248 1 f156"/>
              <a:gd name="f304" fmla="*/ f249 1 f155"/>
              <a:gd name="f305" fmla="*/ f250 1 f156"/>
              <a:gd name="f306" fmla="*/ f251 1 f155"/>
              <a:gd name="f307" fmla="*/ f252 1 f156"/>
              <a:gd name="f308" fmla="*/ f253 1 f156"/>
              <a:gd name="f309" fmla="*/ f254 1 f155"/>
              <a:gd name="f310" fmla="*/ f255 1 f156"/>
              <a:gd name="f311" fmla="*/ f256 1 f155"/>
              <a:gd name="f312" fmla="*/ f257 1 f156"/>
              <a:gd name="f313" fmla="*/ f258 1 f155"/>
              <a:gd name="f314" fmla="*/ f259 1 f156"/>
              <a:gd name="f315" fmla="*/ f260 f146 1"/>
              <a:gd name="f316" fmla="*/ f261 f146 1"/>
              <a:gd name="f317" fmla="*/ f263 f147 1"/>
              <a:gd name="f318" fmla="*/ f262 f147 1"/>
              <a:gd name="f319" fmla="*/ f264 f146 1"/>
              <a:gd name="f320" fmla="*/ f265 f147 1"/>
              <a:gd name="f321" fmla="*/ f266 f146 1"/>
              <a:gd name="f322" fmla="*/ f267 f147 1"/>
              <a:gd name="f323" fmla="*/ f268 f146 1"/>
              <a:gd name="f324" fmla="*/ f269 f147 1"/>
              <a:gd name="f325" fmla="*/ f270 f146 1"/>
              <a:gd name="f326" fmla="*/ f271 f147 1"/>
              <a:gd name="f327" fmla="*/ f272 f146 1"/>
              <a:gd name="f328" fmla="*/ f273 f147 1"/>
              <a:gd name="f329" fmla="*/ f274 f146 1"/>
              <a:gd name="f330" fmla="*/ f275 f147 1"/>
              <a:gd name="f331" fmla="*/ f276 f146 1"/>
              <a:gd name="f332" fmla="*/ f277 f147 1"/>
              <a:gd name="f333" fmla="*/ f278 f146 1"/>
              <a:gd name="f334" fmla="*/ f279 f147 1"/>
              <a:gd name="f335" fmla="*/ f280 f146 1"/>
              <a:gd name="f336" fmla="*/ f281 f147 1"/>
              <a:gd name="f337" fmla="*/ f282 f146 1"/>
              <a:gd name="f338" fmla="*/ f283 f147 1"/>
              <a:gd name="f339" fmla="*/ f284 f146 1"/>
              <a:gd name="f340" fmla="*/ f285 f147 1"/>
              <a:gd name="f341" fmla="*/ f286 f146 1"/>
              <a:gd name="f342" fmla="*/ f287 f147 1"/>
              <a:gd name="f343" fmla="*/ f288 f146 1"/>
              <a:gd name="f344" fmla="*/ f289 f147 1"/>
              <a:gd name="f345" fmla="*/ f290 f146 1"/>
              <a:gd name="f346" fmla="*/ f291 f147 1"/>
              <a:gd name="f347" fmla="*/ f292 f146 1"/>
              <a:gd name="f348" fmla="*/ f293 f147 1"/>
              <a:gd name="f349" fmla="*/ f294 f146 1"/>
              <a:gd name="f350" fmla="*/ f295 f147 1"/>
              <a:gd name="f351" fmla="*/ f296 f147 1"/>
              <a:gd name="f352" fmla="*/ f297 f146 1"/>
              <a:gd name="f353" fmla="*/ f298 f147 1"/>
              <a:gd name="f354" fmla="*/ f299 f146 1"/>
              <a:gd name="f355" fmla="*/ f300 f146 1"/>
              <a:gd name="f356" fmla="*/ f301 f147 1"/>
              <a:gd name="f357" fmla="*/ f302 f146 1"/>
              <a:gd name="f358" fmla="*/ f303 f147 1"/>
              <a:gd name="f359" fmla="*/ f304 f146 1"/>
              <a:gd name="f360" fmla="*/ f305 f147 1"/>
              <a:gd name="f361" fmla="*/ f306 f146 1"/>
              <a:gd name="f362" fmla="*/ f307 f147 1"/>
              <a:gd name="f363" fmla="*/ f308 f147 1"/>
              <a:gd name="f364" fmla="*/ f309 f146 1"/>
              <a:gd name="f365" fmla="*/ f310 f147 1"/>
              <a:gd name="f366" fmla="*/ f311 f146 1"/>
              <a:gd name="f367" fmla="*/ f312 f147 1"/>
              <a:gd name="f368" fmla="*/ f313 f146 1"/>
              <a:gd name="f369" fmla="*/ f314 f1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319" y="f320"/>
              </a:cxn>
              <a:cxn ang="f208">
                <a:pos x="f321" y="f322"/>
              </a:cxn>
              <a:cxn ang="f208">
                <a:pos x="f323" y="f324"/>
              </a:cxn>
              <a:cxn ang="f208">
                <a:pos x="f325" y="f326"/>
              </a:cxn>
              <a:cxn ang="f208">
                <a:pos x="f327" y="f328"/>
              </a:cxn>
              <a:cxn ang="f208">
                <a:pos x="f329" y="f330"/>
              </a:cxn>
              <a:cxn ang="f208">
                <a:pos x="f331" y="f332"/>
              </a:cxn>
              <a:cxn ang="f208">
                <a:pos x="f333" y="f334"/>
              </a:cxn>
              <a:cxn ang="f208">
                <a:pos x="f335" y="f336"/>
              </a:cxn>
              <a:cxn ang="f208">
                <a:pos x="f337" y="f338"/>
              </a:cxn>
              <a:cxn ang="f208">
                <a:pos x="f339" y="f340"/>
              </a:cxn>
              <a:cxn ang="f208">
                <a:pos x="f341" y="f342"/>
              </a:cxn>
              <a:cxn ang="f208">
                <a:pos x="f343" y="f344"/>
              </a:cxn>
              <a:cxn ang="f208">
                <a:pos x="f345" y="f346"/>
              </a:cxn>
              <a:cxn ang="f208">
                <a:pos x="f347" y="f348"/>
              </a:cxn>
              <a:cxn ang="f208">
                <a:pos x="f349" y="f350"/>
              </a:cxn>
              <a:cxn ang="f208">
                <a:pos x="f319" y="f351"/>
              </a:cxn>
              <a:cxn ang="f208">
                <a:pos x="f352" y="f353"/>
              </a:cxn>
              <a:cxn ang="f208">
                <a:pos x="f354" y="f353"/>
              </a:cxn>
              <a:cxn ang="f208">
                <a:pos x="f355" y="f356"/>
              </a:cxn>
              <a:cxn ang="f208">
                <a:pos x="f357" y="f358"/>
              </a:cxn>
              <a:cxn ang="f208">
                <a:pos x="f359" y="f360"/>
              </a:cxn>
              <a:cxn ang="f208">
                <a:pos x="f361" y="f362"/>
              </a:cxn>
              <a:cxn ang="f208">
                <a:pos x="f361" y="f363"/>
              </a:cxn>
              <a:cxn ang="f208">
                <a:pos x="f364" y="f365"/>
              </a:cxn>
              <a:cxn ang="f208">
                <a:pos x="f366" y="f367"/>
              </a:cxn>
              <a:cxn ang="f208">
                <a:pos x="f368" y="f369"/>
              </a:cxn>
              <a:cxn ang="f208">
                <a:pos x="f354" y="f353"/>
              </a:cxn>
            </a:cxnLst>
            <a:rect l="f315" t="f318" r="f316" b="f317"/>
            <a:pathLst>
              <a:path w="557372" h="1241312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5" y="f37"/>
                </a:cubicBezTo>
                <a:cubicBezTo>
                  <a:pt x="f35" y="f38"/>
                  <a:pt x="f35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8" y="f100"/>
                </a:cubicBezTo>
                <a:close/>
                <a:moveTo>
                  <a:pt x="f101" y="f102"/>
                </a:moveTo>
                <a:cubicBezTo>
                  <a:pt x="f101" y="f102"/>
                  <a:pt x="f101" y="f102"/>
                  <a:pt x="f103" y="f102"/>
                </a:cubicBezTo>
                <a:cubicBezTo>
                  <a:pt x="f103" y="f104"/>
                  <a:pt x="f105" y="f5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2" y="f124"/>
                </a:cubicBezTo>
                <a:cubicBezTo>
                  <a:pt x="f122" y="f125"/>
                  <a:pt x="f122" y="f126"/>
                  <a:pt x="f122" y="f127"/>
                </a:cubicBezTo>
                <a:cubicBezTo>
                  <a:pt x="f122" y="f128"/>
                  <a:pt x="f122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08" y="f140"/>
                  <a:pt x="f141" y="f142"/>
                </a:cubicBezTo>
                <a:cubicBezTo>
                  <a:pt x="f105" y="f143"/>
                  <a:pt x="f103" y="f144"/>
                  <a:pt x="f103" y="f10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orma libre: forma 11">
            <a:extLst>
              <a:ext uri="{FF2B5EF4-FFF2-40B4-BE49-F238E27FC236}">
                <a16:creationId xmlns:a16="http://schemas.microsoft.com/office/drawing/2014/main" id="{E3C057C8-CD0C-43AC-B32C-5D9BEAE27EA1}"/>
              </a:ext>
            </a:extLst>
          </p:cNvPr>
          <p:cNvSpPr/>
          <p:nvPr/>
        </p:nvSpPr>
        <p:spPr>
          <a:xfrm>
            <a:off x="5332524" y="1668862"/>
            <a:ext cx="585536" cy="10144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5539"/>
              <a:gd name="f7" fmla="val 1014486"/>
              <a:gd name="f8" fmla="val 455269"/>
              <a:gd name="f9" fmla="val 454362"/>
              <a:gd name="f10" fmla="val 585054"/>
              <a:gd name="f11" fmla="val 512730"/>
              <a:gd name="f12" fmla="val 613592"/>
              <a:gd name="f13" fmla="val 675643"/>
              <a:gd name="f14" fmla="val 559814"/>
              <a:gd name="f15" fmla="val 796537"/>
              <a:gd name="f16" fmla="val 478644"/>
              <a:gd name="f17" fmla="val 978953"/>
              <a:gd name="f18" fmla="val 281457"/>
              <a:gd name="f19" fmla="val 1059406"/>
              <a:gd name="f20" fmla="val 84556"/>
              <a:gd name="f21" fmla="val 989422"/>
              <a:gd name="f22" fmla="val 22460"/>
              <a:gd name="f23" fmla="val 967337"/>
              <a:gd name="f24" fmla="val -2924"/>
              <a:gd name="f25" fmla="val 930624"/>
              <a:gd name="f26" fmla="val 1092"/>
              <a:gd name="f27" fmla="val 882439"/>
              <a:gd name="f28" fmla="val 4677"/>
              <a:gd name="f29" fmla="val 840277"/>
              <a:gd name="f30" fmla="val 32785"/>
              <a:gd name="f31" fmla="val 812599"/>
              <a:gd name="f32" fmla="val 75091"/>
              <a:gd name="f33" fmla="val 810304"/>
              <a:gd name="f34" fmla="val 114672"/>
              <a:gd name="f35" fmla="val 808153"/>
              <a:gd name="f36" fmla="val 153392"/>
              <a:gd name="f37" fmla="val 815180"/>
              <a:gd name="f38" fmla="val 192113"/>
              <a:gd name="f39" fmla="val 821347"/>
              <a:gd name="f40" fmla="val 220508"/>
              <a:gd name="f41" fmla="val 825936"/>
              <a:gd name="f42" fmla="val 248186"/>
              <a:gd name="f43" fmla="val 825219"/>
              <a:gd name="f44" fmla="val 276007"/>
              <a:gd name="f45" fmla="val 817905"/>
              <a:gd name="f46" fmla="val 403928"/>
              <a:gd name="f47" fmla="val 784060"/>
              <a:gd name="f48" fmla="val 408087"/>
              <a:gd name="f49" fmla="val 664027"/>
              <a:gd name="f50" fmla="val 347425"/>
              <a:gd name="f51" fmla="val 586872"/>
              <a:gd name="f52" fmla="val 322902"/>
              <a:gd name="f53" fmla="val 555609"/>
              <a:gd name="f54" fmla="val 289344"/>
              <a:gd name="f55" fmla="val 559195"/>
              <a:gd name="f56" fmla="val 256360"/>
              <a:gd name="f57" fmla="val 568516"/>
              <a:gd name="f58" fmla="val 229256"/>
              <a:gd name="f59" fmla="val 576117"/>
              <a:gd name="f60" fmla="val 203012"/>
              <a:gd name="f61" fmla="val 175908"/>
              <a:gd name="f62" fmla="val 594760"/>
              <a:gd name="f63" fmla="val 133315"/>
              <a:gd name="f64" fmla="val 607093"/>
              <a:gd name="f65" fmla="val 100904"/>
              <a:gd name="f66" fmla="val 84699"/>
              <a:gd name="f67" fmla="val 562063"/>
              <a:gd name="f68" fmla="val 66630"/>
              <a:gd name="f69" fmla="val 525350"/>
              <a:gd name="f70" fmla="val 78820"/>
              <a:gd name="f71" fmla="val 477021"/>
              <a:gd name="f72" fmla="val 113955"/>
              <a:gd name="f73" fmla="val 454793"/>
              <a:gd name="f74" fmla="val 131451"/>
              <a:gd name="f75" fmla="val 443750"/>
              <a:gd name="f76" fmla="val 151098"/>
              <a:gd name="f77" fmla="val 436006"/>
              <a:gd name="f78" fmla="val 170171"/>
              <a:gd name="f79" fmla="val 427688"/>
              <a:gd name="f80" fmla="val 220938"/>
              <a:gd name="f81" fmla="val 405603"/>
              <a:gd name="f82" fmla="val 270988"/>
              <a:gd name="f83" fmla="val 382228"/>
              <a:gd name="f84" fmla="val 313437"/>
              <a:gd name="f85" fmla="val 345802"/>
              <a:gd name="f86" fmla="val 326344"/>
              <a:gd name="f87" fmla="val 334759"/>
              <a:gd name="f88" fmla="val 338964"/>
              <a:gd name="f89" fmla="val 322426"/>
              <a:gd name="f90" fmla="val 348572"/>
              <a:gd name="f91" fmla="val 308515"/>
              <a:gd name="f92" fmla="val 369223"/>
              <a:gd name="f93" fmla="val 278399"/>
              <a:gd name="f94" fmla="val 366212"/>
              <a:gd name="f95" fmla="val 242977"/>
              <a:gd name="f96" fmla="val 343123"/>
              <a:gd name="f97" fmla="val 216877"/>
              <a:gd name="f98" fmla="val 321324"/>
              <a:gd name="f99" fmla="val 192210"/>
              <a:gd name="f100" fmla="val 283751"/>
              <a:gd name="f101" fmla="val 185327"/>
              <a:gd name="f102" fmla="val 252345"/>
              <a:gd name="f103" fmla="val 204544"/>
              <a:gd name="f104" fmla="val 222085"/>
              <a:gd name="f105" fmla="val 223043"/>
              <a:gd name="f106" fmla="val 194408"/>
              <a:gd name="f107" fmla="val 245845"/>
              <a:gd name="f108" fmla="val 165152"/>
              <a:gd name="f109" fmla="val 265923"/>
              <a:gd name="f110" fmla="val 129873"/>
              <a:gd name="f111" fmla="val 290016"/>
              <a:gd name="f112" fmla="val 92300"/>
              <a:gd name="f113" fmla="val 300628"/>
              <a:gd name="f114" fmla="val 50568"/>
              <a:gd name="f115" fmla="val 283132"/>
              <a:gd name="f116" fmla="val 9696"/>
              <a:gd name="f117" fmla="val -7799"/>
              <a:gd name="f118" fmla="val 230787"/>
              <a:gd name="f119" fmla="val 3243"/>
              <a:gd name="f120" fmla="val 187621"/>
              <a:gd name="f121" fmla="val 16580"/>
              <a:gd name="f122" fmla="val 134847"/>
              <a:gd name="f123" fmla="val 49277"/>
              <a:gd name="f124" fmla="val 95266"/>
              <a:gd name="f125" fmla="val 92443"/>
              <a:gd name="f126" fmla="val 65293"/>
              <a:gd name="f127" fmla="val 179493"/>
              <a:gd name="f128" fmla="val 4631"/>
              <a:gd name="f129" fmla="val 276438"/>
              <a:gd name="f130" fmla="val -12865"/>
              <a:gd name="f131" fmla="val 379979"/>
              <a:gd name="f132" fmla="val 9077"/>
              <a:gd name="f133" fmla="val 478214"/>
              <a:gd name="f134" fmla="val 29871"/>
              <a:gd name="f135" fmla="val 546190"/>
              <a:gd name="f136" fmla="val 97991"/>
              <a:gd name="f137" fmla="val 561678"/>
              <a:gd name="f138" fmla="val 198520"/>
              <a:gd name="f139" fmla="val 575733"/>
              <a:gd name="f140" fmla="val 290302"/>
              <a:gd name="f141" fmla="val 566554"/>
              <a:gd name="f142" fmla="val 391549"/>
              <a:gd name="f143" fmla="val 455556"/>
              <a:gd name="f144" fmla="val 454506"/>
              <a:gd name="f145" fmla="+- 0 0 -90"/>
              <a:gd name="f146" fmla="*/ f3 1 585539"/>
              <a:gd name="f147" fmla="*/ f4 1 1014486"/>
              <a:gd name="f148" fmla="val f5"/>
              <a:gd name="f149" fmla="val f6"/>
              <a:gd name="f150" fmla="val f7"/>
              <a:gd name="f151" fmla="*/ f145 f0 1"/>
              <a:gd name="f152" fmla="+- f150 0 f148"/>
              <a:gd name="f153" fmla="+- f149 0 f148"/>
              <a:gd name="f154" fmla="*/ f151 1 f2"/>
              <a:gd name="f155" fmla="*/ f153 1 585539"/>
              <a:gd name="f156" fmla="*/ f152 1 1014486"/>
              <a:gd name="f157" fmla="*/ 455269 f153 1"/>
              <a:gd name="f158" fmla="*/ 454362 f152 1"/>
              <a:gd name="f159" fmla="*/ 559814 f153 1"/>
              <a:gd name="f160" fmla="*/ 796537 f152 1"/>
              <a:gd name="f161" fmla="*/ 84556 f153 1"/>
              <a:gd name="f162" fmla="*/ 989422 f152 1"/>
              <a:gd name="f163" fmla="*/ 1092 f153 1"/>
              <a:gd name="f164" fmla="*/ 882439 f152 1"/>
              <a:gd name="f165" fmla="*/ 75091 f153 1"/>
              <a:gd name="f166" fmla="*/ 810304 f152 1"/>
              <a:gd name="f167" fmla="*/ 192113 f153 1"/>
              <a:gd name="f168" fmla="*/ 821347 f152 1"/>
              <a:gd name="f169" fmla="*/ 276007 f153 1"/>
              <a:gd name="f170" fmla="*/ 817905 f152 1"/>
              <a:gd name="f171" fmla="*/ 347425 f153 1"/>
              <a:gd name="f172" fmla="*/ 586872 f152 1"/>
              <a:gd name="f173" fmla="*/ 256360 f153 1"/>
              <a:gd name="f174" fmla="*/ 568516 f152 1"/>
              <a:gd name="f175" fmla="*/ 175908 f153 1"/>
              <a:gd name="f176" fmla="*/ 594760 f152 1"/>
              <a:gd name="f177" fmla="*/ 84699 f153 1"/>
              <a:gd name="f178" fmla="*/ 562063 f152 1"/>
              <a:gd name="f179" fmla="*/ 113955 f153 1"/>
              <a:gd name="f180" fmla="*/ 454793 f152 1"/>
              <a:gd name="f181" fmla="*/ 170171 f153 1"/>
              <a:gd name="f182" fmla="*/ 427688 f152 1"/>
              <a:gd name="f183" fmla="*/ 313437 f153 1"/>
              <a:gd name="f184" fmla="*/ 345802 f152 1"/>
              <a:gd name="f185" fmla="*/ 348572 f153 1"/>
              <a:gd name="f186" fmla="*/ 308515 f152 1"/>
              <a:gd name="f187" fmla="*/ 343123 f153 1"/>
              <a:gd name="f188" fmla="*/ 216877 f152 1"/>
              <a:gd name="f189" fmla="*/ 252345 f153 1"/>
              <a:gd name="f190" fmla="*/ 204544 f152 1"/>
              <a:gd name="f191" fmla="*/ 165152 f153 1"/>
              <a:gd name="f192" fmla="*/ 265923 f152 1"/>
              <a:gd name="f193" fmla="*/ 50568 f153 1"/>
              <a:gd name="f194" fmla="*/ 283132 f152 1"/>
              <a:gd name="f195" fmla="*/ 3243 f153 1"/>
              <a:gd name="f196" fmla="*/ 187621 f152 1"/>
              <a:gd name="f197" fmla="*/ 92443 f153 1"/>
              <a:gd name="f198" fmla="*/ 65293 f152 1"/>
              <a:gd name="f199" fmla="*/ 379979 f153 1"/>
              <a:gd name="f200" fmla="*/ 9077 f152 1"/>
              <a:gd name="f201" fmla="*/ 561678 f153 1"/>
              <a:gd name="f202" fmla="*/ 198520 f152 1"/>
              <a:gd name="f203" fmla="*/ 455556 f153 1"/>
              <a:gd name="f204" fmla="*/ 454506 f152 1"/>
              <a:gd name="f205" fmla="+- f154 0 f1"/>
              <a:gd name="f206" fmla="*/ f157 1 585539"/>
              <a:gd name="f207" fmla="*/ f158 1 1014486"/>
              <a:gd name="f208" fmla="*/ f159 1 585539"/>
              <a:gd name="f209" fmla="*/ f160 1 1014486"/>
              <a:gd name="f210" fmla="*/ f161 1 585539"/>
              <a:gd name="f211" fmla="*/ f162 1 1014486"/>
              <a:gd name="f212" fmla="*/ f163 1 585539"/>
              <a:gd name="f213" fmla="*/ f164 1 1014486"/>
              <a:gd name="f214" fmla="*/ f165 1 585539"/>
              <a:gd name="f215" fmla="*/ f166 1 1014486"/>
              <a:gd name="f216" fmla="*/ f167 1 585539"/>
              <a:gd name="f217" fmla="*/ f168 1 1014486"/>
              <a:gd name="f218" fmla="*/ f169 1 585539"/>
              <a:gd name="f219" fmla="*/ f170 1 1014486"/>
              <a:gd name="f220" fmla="*/ f171 1 585539"/>
              <a:gd name="f221" fmla="*/ f172 1 1014486"/>
              <a:gd name="f222" fmla="*/ f173 1 585539"/>
              <a:gd name="f223" fmla="*/ f174 1 1014486"/>
              <a:gd name="f224" fmla="*/ f175 1 585539"/>
              <a:gd name="f225" fmla="*/ f176 1 1014486"/>
              <a:gd name="f226" fmla="*/ f177 1 585539"/>
              <a:gd name="f227" fmla="*/ f178 1 1014486"/>
              <a:gd name="f228" fmla="*/ f179 1 585539"/>
              <a:gd name="f229" fmla="*/ f180 1 1014486"/>
              <a:gd name="f230" fmla="*/ f181 1 585539"/>
              <a:gd name="f231" fmla="*/ f182 1 1014486"/>
              <a:gd name="f232" fmla="*/ f183 1 585539"/>
              <a:gd name="f233" fmla="*/ f184 1 1014486"/>
              <a:gd name="f234" fmla="*/ f185 1 585539"/>
              <a:gd name="f235" fmla="*/ f186 1 1014486"/>
              <a:gd name="f236" fmla="*/ f187 1 585539"/>
              <a:gd name="f237" fmla="*/ f188 1 1014486"/>
              <a:gd name="f238" fmla="*/ f189 1 585539"/>
              <a:gd name="f239" fmla="*/ f190 1 1014486"/>
              <a:gd name="f240" fmla="*/ f191 1 585539"/>
              <a:gd name="f241" fmla="*/ f192 1 1014486"/>
              <a:gd name="f242" fmla="*/ f193 1 585539"/>
              <a:gd name="f243" fmla="*/ f194 1 1014486"/>
              <a:gd name="f244" fmla="*/ f195 1 585539"/>
              <a:gd name="f245" fmla="*/ f196 1 1014486"/>
              <a:gd name="f246" fmla="*/ f197 1 585539"/>
              <a:gd name="f247" fmla="*/ f198 1 1014486"/>
              <a:gd name="f248" fmla="*/ f199 1 585539"/>
              <a:gd name="f249" fmla="*/ f200 1 1014486"/>
              <a:gd name="f250" fmla="*/ f201 1 585539"/>
              <a:gd name="f251" fmla="*/ f202 1 1014486"/>
              <a:gd name="f252" fmla="*/ f203 1 585539"/>
              <a:gd name="f253" fmla="*/ f204 1 1014486"/>
              <a:gd name="f254" fmla="*/ f148 1 f155"/>
              <a:gd name="f255" fmla="*/ f149 1 f155"/>
              <a:gd name="f256" fmla="*/ f148 1 f156"/>
              <a:gd name="f257" fmla="*/ f150 1 f156"/>
              <a:gd name="f258" fmla="*/ f206 1 f155"/>
              <a:gd name="f259" fmla="*/ f207 1 f156"/>
              <a:gd name="f260" fmla="*/ f208 1 f155"/>
              <a:gd name="f261" fmla="*/ f209 1 f156"/>
              <a:gd name="f262" fmla="*/ f210 1 f155"/>
              <a:gd name="f263" fmla="*/ f211 1 f156"/>
              <a:gd name="f264" fmla="*/ f212 1 f155"/>
              <a:gd name="f265" fmla="*/ f213 1 f156"/>
              <a:gd name="f266" fmla="*/ f214 1 f155"/>
              <a:gd name="f267" fmla="*/ f215 1 f156"/>
              <a:gd name="f268" fmla="*/ f216 1 f155"/>
              <a:gd name="f269" fmla="*/ f217 1 f156"/>
              <a:gd name="f270" fmla="*/ f218 1 f155"/>
              <a:gd name="f271" fmla="*/ f219 1 f156"/>
              <a:gd name="f272" fmla="*/ f220 1 f155"/>
              <a:gd name="f273" fmla="*/ f221 1 f156"/>
              <a:gd name="f274" fmla="*/ f222 1 f155"/>
              <a:gd name="f275" fmla="*/ f223 1 f156"/>
              <a:gd name="f276" fmla="*/ f224 1 f155"/>
              <a:gd name="f277" fmla="*/ f225 1 f156"/>
              <a:gd name="f278" fmla="*/ f226 1 f155"/>
              <a:gd name="f279" fmla="*/ f227 1 f156"/>
              <a:gd name="f280" fmla="*/ f228 1 f155"/>
              <a:gd name="f281" fmla="*/ f229 1 f156"/>
              <a:gd name="f282" fmla="*/ f230 1 f155"/>
              <a:gd name="f283" fmla="*/ f231 1 f156"/>
              <a:gd name="f284" fmla="*/ f232 1 f155"/>
              <a:gd name="f285" fmla="*/ f233 1 f156"/>
              <a:gd name="f286" fmla="*/ f234 1 f155"/>
              <a:gd name="f287" fmla="*/ f235 1 f156"/>
              <a:gd name="f288" fmla="*/ f236 1 f155"/>
              <a:gd name="f289" fmla="*/ f237 1 f156"/>
              <a:gd name="f290" fmla="*/ f238 1 f155"/>
              <a:gd name="f291" fmla="*/ f239 1 f156"/>
              <a:gd name="f292" fmla="*/ f240 1 f155"/>
              <a:gd name="f293" fmla="*/ f241 1 f156"/>
              <a:gd name="f294" fmla="*/ f242 1 f155"/>
              <a:gd name="f295" fmla="*/ f243 1 f156"/>
              <a:gd name="f296" fmla="*/ f244 1 f155"/>
              <a:gd name="f297" fmla="*/ f245 1 f156"/>
              <a:gd name="f298" fmla="*/ f246 1 f155"/>
              <a:gd name="f299" fmla="*/ f247 1 f156"/>
              <a:gd name="f300" fmla="*/ f248 1 f155"/>
              <a:gd name="f301" fmla="*/ f249 1 f156"/>
              <a:gd name="f302" fmla="*/ f250 1 f155"/>
              <a:gd name="f303" fmla="*/ f251 1 f156"/>
              <a:gd name="f304" fmla="*/ f252 1 f155"/>
              <a:gd name="f305" fmla="*/ f253 1 f156"/>
              <a:gd name="f306" fmla="*/ f254 f146 1"/>
              <a:gd name="f307" fmla="*/ f255 f146 1"/>
              <a:gd name="f308" fmla="*/ f257 f147 1"/>
              <a:gd name="f309" fmla="*/ f256 f147 1"/>
              <a:gd name="f310" fmla="*/ f258 f146 1"/>
              <a:gd name="f311" fmla="*/ f259 f147 1"/>
              <a:gd name="f312" fmla="*/ f260 f146 1"/>
              <a:gd name="f313" fmla="*/ f261 f147 1"/>
              <a:gd name="f314" fmla="*/ f262 f146 1"/>
              <a:gd name="f315" fmla="*/ f263 f147 1"/>
              <a:gd name="f316" fmla="*/ f264 f146 1"/>
              <a:gd name="f317" fmla="*/ f265 f147 1"/>
              <a:gd name="f318" fmla="*/ f266 f146 1"/>
              <a:gd name="f319" fmla="*/ f267 f147 1"/>
              <a:gd name="f320" fmla="*/ f268 f146 1"/>
              <a:gd name="f321" fmla="*/ f269 f147 1"/>
              <a:gd name="f322" fmla="*/ f270 f146 1"/>
              <a:gd name="f323" fmla="*/ f271 f147 1"/>
              <a:gd name="f324" fmla="*/ f272 f146 1"/>
              <a:gd name="f325" fmla="*/ f273 f147 1"/>
              <a:gd name="f326" fmla="*/ f274 f146 1"/>
              <a:gd name="f327" fmla="*/ f275 f147 1"/>
              <a:gd name="f328" fmla="*/ f276 f146 1"/>
              <a:gd name="f329" fmla="*/ f277 f147 1"/>
              <a:gd name="f330" fmla="*/ f278 f146 1"/>
              <a:gd name="f331" fmla="*/ f279 f147 1"/>
              <a:gd name="f332" fmla="*/ f280 f146 1"/>
              <a:gd name="f333" fmla="*/ f281 f147 1"/>
              <a:gd name="f334" fmla="*/ f282 f146 1"/>
              <a:gd name="f335" fmla="*/ f283 f147 1"/>
              <a:gd name="f336" fmla="*/ f284 f146 1"/>
              <a:gd name="f337" fmla="*/ f285 f147 1"/>
              <a:gd name="f338" fmla="*/ f286 f146 1"/>
              <a:gd name="f339" fmla="*/ f287 f147 1"/>
              <a:gd name="f340" fmla="*/ f288 f146 1"/>
              <a:gd name="f341" fmla="*/ f289 f147 1"/>
              <a:gd name="f342" fmla="*/ f290 f146 1"/>
              <a:gd name="f343" fmla="*/ f291 f147 1"/>
              <a:gd name="f344" fmla="*/ f292 f146 1"/>
              <a:gd name="f345" fmla="*/ f293 f147 1"/>
              <a:gd name="f346" fmla="*/ f294 f146 1"/>
              <a:gd name="f347" fmla="*/ f295 f147 1"/>
              <a:gd name="f348" fmla="*/ f296 f146 1"/>
              <a:gd name="f349" fmla="*/ f297 f147 1"/>
              <a:gd name="f350" fmla="*/ f298 f146 1"/>
              <a:gd name="f351" fmla="*/ f299 f147 1"/>
              <a:gd name="f352" fmla="*/ f300 f146 1"/>
              <a:gd name="f353" fmla="*/ f301 f147 1"/>
              <a:gd name="f354" fmla="*/ f302 f146 1"/>
              <a:gd name="f355" fmla="*/ f303 f147 1"/>
              <a:gd name="f356" fmla="*/ f304 f146 1"/>
              <a:gd name="f357" fmla="*/ f305 f1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5">
                <a:pos x="f310" y="f311"/>
              </a:cxn>
              <a:cxn ang="f205">
                <a:pos x="f312" y="f313"/>
              </a:cxn>
              <a:cxn ang="f205">
                <a:pos x="f314" y="f315"/>
              </a:cxn>
              <a:cxn ang="f205">
                <a:pos x="f316" y="f317"/>
              </a:cxn>
              <a:cxn ang="f205">
                <a:pos x="f318" y="f319"/>
              </a:cxn>
              <a:cxn ang="f205">
                <a:pos x="f320" y="f321"/>
              </a:cxn>
              <a:cxn ang="f205">
                <a:pos x="f322" y="f323"/>
              </a:cxn>
              <a:cxn ang="f205">
                <a:pos x="f324" y="f325"/>
              </a:cxn>
              <a:cxn ang="f205">
                <a:pos x="f326" y="f327"/>
              </a:cxn>
              <a:cxn ang="f205">
                <a:pos x="f328" y="f329"/>
              </a:cxn>
              <a:cxn ang="f205">
                <a:pos x="f330" y="f331"/>
              </a:cxn>
              <a:cxn ang="f205">
                <a:pos x="f332" y="f333"/>
              </a:cxn>
              <a:cxn ang="f205">
                <a:pos x="f334" y="f335"/>
              </a:cxn>
              <a:cxn ang="f205">
                <a:pos x="f336" y="f337"/>
              </a:cxn>
              <a:cxn ang="f205">
                <a:pos x="f338" y="f339"/>
              </a:cxn>
              <a:cxn ang="f205">
                <a:pos x="f340" y="f341"/>
              </a:cxn>
              <a:cxn ang="f205">
                <a:pos x="f342" y="f343"/>
              </a:cxn>
              <a:cxn ang="f205">
                <a:pos x="f344" y="f345"/>
              </a:cxn>
              <a:cxn ang="f205">
                <a:pos x="f346" y="f347"/>
              </a:cxn>
              <a:cxn ang="f205">
                <a:pos x="f348" y="f349"/>
              </a:cxn>
              <a:cxn ang="f205">
                <a:pos x="f350" y="f351"/>
              </a:cxn>
              <a:cxn ang="f205">
                <a:pos x="f352" y="f353"/>
              </a:cxn>
              <a:cxn ang="f205">
                <a:pos x="f354" y="f355"/>
              </a:cxn>
              <a:cxn ang="f205">
                <a:pos x="f356" y="f357"/>
              </a:cxn>
            </a:cxnLst>
            <a:rect l="f306" t="f309" r="f307" b="f308"/>
            <a:pathLst>
              <a:path w="585539" h="101448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51"/>
                  <a:pt x="f61" y="f62"/>
                </a:cubicBezTo>
                <a:cubicBezTo>
                  <a:pt x="f63" y="f64"/>
                  <a:pt x="f65" y="f62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09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orma libre: forma 12">
            <a:extLst>
              <a:ext uri="{FF2B5EF4-FFF2-40B4-BE49-F238E27FC236}">
                <a16:creationId xmlns:a16="http://schemas.microsoft.com/office/drawing/2014/main" id="{48E9F182-23C8-4226-9EEF-2D3780EC3218}"/>
              </a:ext>
            </a:extLst>
          </p:cNvPr>
          <p:cNvSpPr/>
          <p:nvPr/>
        </p:nvSpPr>
        <p:spPr>
          <a:xfrm>
            <a:off x="425863" y="3377199"/>
            <a:ext cx="557244" cy="12420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7241"/>
              <a:gd name="f7" fmla="val 1242078"/>
              <a:gd name="f8" fmla="val 270040"/>
              <a:gd name="f9" fmla="val 1241637"/>
              <a:gd name="f10" fmla="val 193889"/>
              <a:gd name="f11" fmla="val 117883"/>
              <a:gd name="f12" fmla="val 1240776"/>
              <a:gd name="f13" fmla="val 41732"/>
              <a:gd name="f14" fmla="val 1242067"/>
              <a:gd name="f15" fmla="val 12764"/>
              <a:gd name="f16" fmla="val 1242497"/>
              <a:gd name="f17" fmla="val 5019"/>
              <a:gd name="f18" fmla="val 1230594"/>
              <a:gd name="f19" fmla="val 2582"/>
              <a:gd name="f20" fmla="val 1202916"/>
              <a:gd name="f21" fmla="val -13911"/>
              <a:gd name="f22" fmla="val 1017775"/>
              <a:gd name="f23" fmla="val 49046"/>
              <a:gd name="f24" fmla="val 864614"/>
              <a:gd name="f25" fmla="val 179118"/>
              <a:gd name="f26" fmla="val 733968"/>
              <a:gd name="f27" fmla="val 253404"/>
              <a:gd name="f28" fmla="val 659395"/>
              <a:gd name="f29" fmla="val 324822"/>
              <a:gd name="f30" fmla="val 580807"/>
              <a:gd name="f31" fmla="val 364690"/>
              <a:gd name="f32" fmla="val 480277"/>
              <a:gd name="f33" fmla="val 394662"/>
              <a:gd name="f34" fmla="val 404701"/>
              <a:gd name="f35" fmla="val 406565"/>
              <a:gd name="f36" fmla="val 326973"/>
              <a:gd name="f37" fmla="val 392655"/>
              <a:gd name="f38" fmla="val 246090"/>
              <a:gd name="f39" fmla="val 380035"/>
              <a:gd name="f40" fmla="val 172521"/>
              <a:gd name="f41" fmla="val 340740"/>
              <a:gd name="f42" fmla="val 140541"/>
              <a:gd name="f43" fmla="val 265164"/>
              <a:gd name="f44" fmla="val 143409"/>
              <a:gd name="f45" fmla="val 198048"/>
              <a:gd name="f46" fmla="val 145990"/>
              <a:gd name="f47" fmla="val 159471"/>
              <a:gd name="f48" fmla="val 183850"/>
              <a:gd name="f49" fmla="val 154165"/>
              <a:gd name="f50" fmla="val 256272"/>
              <a:gd name="f51" fmla="val 151440"/>
              <a:gd name="f52" fmla="val 292985"/>
              <a:gd name="f53" fmla="val 152301"/>
              <a:gd name="f54" fmla="val 329841"/>
              <a:gd name="f55" fmla="val 152874"/>
              <a:gd name="f56" fmla="val 366697"/>
              <a:gd name="f57" fmla="val 153305"/>
              <a:gd name="f58" fmla="val 391220"/>
              <a:gd name="f59" fmla="val 144126"/>
              <a:gd name="f60" fmla="val 403267"/>
              <a:gd name="f61" fmla="val 118456"/>
              <a:gd name="f62" fmla="val 402263"/>
              <a:gd name="f63" fmla="val 90205"/>
              <a:gd name="f64" fmla="val 401259"/>
              <a:gd name="f65" fmla="val 61953"/>
              <a:gd name="f66" fmla="val 401689"/>
              <a:gd name="f67" fmla="val 33701"/>
              <a:gd name="f68" fmla="val 402119"/>
              <a:gd name="f69" fmla="val 14198"/>
              <a:gd name="f70" fmla="val 402406"/>
              <a:gd name="f71" fmla="val 4016"/>
              <a:gd name="f72" fmla="val 394088"/>
              <a:gd name="f73" fmla="val 3442"/>
              <a:gd name="f74" fmla="val 374011"/>
              <a:gd name="f75" fmla="val 2008"/>
              <a:gd name="f76" fmla="val 310051"/>
              <a:gd name="f77" fmla="val 1578"/>
              <a:gd name="f78" fmla="val 246234"/>
              <a:gd name="f79" fmla="val 18213"/>
              <a:gd name="f80" fmla="val 47325"/>
              <a:gd name="f81" fmla="val 74716"/>
              <a:gd name="f82" fmla="val 122185"/>
              <a:gd name="f83" fmla="val 18643"/>
              <a:gd name="f84" fmla="val 231032"/>
              <a:gd name="f85" fmla="val 264017"/>
              <a:gd name="f86" fmla="val -1147"/>
              <a:gd name="f87" fmla="val 297287"/>
              <a:gd name="f88" fmla="val 330128"/>
              <a:gd name="f89" fmla="val 476262"/>
              <a:gd name="f90" fmla="val 24666"/>
              <a:gd name="f91" fmla="val 553990"/>
              <a:gd name="f92" fmla="val 121037"/>
              <a:gd name="f93" fmla="val 557145"/>
              <a:gd name="f94" fmla="val 285814"/>
              <a:gd name="f95" fmla="val 560157"/>
              <a:gd name="f96" fmla="val 448297"/>
              <a:gd name="f97" fmla="val 492754"/>
              <a:gd name="f98" fmla="val 582958"/>
              <a:gd name="f99" fmla="val 390217"/>
              <a:gd name="f100" fmla="val 703279"/>
              <a:gd name="f101" fmla="val 335291"/>
              <a:gd name="f102" fmla="val 767669"/>
              <a:gd name="f103" fmla="val 278071"/>
              <a:gd name="f104" fmla="val 830196"/>
              <a:gd name="f105" fmla="val 224149"/>
              <a:gd name="f106" fmla="val 895303"/>
              <a:gd name="f107" fmla="val 187579"/>
              <a:gd name="f108" fmla="val 939473"/>
              <a:gd name="f109" fmla="val 163056"/>
              <a:gd name="f110" fmla="val 990384"/>
              <a:gd name="f111" fmla="val 161049"/>
              <a:gd name="f112" fmla="val 1049325"/>
              <a:gd name="f113" fmla="val 1092491"/>
              <a:gd name="f114" fmla="val 165351"/>
              <a:gd name="f115" fmla="val 1098801"/>
              <a:gd name="f116" fmla="val 208087"/>
              <a:gd name="f117" fmla="val 303884"/>
              <a:gd name="f118" fmla="val 1099088"/>
              <a:gd name="f119" fmla="val 399538"/>
              <a:gd name="f120" fmla="val 1099805"/>
              <a:gd name="f121" fmla="val 495336"/>
              <a:gd name="f122" fmla="val 1098371"/>
              <a:gd name="f123" fmla="val 526025"/>
              <a:gd name="f124" fmla="val 1097941"/>
              <a:gd name="f125" fmla="val 538645"/>
              <a:gd name="f126" fmla="val 1105398"/>
              <a:gd name="f127" fmla="val 538071"/>
              <a:gd name="f128" fmla="val 1139386"/>
              <a:gd name="f129" fmla="val 536351"/>
              <a:gd name="f130" fmla="val 1241493"/>
              <a:gd name="f131" fmla="val 537785"/>
              <a:gd name="f132" fmla="val 435677"/>
              <a:gd name="f133" fmla="val 380465"/>
              <a:gd name="f134" fmla="val 325252"/>
              <a:gd name="f135" fmla="+- 0 0 -90"/>
              <a:gd name="f136" fmla="*/ f3 1 557241"/>
              <a:gd name="f137" fmla="*/ f4 1 1242078"/>
              <a:gd name="f138" fmla="val f5"/>
              <a:gd name="f139" fmla="val f6"/>
              <a:gd name="f140" fmla="val f7"/>
              <a:gd name="f141" fmla="*/ f135 f0 1"/>
              <a:gd name="f142" fmla="+- f140 0 f138"/>
              <a:gd name="f143" fmla="+- f139 0 f138"/>
              <a:gd name="f144" fmla="*/ f141 1 f2"/>
              <a:gd name="f145" fmla="*/ f143 1 557241"/>
              <a:gd name="f146" fmla="*/ f142 1 1242078"/>
              <a:gd name="f147" fmla="*/ 270040 f143 1"/>
              <a:gd name="f148" fmla="*/ 1241637 f142 1"/>
              <a:gd name="f149" fmla="*/ 41732 f143 1"/>
              <a:gd name="f150" fmla="*/ 1242067 f142 1"/>
              <a:gd name="f151" fmla="*/ 2582 f143 1"/>
              <a:gd name="f152" fmla="*/ 1202916 f142 1"/>
              <a:gd name="f153" fmla="*/ 179118 f143 1"/>
              <a:gd name="f154" fmla="*/ 733968 f142 1"/>
              <a:gd name="f155" fmla="*/ 364690 f143 1"/>
              <a:gd name="f156" fmla="*/ 480277 f142 1"/>
              <a:gd name="f157" fmla="*/ 392655 f143 1"/>
              <a:gd name="f158" fmla="*/ 246090 f142 1"/>
              <a:gd name="f159" fmla="*/ 265164 f143 1"/>
              <a:gd name="f160" fmla="*/ 143409 f142 1"/>
              <a:gd name="f161" fmla="*/ 154165 f143 1"/>
              <a:gd name="f162" fmla="*/ 256272 f142 1"/>
              <a:gd name="f163" fmla="*/ 152874 f143 1"/>
              <a:gd name="f164" fmla="*/ 366697 f142 1"/>
              <a:gd name="f165" fmla="*/ 118456 f143 1"/>
              <a:gd name="f166" fmla="*/ 402263 f142 1"/>
              <a:gd name="f167" fmla="*/ 33701 f143 1"/>
              <a:gd name="f168" fmla="*/ 402119 f142 1"/>
              <a:gd name="f169" fmla="*/ 3442 f143 1"/>
              <a:gd name="f170" fmla="*/ 374011 f142 1"/>
              <a:gd name="f171" fmla="*/ 18213 f143 1"/>
              <a:gd name="f172" fmla="*/ 183850 f142 1"/>
              <a:gd name="f173" fmla="*/ 231032 f143 1"/>
              <a:gd name="f174" fmla="*/ 3442 f142 1"/>
              <a:gd name="f175" fmla="*/ 330128 f143 1"/>
              <a:gd name="f176" fmla="*/ 557145 f143 1"/>
              <a:gd name="f177" fmla="*/ 285814 f142 1"/>
              <a:gd name="f178" fmla="*/ 390217 f143 1"/>
              <a:gd name="f179" fmla="*/ 703279 f142 1"/>
              <a:gd name="f180" fmla="*/ 224149 f143 1"/>
              <a:gd name="f181" fmla="*/ 895303 f142 1"/>
              <a:gd name="f182" fmla="*/ 161049 f143 1"/>
              <a:gd name="f183" fmla="*/ 1049325 f142 1"/>
              <a:gd name="f184" fmla="*/ 208087 f143 1"/>
              <a:gd name="f185" fmla="*/ 1098801 f142 1"/>
              <a:gd name="f186" fmla="*/ 495336 f143 1"/>
              <a:gd name="f187" fmla="*/ 1098371 f142 1"/>
              <a:gd name="f188" fmla="*/ 538071 f143 1"/>
              <a:gd name="f189" fmla="*/ 1139386 f142 1"/>
              <a:gd name="f190" fmla="*/ 435677 f143 1"/>
              <a:gd name="f191" fmla="*/ 1241493 f142 1"/>
              <a:gd name="f192" fmla="+- f144 0 f1"/>
              <a:gd name="f193" fmla="*/ f147 1 557241"/>
              <a:gd name="f194" fmla="*/ f148 1 1242078"/>
              <a:gd name="f195" fmla="*/ f149 1 557241"/>
              <a:gd name="f196" fmla="*/ f150 1 1242078"/>
              <a:gd name="f197" fmla="*/ f151 1 557241"/>
              <a:gd name="f198" fmla="*/ f152 1 1242078"/>
              <a:gd name="f199" fmla="*/ f153 1 557241"/>
              <a:gd name="f200" fmla="*/ f154 1 1242078"/>
              <a:gd name="f201" fmla="*/ f155 1 557241"/>
              <a:gd name="f202" fmla="*/ f156 1 1242078"/>
              <a:gd name="f203" fmla="*/ f157 1 557241"/>
              <a:gd name="f204" fmla="*/ f158 1 1242078"/>
              <a:gd name="f205" fmla="*/ f159 1 557241"/>
              <a:gd name="f206" fmla="*/ f160 1 1242078"/>
              <a:gd name="f207" fmla="*/ f161 1 557241"/>
              <a:gd name="f208" fmla="*/ f162 1 1242078"/>
              <a:gd name="f209" fmla="*/ f163 1 557241"/>
              <a:gd name="f210" fmla="*/ f164 1 1242078"/>
              <a:gd name="f211" fmla="*/ f165 1 557241"/>
              <a:gd name="f212" fmla="*/ f166 1 1242078"/>
              <a:gd name="f213" fmla="*/ f167 1 557241"/>
              <a:gd name="f214" fmla="*/ f168 1 1242078"/>
              <a:gd name="f215" fmla="*/ f169 1 557241"/>
              <a:gd name="f216" fmla="*/ f170 1 1242078"/>
              <a:gd name="f217" fmla="*/ f171 1 557241"/>
              <a:gd name="f218" fmla="*/ f172 1 1242078"/>
              <a:gd name="f219" fmla="*/ f173 1 557241"/>
              <a:gd name="f220" fmla="*/ f174 1 1242078"/>
              <a:gd name="f221" fmla="*/ f175 1 557241"/>
              <a:gd name="f222" fmla="*/ f176 1 557241"/>
              <a:gd name="f223" fmla="*/ f177 1 1242078"/>
              <a:gd name="f224" fmla="*/ f178 1 557241"/>
              <a:gd name="f225" fmla="*/ f179 1 1242078"/>
              <a:gd name="f226" fmla="*/ f180 1 557241"/>
              <a:gd name="f227" fmla="*/ f181 1 1242078"/>
              <a:gd name="f228" fmla="*/ f182 1 557241"/>
              <a:gd name="f229" fmla="*/ f183 1 1242078"/>
              <a:gd name="f230" fmla="*/ f184 1 557241"/>
              <a:gd name="f231" fmla="*/ f185 1 1242078"/>
              <a:gd name="f232" fmla="*/ f186 1 557241"/>
              <a:gd name="f233" fmla="*/ f187 1 1242078"/>
              <a:gd name="f234" fmla="*/ f188 1 557241"/>
              <a:gd name="f235" fmla="*/ f189 1 1242078"/>
              <a:gd name="f236" fmla="*/ f190 1 557241"/>
              <a:gd name="f237" fmla="*/ f191 1 1242078"/>
              <a:gd name="f238" fmla="*/ f138 1 f145"/>
              <a:gd name="f239" fmla="*/ f139 1 f145"/>
              <a:gd name="f240" fmla="*/ f138 1 f146"/>
              <a:gd name="f241" fmla="*/ f140 1 f146"/>
              <a:gd name="f242" fmla="*/ f193 1 f145"/>
              <a:gd name="f243" fmla="*/ f194 1 f146"/>
              <a:gd name="f244" fmla="*/ f195 1 f145"/>
              <a:gd name="f245" fmla="*/ f196 1 f146"/>
              <a:gd name="f246" fmla="*/ f197 1 f145"/>
              <a:gd name="f247" fmla="*/ f198 1 f146"/>
              <a:gd name="f248" fmla="*/ f199 1 f145"/>
              <a:gd name="f249" fmla="*/ f200 1 f146"/>
              <a:gd name="f250" fmla="*/ f201 1 f145"/>
              <a:gd name="f251" fmla="*/ f202 1 f146"/>
              <a:gd name="f252" fmla="*/ f203 1 f145"/>
              <a:gd name="f253" fmla="*/ f204 1 f146"/>
              <a:gd name="f254" fmla="*/ f205 1 f145"/>
              <a:gd name="f255" fmla="*/ f206 1 f146"/>
              <a:gd name="f256" fmla="*/ f207 1 f145"/>
              <a:gd name="f257" fmla="*/ f208 1 f146"/>
              <a:gd name="f258" fmla="*/ f209 1 f145"/>
              <a:gd name="f259" fmla="*/ f210 1 f146"/>
              <a:gd name="f260" fmla="*/ f211 1 f145"/>
              <a:gd name="f261" fmla="*/ f212 1 f146"/>
              <a:gd name="f262" fmla="*/ f213 1 f145"/>
              <a:gd name="f263" fmla="*/ f214 1 f146"/>
              <a:gd name="f264" fmla="*/ f215 1 f145"/>
              <a:gd name="f265" fmla="*/ f216 1 f146"/>
              <a:gd name="f266" fmla="*/ f217 1 f145"/>
              <a:gd name="f267" fmla="*/ f218 1 f146"/>
              <a:gd name="f268" fmla="*/ f219 1 f145"/>
              <a:gd name="f269" fmla="*/ f220 1 f146"/>
              <a:gd name="f270" fmla="*/ f221 1 f145"/>
              <a:gd name="f271" fmla="*/ f222 1 f145"/>
              <a:gd name="f272" fmla="*/ f223 1 f146"/>
              <a:gd name="f273" fmla="*/ f224 1 f145"/>
              <a:gd name="f274" fmla="*/ f225 1 f146"/>
              <a:gd name="f275" fmla="*/ f226 1 f145"/>
              <a:gd name="f276" fmla="*/ f227 1 f146"/>
              <a:gd name="f277" fmla="*/ f228 1 f145"/>
              <a:gd name="f278" fmla="*/ f229 1 f146"/>
              <a:gd name="f279" fmla="*/ f230 1 f145"/>
              <a:gd name="f280" fmla="*/ f231 1 f146"/>
              <a:gd name="f281" fmla="*/ f232 1 f145"/>
              <a:gd name="f282" fmla="*/ f233 1 f146"/>
              <a:gd name="f283" fmla="*/ f234 1 f145"/>
              <a:gd name="f284" fmla="*/ f235 1 f146"/>
              <a:gd name="f285" fmla="*/ f236 1 f145"/>
              <a:gd name="f286" fmla="*/ f237 1 f146"/>
              <a:gd name="f287" fmla="*/ f238 f136 1"/>
              <a:gd name="f288" fmla="*/ f239 f136 1"/>
              <a:gd name="f289" fmla="*/ f241 f137 1"/>
              <a:gd name="f290" fmla="*/ f240 f137 1"/>
              <a:gd name="f291" fmla="*/ f242 f136 1"/>
              <a:gd name="f292" fmla="*/ f243 f137 1"/>
              <a:gd name="f293" fmla="*/ f244 f136 1"/>
              <a:gd name="f294" fmla="*/ f245 f137 1"/>
              <a:gd name="f295" fmla="*/ f246 f136 1"/>
              <a:gd name="f296" fmla="*/ f247 f137 1"/>
              <a:gd name="f297" fmla="*/ f248 f136 1"/>
              <a:gd name="f298" fmla="*/ f249 f137 1"/>
              <a:gd name="f299" fmla="*/ f250 f136 1"/>
              <a:gd name="f300" fmla="*/ f251 f137 1"/>
              <a:gd name="f301" fmla="*/ f252 f136 1"/>
              <a:gd name="f302" fmla="*/ f253 f137 1"/>
              <a:gd name="f303" fmla="*/ f254 f136 1"/>
              <a:gd name="f304" fmla="*/ f255 f137 1"/>
              <a:gd name="f305" fmla="*/ f256 f136 1"/>
              <a:gd name="f306" fmla="*/ f257 f137 1"/>
              <a:gd name="f307" fmla="*/ f258 f136 1"/>
              <a:gd name="f308" fmla="*/ f259 f137 1"/>
              <a:gd name="f309" fmla="*/ f260 f136 1"/>
              <a:gd name="f310" fmla="*/ f261 f137 1"/>
              <a:gd name="f311" fmla="*/ f262 f136 1"/>
              <a:gd name="f312" fmla="*/ f263 f137 1"/>
              <a:gd name="f313" fmla="*/ f264 f136 1"/>
              <a:gd name="f314" fmla="*/ f265 f137 1"/>
              <a:gd name="f315" fmla="*/ f266 f136 1"/>
              <a:gd name="f316" fmla="*/ f267 f137 1"/>
              <a:gd name="f317" fmla="*/ f268 f136 1"/>
              <a:gd name="f318" fmla="*/ f269 f137 1"/>
              <a:gd name="f319" fmla="*/ f270 f136 1"/>
              <a:gd name="f320" fmla="*/ f271 f136 1"/>
              <a:gd name="f321" fmla="*/ f272 f137 1"/>
              <a:gd name="f322" fmla="*/ f273 f136 1"/>
              <a:gd name="f323" fmla="*/ f274 f137 1"/>
              <a:gd name="f324" fmla="*/ f275 f136 1"/>
              <a:gd name="f325" fmla="*/ f276 f137 1"/>
              <a:gd name="f326" fmla="*/ f277 f136 1"/>
              <a:gd name="f327" fmla="*/ f278 f137 1"/>
              <a:gd name="f328" fmla="*/ f279 f136 1"/>
              <a:gd name="f329" fmla="*/ f280 f137 1"/>
              <a:gd name="f330" fmla="*/ f281 f136 1"/>
              <a:gd name="f331" fmla="*/ f282 f137 1"/>
              <a:gd name="f332" fmla="*/ f283 f136 1"/>
              <a:gd name="f333" fmla="*/ f284 f137 1"/>
              <a:gd name="f334" fmla="*/ f285 f136 1"/>
              <a:gd name="f335" fmla="*/ f286 f1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2">
                <a:pos x="f291" y="f292"/>
              </a:cxn>
              <a:cxn ang="f192">
                <a:pos x="f293" y="f294"/>
              </a:cxn>
              <a:cxn ang="f192">
                <a:pos x="f295" y="f296"/>
              </a:cxn>
              <a:cxn ang="f192">
                <a:pos x="f297" y="f298"/>
              </a:cxn>
              <a:cxn ang="f192">
                <a:pos x="f299" y="f300"/>
              </a:cxn>
              <a:cxn ang="f192">
                <a:pos x="f301" y="f302"/>
              </a:cxn>
              <a:cxn ang="f192">
                <a:pos x="f303" y="f304"/>
              </a:cxn>
              <a:cxn ang="f192">
                <a:pos x="f305" y="f306"/>
              </a:cxn>
              <a:cxn ang="f192">
                <a:pos x="f307" y="f308"/>
              </a:cxn>
              <a:cxn ang="f192">
                <a:pos x="f309" y="f310"/>
              </a:cxn>
              <a:cxn ang="f192">
                <a:pos x="f311" y="f312"/>
              </a:cxn>
              <a:cxn ang="f192">
                <a:pos x="f313" y="f314"/>
              </a:cxn>
              <a:cxn ang="f192">
                <a:pos x="f315" y="f316"/>
              </a:cxn>
              <a:cxn ang="f192">
                <a:pos x="f317" y="f318"/>
              </a:cxn>
              <a:cxn ang="f192">
                <a:pos x="f319" y="f318"/>
              </a:cxn>
              <a:cxn ang="f192">
                <a:pos x="f320" y="f321"/>
              </a:cxn>
              <a:cxn ang="f192">
                <a:pos x="f322" y="f323"/>
              </a:cxn>
              <a:cxn ang="f192">
                <a:pos x="f324" y="f325"/>
              </a:cxn>
              <a:cxn ang="f192">
                <a:pos x="f326" y="f327"/>
              </a:cxn>
              <a:cxn ang="f192">
                <a:pos x="f328" y="f329"/>
              </a:cxn>
              <a:cxn ang="f192">
                <a:pos x="f330" y="f331"/>
              </a:cxn>
              <a:cxn ang="f192">
                <a:pos x="f332" y="f333"/>
              </a:cxn>
              <a:cxn ang="f192">
                <a:pos x="f334" y="f335"/>
              </a:cxn>
              <a:cxn ang="f192">
                <a:pos x="f291" y="f335"/>
              </a:cxn>
            </a:cxnLst>
            <a:rect l="f287" t="f290" r="f288" b="f289"/>
            <a:pathLst>
              <a:path w="557241" h="1242078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48"/>
                </a:cubicBezTo>
                <a:cubicBezTo>
                  <a:pt x="f80" y="f81"/>
                  <a:pt x="f82" y="f83"/>
                  <a:pt x="f84" y="f73"/>
                </a:cubicBezTo>
                <a:cubicBezTo>
                  <a:pt x="f85" y="f86"/>
                  <a:pt x="f87" y="f86"/>
                  <a:pt x="f88" y="f73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47" y="f113"/>
                  <a:pt x="f114" y="f115"/>
                  <a:pt x="f116" y="f115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0"/>
                  <a:pt x="f132" y="f130"/>
                </a:cubicBezTo>
                <a:cubicBezTo>
                  <a:pt x="f133" y="f130"/>
                  <a:pt x="f134" y="f130"/>
                  <a:pt x="f8" y="f130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orma libre: forma 13">
            <a:extLst>
              <a:ext uri="{FF2B5EF4-FFF2-40B4-BE49-F238E27FC236}">
                <a16:creationId xmlns:a16="http://schemas.microsoft.com/office/drawing/2014/main" id="{5DEBD8A8-8BF0-4BBF-9B5A-940090D885A7}"/>
              </a:ext>
            </a:extLst>
          </p:cNvPr>
          <p:cNvSpPr/>
          <p:nvPr/>
        </p:nvSpPr>
        <p:spPr>
          <a:xfrm>
            <a:off x="1864251" y="3377052"/>
            <a:ext cx="549060" cy="1241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9062"/>
              <a:gd name="f7" fmla="val 1241134"/>
              <a:gd name="f8" fmla="val 383487"/>
              <a:gd name="f9" fmla="val 587690"/>
              <a:gd name="f10" fmla="val 449599"/>
              <a:gd name="f11" fmla="val 611926"/>
              <a:gd name="f12" fmla="val 499792"/>
              <a:gd name="f13" fmla="val 648782"/>
              <a:gd name="f14" fmla="val 524458"/>
              <a:gd name="f15" fmla="val 713173"/>
              <a:gd name="f16" fmla="val 535931"/>
              <a:gd name="f17" fmla="val 743289"/>
              <a:gd name="f18" fmla="val 541524"/>
              <a:gd name="f19" fmla="val 774552"/>
              <a:gd name="f20" fmla="val 544249"/>
              <a:gd name="f21" fmla="val 806389"/>
              <a:gd name="f22" fmla="val 550702"/>
              <a:gd name="f23" fmla="val 881105"/>
              <a:gd name="f24" fmla="val 552136"/>
              <a:gd name="f25" fmla="val 956108"/>
              <a:gd name="f26" fmla="val 539229"/>
              <a:gd name="f27" fmla="val 1030107"/>
              <a:gd name="f28" fmla="val 510547"/>
              <a:gd name="f29" fmla="val 1194741"/>
              <a:gd name="f30" fmla="val 387359"/>
              <a:gd name="f31" fmla="val 1253826"/>
              <a:gd name="f32" fmla="val 228605"/>
              <a:gd name="f33" fmla="val 1238911"/>
              <a:gd name="f34" fmla="val 211683"/>
              <a:gd name="f35" fmla="val 1237334"/>
              <a:gd name="f36" fmla="val 194760"/>
              <a:gd name="f37" fmla="val 1232888"/>
              <a:gd name="f38" fmla="val 178269"/>
              <a:gd name="f39" fmla="val 1228442"/>
              <a:gd name="f40" fmla="val 98103"/>
              <a:gd name="f41" fmla="val 1206788"/>
              <a:gd name="f42" fmla="val 90215"/>
              <a:gd name="f43" fmla="val 1196319"/>
              <a:gd name="f44" fmla="val 1115292"/>
              <a:gd name="f45" fmla="val 1062805"/>
              <a:gd name="f46" fmla="val 1061801"/>
              <a:gd name="f47" fmla="val 37871"/>
              <a:gd name="f48" fmla="val 1059363"/>
              <a:gd name="f49" fmla="val 19084"/>
              <a:gd name="f50" fmla="val 1058502"/>
              <a:gd name="f51" fmla="val 11770"/>
              <a:gd name="f52" fmla="val 1050041"/>
              <a:gd name="f53" fmla="val 8329"/>
              <a:gd name="f54" fmla="val 1033692"/>
              <a:gd name="f55" fmla="val -1710"/>
              <a:gd name="f56" fmla="val 985220"/>
              <a:gd name="f57" fmla="val -419"/>
              <a:gd name="f58" fmla="val 936174"/>
              <a:gd name="f59" fmla="val 871"/>
              <a:gd name="f60" fmla="val 886985"/>
              <a:gd name="f61" fmla="val 1302"/>
              <a:gd name="f62" fmla="val 870349"/>
              <a:gd name="f63" fmla="val 10767"/>
              <a:gd name="f64" fmla="val 862892"/>
              <a:gd name="f65" fmla="val 26972"/>
              <a:gd name="f66" fmla="val 56371"/>
              <a:gd name="f67" fmla="val 85913"/>
              <a:gd name="f68" fmla="val 863179"/>
              <a:gd name="f69" fmla="val 115312"/>
              <a:gd name="f70" fmla="val 862605"/>
              <a:gd name="f71" fmla="val 137827"/>
              <a:gd name="f72" fmla="val 862175"/>
              <a:gd name="f73" fmla="val 145428"/>
              <a:gd name="f74" fmla="val 873791"/>
              <a:gd name="f75" fmla="val 144854"/>
              <a:gd name="f76" fmla="val 894729"/>
              <a:gd name="f77" fmla="val 143850"/>
              <a:gd name="f78" fmla="val 931585"/>
              <a:gd name="f79" fmla="val 144998"/>
              <a:gd name="f80" fmla="val 968298"/>
              <a:gd name="f81" fmla="val 151164"/>
              <a:gd name="f82" fmla="val 1004724"/>
              <a:gd name="f83" fmla="val 161490"/>
              <a:gd name="f84" fmla="val 1065960"/>
              <a:gd name="f85" fmla="val 199493"/>
              <a:gd name="f86" fmla="val 1098657"/>
              <a:gd name="f87" fmla="val 262450"/>
              <a:gd name="f88" fmla="val 1100234"/>
              <a:gd name="f89" fmla="val 332290"/>
              <a:gd name="f90" fmla="val 1101955"/>
              <a:gd name="f91" fmla="val 369863"/>
              <a:gd name="f92" fmla="val 1076429"/>
              <a:gd name="f93" fmla="val 381910"/>
              <a:gd name="f94" fmla="val 1011751"/>
              <a:gd name="f95" fmla="val 396537"/>
              <a:gd name="f96" fmla="val 933019"/>
              <a:gd name="f97" fmla="val 397254"/>
              <a:gd name="f98" fmla="val 852853"/>
              <a:gd name="f99" fmla="val 382913"/>
              <a:gd name="f100" fmla="val 773978"/>
              <a:gd name="f101" fmla="val 369290"/>
              <a:gd name="f102" fmla="val 699406"/>
              <a:gd name="f103" fmla="val 330999"/>
              <a:gd name="f104" fmla="val 669290"/>
              <a:gd name="f105" fmla="val 256426"/>
              <a:gd name="f106" fmla="val 665418"/>
              <a:gd name="f107" fmla="val 193900"/>
              <a:gd name="f108" fmla="val 662263"/>
              <a:gd name="f109" fmla="val 194187"/>
              <a:gd name="f110" fmla="val 193757"/>
              <a:gd name="f111" fmla="val 597729"/>
              <a:gd name="f112" fmla="val 193040"/>
              <a:gd name="f113" fmla="val 508385"/>
              <a:gd name="f114" fmla="val 197199"/>
              <a:gd name="f115" fmla="val 525737"/>
              <a:gd name="f116" fmla="val 263597"/>
              <a:gd name="f117" fmla="val 523586"/>
              <a:gd name="f118" fmla="val 337739"/>
              <a:gd name="f119" fmla="val 521292"/>
              <a:gd name="f120" fmla="val 381192"/>
              <a:gd name="f121" fmla="val 481137"/>
              <a:gd name="f122" fmla="val 388506"/>
              <a:gd name="f123" fmla="val 401115"/>
              <a:gd name="f124" fmla="val 393526"/>
              <a:gd name="f125" fmla="val 345185"/>
              <a:gd name="f126" fmla="val 395103"/>
              <a:gd name="f127" fmla="val 288395"/>
              <a:gd name="f128" fmla="val 383344"/>
              <a:gd name="f129" fmla="val 232465"/>
              <a:gd name="f130" fmla="val 370293"/>
              <a:gd name="f131" fmla="val 170226"/>
              <a:gd name="f132" fmla="val 329135"/>
              <a:gd name="f133" fmla="val 137242"/>
              <a:gd name="f134" fmla="val 265748"/>
              <a:gd name="f135" fmla="val 138532"/>
              <a:gd name="f136" fmla="val 204656"/>
              <a:gd name="f137" fmla="val 139823"/>
              <a:gd name="f138" fmla="val 163497"/>
              <a:gd name="f139" fmla="val 173954"/>
              <a:gd name="f140" fmla="val 151738"/>
              <a:gd name="f141" fmla="val 232896"/>
              <a:gd name="f142" fmla="val 146145"/>
              <a:gd name="f143" fmla="val 260717"/>
              <a:gd name="f144" fmla="val 144567"/>
              <a:gd name="f145" fmla="val 288825"/>
              <a:gd name="f146" fmla="val 317077"/>
              <a:gd name="f147" fmla="val 328263"/>
              <a:gd name="f148" fmla="val 143420"/>
              <a:gd name="f149" fmla="val 340453"/>
              <a:gd name="f150" fmla="val 127932"/>
              <a:gd name="f151" fmla="val 340596"/>
              <a:gd name="f152" fmla="val 112587"/>
              <a:gd name="f153" fmla="val 111010"/>
              <a:gd name="f154" fmla="val 328836"/>
              <a:gd name="f155" fmla="val 110866"/>
              <a:gd name="f156" fmla="val 317507"/>
              <a:gd name="f157" fmla="val 109576"/>
              <a:gd name="f158" fmla="val 243364"/>
              <a:gd name="f159" fmla="val 102262"/>
              <a:gd name="f160" fmla="val 170799"/>
              <a:gd name="f161" fmla="val 67700"/>
              <a:gd name="f162" fmla="val 103110"/>
              <a:gd name="f163" fmla="val 80882"/>
              <a:gd name="f164" fmla="val 76305"/>
              <a:gd name="f165" fmla="val 68979"/>
              <a:gd name="f166" fmla="val 90072"/>
              <a:gd name="f167" fmla="val 58367"/>
              <a:gd name="f168" fmla="val 159339"/>
              <a:gd name="f169" fmla="val 4588"/>
              <a:gd name="f170" fmla="val 239791"/>
              <a:gd name="f171" fmla="val -7745"/>
              <a:gd name="f172" fmla="val 323685"/>
              <a:gd name="f173" fmla="val 4158"/>
              <a:gd name="f174" fmla="val 453471"/>
              <a:gd name="f175" fmla="val 22514"/>
              <a:gd name="f176" fmla="val 525032"/>
              <a:gd name="f177" fmla="val 98952"/>
              <a:gd name="f178" fmla="val 542671"/>
              <a:gd name="f179" fmla="val 229597"/>
              <a:gd name="f180" fmla="val 550415"/>
              <a:gd name="f181" fmla="val 287391"/>
              <a:gd name="f182" fmla="val 549985"/>
              <a:gd name="f183" fmla="val 344755"/>
              <a:gd name="f184" fmla="val 541094"/>
              <a:gd name="f185" fmla="val 401832"/>
              <a:gd name="f186" fmla="val 528761"/>
              <a:gd name="f187" fmla="val 481424"/>
              <a:gd name="f188" fmla="val 489180"/>
              <a:gd name="f189" fmla="val 541082"/>
              <a:gd name="f190" fmla="val 411308"/>
              <a:gd name="f191" fmla="val 570911"/>
              <a:gd name="f192" fmla="val 405572"/>
              <a:gd name="f193" fmla="val 573062"/>
              <a:gd name="f194" fmla="val 399979"/>
              <a:gd name="f195" fmla="val 575644"/>
              <a:gd name="f196" fmla="val 394530"/>
              <a:gd name="f197" fmla="val 578368"/>
              <a:gd name="f198" fmla="val 392378"/>
              <a:gd name="f199" fmla="val 579372"/>
              <a:gd name="f200" fmla="val 390801"/>
              <a:gd name="f201" fmla="val 581380"/>
              <a:gd name="f202" fmla="val 383917"/>
              <a:gd name="f203" fmla="val 587403"/>
              <a:gd name="f204" fmla="+- 0 0 -90"/>
              <a:gd name="f205" fmla="*/ f3 1 549062"/>
              <a:gd name="f206" fmla="*/ f4 1 1241134"/>
              <a:gd name="f207" fmla="val f5"/>
              <a:gd name="f208" fmla="val f6"/>
              <a:gd name="f209" fmla="val f7"/>
              <a:gd name="f210" fmla="*/ f204 f0 1"/>
              <a:gd name="f211" fmla="+- f209 0 f207"/>
              <a:gd name="f212" fmla="+- f208 0 f207"/>
              <a:gd name="f213" fmla="*/ f210 1 f2"/>
              <a:gd name="f214" fmla="*/ f212 1 549062"/>
              <a:gd name="f215" fmla="*/ f211 1 1241134"/>
              <a:gd name="f216" fmla="*/ 383487 f212 1"/>
              <a:gd name="f217" fmla="*/ 587690 f211 1"/>
              <a:gd name="f218" fmla="*/ 524458 f212 1"/>
              <a:gd name="f219" fmla="*/ 713173 f211 1"/>
              <a:gd name="f220" fmla="*/ 544249 f212 1"/>
              <a:gd name="f221" fmla="*/ 806389 f211 1"/>
              <a:gd name="f222" fmla="*/ 539229 f212 1"/>
              <a:gd name="f223" fmla="*/ 1030107 f211 1"/>
              <a:gd name="f224" fmla="*/ 228605 f212 1"/>
              <a:gd name="f225" fmla="*/ 1238911 f211 1"/>
              <a:gd name="f226" fmla="*/ 178269 f212 1"/>
              <a:gd name="f227" fmla="*/ 1228442 f211 1"/>
              <a:gd name="f228" fmla="*/ 90215 f212 1"/>
              <a:gd name="f229" fmla="*/ 1115292 f211 1"/>
              <a:gd name="f230" fmla="*/ 37871 f212 1"/>
              <a:gd name="f231" fmla="*/ 1059363 f211 1"/>
              <a:gd name="f232" fmla="*/ 8329 f212 1"/>
              <a:gd name="f233" fmla="*/ 1033692 f211 1"/>
              <a:gd name="f234" fmla="*/ 871 f212 1"/>
              <a:gd name="f235" fmla="*/ 886985 f211 1"/>
              <a:gd name="f236" fmla="*/ 26972 f212 1"/>
              <a:gd name="f237" fmla="*/ 862892 f211 1"/>
              <a:gd name="f238" fmla="*/ 115312 f212 1"/>
              <a:gd name="f239" fmla="*/ 862605 f211 1"/>
              <a:gd name="f240" fmla="*/ 144854 f212 1"/>
              <a:gd name="f241" fmla="*/ 894729 f211 1"/>
              <a:gd name="f242" fmla="*/ 151164 f212 1"/>
              <a:gd name="f243" fmla="*/ 1004724 f211 1"/>
              <a:gd name="f244" fmla="*/ 262450 f212 1"/>
              <a:gd name="f245" fmla="*/ 1100234 f211 1"/>
              <a:gd name="f246" fmla="*/ 381910 f212 1"/>
              <a:gd name="f247" fmla="*/ 1011751 f211 1"/>
              <a:gd name="f248" fmla="*/ 382913 f212 1"/>
              <a:gd name="f249" fmla="*/ 773978 f211 1"/>
              <a:gd name="f250" fmla="*/ 256426 f212 1"/>
              <a:gd name="f251" fmla="*/ 665418 f211 1"/>
              <a:gd name="f252" fmla="*/ 193757 f212 1"/>
              <a:gd name="f253" fmla="*/ 597729 f211 1"/>
              <a:gd name="f254" fmla="*/ 263597 f212 1"/>
              <a:gd name="f255" fmla="*/ 523586 f211 1"/>
              <a:gd name="f256" fmla="*/ 388506 f212 1"/>
              <a:gd name="f257" fmla="*/ 401115 f211 1"/>
              <a:gd name="f258" fmla="*/ 383344 f212 1"/>
              <a:gd name="f259" fmla="*/ 232465 f211 1"/>
              <a:gd name="f260" fmla="*/ 265748 f212 1"/>
              <a:gd name="f261" fmla="*/ 138532 f211 1"/>
              <a:gd name="f262" fmla="*/ 151738 f212 1"/>
              <a:gd name="f263" fmla="*/ 232896 f211 1"/>
              <a:gd name="f264" fmla="*/ 144567 f212 1"/>
              <a:gd name="f265" fmla="*/ 317077 f211 1"/>
              <a:gd name="f266" fmla="*/ 127932 f212 1"/>
              <a:gd name="f267" fmla="*/ 340596 f211 1"/>
              <a:gd name="f268" fmla="*/ 110866 f212 1"/>
              <a:gd name="f269" fmla="*/ 317507 f211 1"/>
              <a:gd name="f270" fmla="*/ 67700 f212 1"/>
              <a:gd name="f271" fmla="*/ 103110 f211 1"/>
              <a:gd name="f272" fmla="*/ 90072 f212 1"/>
              <a:gd name="f273" fmla="*/ 58367 f211 1"/>
              <a:gd name="f274" fmla="*/ 323685 f212 1"/>
              <a:gd name="f275" fmla="*/ 4158 f211 1"/>
              <a:gd name="f276" fmla="*/ 542671 f212 1"/>
              <a:gd name="f277" fmla="*/ 229597 f211 1"/>
              <a:gd name="f278" fmla="*/ 541094 f212 1"/>
              <a:gd name="f279" fmla="*/ 401832 f211 1"/>
              <a:gd name="f280" fmla="*/ 411308 f212 1"/>
              <a:gd name="f281" fmla="*/ 570911 f211 1"/>
              <a:gd name="f282" fmla="*/ 394530 f212 1"/>
              <a:gd name="f283" fmla="*/ 578368 f211 1"/>
              <a:gd name="f284" fmla="*/ 383917 f212 1"/>
              <a:gd name="f285" fmla="*/ 587403 f211 1"/>
              <a:gd name="f286" fmla="+- f213 0 f1"/>
              <a:gd name="f287" fmla="*/ f216 1 549062"/>
              <a:gd name="f288" fmla="*/ f217 1 1241134"/>
              <a:gd name="f289" fmla="*/ f218 1 549062"/>
              <a:gd name="f290" fmla="*/ f219 1 1241134"/>
              <a:gd name="f291" fmla="*/ f220 1 549062"/>
              <a:gd name="f292" fmla="*/ f221 1 1241134"/>
              <a:gd name="f293" fmla="*/ f222 1 549062"/>
              <a:gd name="f294" fmla="*/ f223 1 1241134"/>
              <a:gd name="f295" fmla="*/ f224 1 549062"/>
              <a:gd name="f296" fmla="*/ f225 1 1241134"/>
              <a:gd name="f297" fmla="*/ f226 1 549062"/>
              <a:gd name="f298" fmla="*/ f227 1 1241134"/>
              <a:gd name="f299" fmla="*/ f228 1 549062"/>
              <a:gd name="f300" fmla="*/ f229 1 1241134"/>
              <a:gd name="f301" fmla="*/ f230 1 549062"/>
              <a:gd name="f302" fmla="*/ f231 1 1241134"/>
              <a:gd name="f303" fmla="*/ f232 1 549062"/>
              <a:gd name="f304" fmla="*/ f233 1 1241134"/>
              <a:gd name="f305" fmla="*/ f234 1 549062"/>
              <a:gd name="f306" fmla="*/ f235 1 1241134"/>
              <a:gd name="f307" fmla="*/ f236 1 549062"/>
              <a:gd name="f308" fmla="*/ f237 1 1241134"/>
              <a:gd name="f309" fmla="*/ f238 1 549062"/>
              <a:gd name="f310" fmla="*/ f239 1 1241134"/>
              <a:gd name="f311" fmla="*/ f240 1 549062"/>
              <a:gd name="f312" fmla="*/ f241 1 1241134"/>
              <a:gd name="f313" fmla="*/ f242 1 549062"/>
              <a:gd name="f314" fmla="*/ f243 1 1241134"/>
              <a:gd name="f315" fmla="*/ f244 1 549062"/>
              <a:gd name="f316" fmla="*/ f245 1 1241134"/>
              <a:gd name="f317" fmla="*/ f246 1 549062"/>
              <a:gd name="f318" fmla="*/ f247 1 1241134"/>
              <a:gd name="f319" fmla="*/ f248 1 549062"/>
              <a:gd name="f320" fmla="*/ f249 1 1241134"/>
              <a:gd name="f321" fmla="*/ f250 1 549062"/>
              <a:gd name="f322" fmla="*/ f251 1 1241134"/>
              <a:gd name="f323" fmla="*/ f252 1 549062"/>
              <a:gd name="f324" fmla="*/ f253 1 1241134"/>
              <a:gd name="f325" fmla="*/ f254 1 549062"/>
              <a:gd name="f326" fmla="*/ f255 1 1241134"/>
              <a:gd name="f327" fmla="*/ f256 1 549062"/>
              <a:gd name="f328" fmla="*/ f257 1 1241134"/>
              <a:gd name="f329" fmla="*/ f258 1 549062"/>
              <a:gd name="f330" fmla="*/ f259 1 1241134"/>
              <a:gd name="f331" fmla="*/ f260 1 549062"/>
              <a:gd name="f332" fmla="*/ f261 1 1241134"/>
              <a:gd name="f333" fmla="*/ f262 1 549062"/>
              <a:gd name="f334" fmla="*/ f263 1 1241134"/>
              <a:gd name="f335" fmla="*/ f264 1 549062"/>
              <a:gd name="f336" fmla="*/ f265 1 1241134"/>
              <a:gd name="f337" fmla="*/ f266 1 549062"/>
              <a:gd name="f338" fmla="*/ f267 1 1241134"/>
              <a:gd name="f339" fmla="*/ f268 1 549062"/>
              <a:gd name="f340" fmla="*/ f269 1 1241134"/>
              <a:gd name="f341" fmla="*/ f270 1 549062"/>
              <a:gd name="f342" fmla="*/ f271 1 1241134"/>
              <a:gd name="f343" fmla="*/ f272 1 549062"/>
              <a:gd name="f344" fmla="*/ f273 1 1241134"/>
              <a:gd name="f345" fmla="*/ f274 1 549062"/>
              <a:gd name="f346" fmla="*/ f275 1 1241134"/>
              <a:gd name="f347" fmla="*/ f276 1 549062"/>
              <a:gd name="f348" fmla="*/ f277 1 1241134"/>
              <a:gd name="f349" fmla="*/ f278 1 549062"/>
              <a:gd name="f350" fmla="*/ f279 1 1241134"/>
              <a:gd name="f351" fmla="*/ f280 1 549062"/>
              <a:gd name="f352" fmla="*/ f281 1 1241134"/>
              <a:gd name="f353" fmla="*/ f282 1 549062"/>
              <a:gd name="f354" fmla="*/ f283 1 1241134"/>
              <a:gd name="f355" fmla="*/ f284 1 549062"/>
              <a:gd name="f356" fmla="*/ f285 1 1241134"/>
              <a:gd name="f357" fmla="*/ f207 1 f214"/>
              <a:gd name="f358" fmla="*/ f208 1 f214"/>
              <a:gd name="f359" fmla="*/ f207 1 f215"/>
              <a:gd name="f360" fmla="*/ f209 1 f215"/>
              <a:gd name="f361" fmla="*/ f287 1 f214"/>
              <a:gd name="f362" fmla="*/ f288 1 f215"/>
              <a:gd name="f363" fmla="*/ f289 1 f214"/>
              <a:gd name="f364" fmla="*/ f290 1 f215"/>
              <a:gd name="f365" fmla="*/ f291 1 f214"/>
              <a:gd name="f366" fmla="*/ f292 1 f215"/>
              <a:gd name="f367" fmla="*/ f293 1 f214"/>
              <a:gd name="f368" fmla="*/ f294 1 f215"/>
              <a:gd name="f369" fmla="*/ f295 1 f214"/>
              <a:gd name="f370" fmla="*/ f296 1 f215"/>
              <a:gd name="f371" fmla="*/ f297 1 f214"/>
              <a:gd name="f372" fmla="*/ f298 1 f215"/>
              <a:gd name="f373" fmla="*/ f299 1 f214"/>
              <a:gd name="f374" fmla="*/ f300 1 f215"/>
              <a:gd name="f375" fmla="*/ f301 1 f214"/>
              <a:gd name="f376" fmla="*/ f302 1 f215"/>
              <a:gd name="f377" fmla="*/ f303 1 f214"/>
              <a:gd name="f378" fmla="*/ f304 1 f215"/>
              <a:gd name="f379" fmla="*/ f305 1 f214"/>
              <a:gd name="f380" fmla="*/ f306 1 f215"/>
              <a:gd name="f381" fmla="*/ f307 1 f214"/>
              <a:gd name="f382" fmla="*/ f308 1 f215"/>
              <a:gd name="f383" fmla="*/ f309 1 f214"/>
              <a:gd name="f384" fmla="*/ f310 1 f215"/>
              <a:gd name="f385" fmla="*/ f311 1 f214"/>
              <a:gd name="f386" fmla="*/ f312 1 f215"/>
              <a:gd name="f387" fmla="*/ f313 1 f214"/>
              <a:gd name="f388" fmla="*/ f314 1 f215"/>
              <a:gd name="f389" fmla="*/ f315 1 f214"/>
              <a:gd name="f390" fmla="*/ f316 1 f215"/>
              <a:gd name="f391" fmla="*/ f317 1 f214"/>
              <a:gd name="f392" fmla="*/ f318 1 f215"/>
              <a:gd name="f393" fmla="*/ f319 1 f214"/>
              <a:gd name="f394" fmla="*/ f320 1 f215"/>
              <a:gd name="f395" fmla="*/ f321 1 f214"/>
              <a:gd name="f396" fmla="*/ f322 1 f215"/>
              <a:gd name="f397" fmla="*/ f323 1 f214"/>
              <a:gd name="f398" fmla="*/ f324 1 f215"/>
              <a:gd name="f399" fmla="*/ f325 1 f214"/>
              <a:gd name="f400" fmla="*/ f326 1 f215"/>
              <a:gd name="f401" fmla="*/ f327 1 f214"/>
              <a:gd name="f402" fmla="*/ f328 1 f215"/>
              <a:gd name="f403" fmla="*/ f329 1 f214"/>
              <a:gd name="f404" fmla="*/ f330 1 f215"/>
              <a:gd name="f405" fmla="*/ f331 1 f214"/>
              <a:gd name="f406" fmla="*/ f332 1 f215"/>
              <a:gd name="f407" fmla="*/ f333 1 f214"/>
              <a:gd name="f408" fmla="*/ f334 1 f215"/>
              <a:gd name="f409" fmla="*/ f335 1 f214"/>
              <a:gd name="f410" fmla="*/ f336 1 f215"/>
              <a:gd name="f411" fmla="*/ f337 1 f214"/>
              <a:gd name="f412" fmla="*/ f338 1 f215"/>
              <a:gd name="f413" fmla="*/ f339 1 f214"/>
              <a:gd name="f414" fmla="*/ f340 1 f215"/>
              <a:gd name="f415" fmla="*/ f341 1 f214"/>
              <a:gd name="f416" fmla="*/ f342 1 f215"/>
              <a:gd name="f417" fmla="*/ f343 1 f214"/>
              <a:gd name="f418" fmla="*/ f344 1 f215"/>
              <a:gd name="f419" fmla="*/ f345 1 f214"/>
              <a:gd name="f420" fmla="*/ f346 1 f215"/>
              <a:gd name="f421" fmla="*/ f347 1 f214"/>
              <a:gd name="f422" fmla="*/ f348 1 f215"/>
              <a:gd name="f423" fmla="*/ f349 1 f214"/>
              <a:gd name="f424" fmla="*/ f350 1 f215"/>
              <a:gd name="f425" fmla="*/ f351 1 f214"/>
              <a:gd name="f426" fmla="*/ f352 1 f215"/>
              <a:gd name="f427" fmla="*/ f353 1 f214"/>
              <a:gd name="f428" fmla="*/ f354 1 f215"/>
              <a:gd name="f429" fmla="*/ f355 1 f214"/>
              <a:gd name="f430" fmla="*/ f356 1 f215"/>
              <a:gd name="f431" fmla="*/ f357 f205 1"/>
              <a:gd name="f432" fmla="*/ f358 f205 1"/>
              <a:gd name="f433" fmla="*/ f360 f206 1"/>
              <a:gd name="f434" fmla="*/ f359 f206 1"/>
              <a:gd name="f435" fmla="*/ f361 f205 1"/>
              <a:gd name="f436" fmla="*/ f362 f206 1"/>
              <a:gd name="f437" fmla="*/ f363 f205 1"/>
              <a:gd name="f438" fmla="*/ f364 f206 1"/>
              <a:gd name="f439" fmla="*/ f365 f205 1"/>
              <a:gd name="f440" fmla="*/ f366 f206 1"/>
              <a:gd name="f441" fmla="*/ f367 f205 1"/>
              <a:gd name="f442" fmla="*/ f368 f206 1"/>
              <a:gd name="f443" fmla="*/ f369 f205 1"/>
              <a:gd name="f444" fmla="*/ f370 f206 1"/>
              <a:gd name="f445" fmla="*/ f371 f205 1"/>
              <a:gd name="f446" fmla="*/ f372 f206 1"/>
              <a:gd name="f447" fmla="*/ f373 f205 1"/>
              <a:gd name="f448" fmla="*/ f374 f206 1"/>
              <a:gd name="f449" fmla="*/ f375 f205 1"/>
              <a:gd name="f450" fmla="*/ f376 f206 1"/>
              <a:gd name="f451" fmla="*/ f377 f205 1"/>
              <a:gd name="f452" fmla="*/ f378 f206 1"/>
              <a:gd name="f453" fmla="*/ f379 f205 1"/>
              <a:gd name="f454" fmla="*/ f380 f206 1"/>
              <a:gd name="f455" fmla="*/ f381 f205 1"/>
              <a:gd name="f456" fmla="*/ f382 f206 1"/>
              <a:gd name="f457" fmla="*/ f383 f205 1"/>
              <a:gd name="f458" fmla="*/ f384 f206 1"/>
              <a:gd name="f459" fmla="*/ f385 f205 1"/>
              <a:gd name="f460" fmla="*/ f386 f206 1"/>
              <a:gd name="f461" fmla="*/ f387 f205 1"/>
              <a:gd name="f462" fmla="*/ f388 f206 1"/>
              <a:gd name="f463" fmla="*/ f389 f205 1"/>
              <a:gd name="f464" fmla="*/ f390 f206 1"/>
              <a:gd name="f465" fmla="*/ f391 f205 1"/>
              <a:gd name="f466" fmla="*/ f392 f206 1"/>
              <a:gd name="f467" fmla="*/ f393 f205 1"/>
              <a:gd name="f468" fmla="*/ f394 f206 1"/>
              <a:gd name="f469" fmla="*/ f395 f205 1"/>
              <a:gd name="f470" fmla="*/ f396 f206 1"/>
              <a:gd name="f471" fmla="*/ f397 f205 1"/>
              <a:gd name="f472" fmla="*/ f398 f206 1"/>
              <a:gd name="f473" fmla="*/ f399 f205 1"/>
              <a:gd name="f474" fmla="*/ f400 f206 1"/>
              <a:gd name="f475" fmla="*/ f401 f205 1"/>
              <a:gd name="f476" fmla="*/ f402 f206 1"/>
              <a:gd name="f477" fmla="*/ f403 f205 1"/>
              <a:gd name="f478" fmla="*/ f404 f206 1"/>
              <a:gd name="f479" fmla="*/ f405 f205 1"/>
              <a:gd name="f480" fmla="*/ f406 f206 1"/>
              <a:gd name="f481" fmla="*/ f407 f205 1"/>
              <a:gd name="f482" fmla="*/ f408 f206 1"/>
              <a:gd name="f483" fmla="*/ f409 f205 1"/>
              <a:gd name="f484" fmla="*/ f410 f206 1"/>
              <a:gd name="f485" fmla="*/ f411 f205 1"/>
              <a:gd name="f486" fmla="*/ f412 f206 1"/>
              <a:gd name="f487" fmla="*/ f413 f205 1"/>
              <a:gd name="f488" fmla="*/ f414 f206 1"/>
              <a:gd name="f489" fmla="*/ f415 f205 1"/>
              <a:gd name="f490" fmla="*/ f416 f206 1"/>
              <a:gd name="f491" fmla="*/ f417 f205 1"/>
              <a:gd name="f492" fmla="*/ f418 f206 1"/>
              <a:gd name="f493" fmla="*/ f419 f205 1"/>
              <a:gd name="f494" fmla="*/ f420 f206 1"/>
              <a:gd name="f495" fmla="*/ f421 f205 1"/>
              <a:gd name="f496" fmla="*/ f422 f206 1"/>
              <a:gd name="f497" fmla="*/ f423 f205 1"/>
              <a:gd name="f498" fmla="*/ f424 f206 1"/>
              <a:gd name="f499" fmla="*/ f425 f205 1"/>
              <a:gd name="f500" fmla="*/ f426 f206 1"/>
              <a:gd name="f501" fmla="*/ f427 f205 1"/>
              <a:gd name="f502" fmla="*/ f428 f206 1"/>
              <a:gd name="f503" fmla="*/ f429 f205 1"/>
              <a:gd name="f504" fmla="*/ f430 f20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6">
                <a:pos x="f435" y="f436"/>
              </a:cxn>
              <a:cxn ang="f286">
                <a:pos x="f437" y="f438"/>
              </a:cxn>
              <a:cxn ang="f286">
                <a:pos x="f439" y="f440"/>
              </a:cxn>
              <a:cxn ang="f286">
                <a:pos x="f441" y="f442"/>
              </a:cxn>
              <a:cxn ang="f286">
                <a:pos x="f443" y="f444"/>
              </a:cxn>
              <a:cxn ang="f286">
                <a:pos x="f445" y="f446"/>
              </a:cxn>
              <a:cxn ang="f286">
                <a:pos x="f447" y="f448"/>
              </a:cxn>
              <a:cxn ang="f286">
                <a:pos x="f449" y="f450"/>
              </a:cxn>
              <a:cxn ang="f286">
                <a:pos x="f451" y="f452"/>
              </a:cxn>
              <a:cxn ang="f286">
                <a:pos x="f453" y="f454"/>
              </a:cxn>
              <a:cxn ang="f286">
                <a:pos x="f455" y="f456"/>
              </a:cxn>
              <a:cxn ang="f286">
                <a:pos x="f457" y="f458"/>
              </a:cxn>
              <a:cxn ang="f286">
                <a:pos x="f459" y="f460"/>
              </a:cxn>
              <a:cxn ang="f286">
                <a:pos x="f461" y="f462"/>
              </a:cxn>
              <a:cxn ang="f286">
                <a:pos x="f463" y="f464"/>
              </a:cxn>
              <a:cxn ang="f286">
                <a:pos x="f465" y="f466"/>
              </a:cxn>
              <a:cxn ang="f286">
                <a:pos x="f467" y="f468"/>
              </a:cxn>
              <a:cxn ang="f286">
                <a:pos x="f469" y="f470"/>
              </a:cxn>
              <a:cxn ang="f286">
                <a:pos x="f471" y="f472"/>
              </a:cxn>
              <a:cxn ang="f286">
                <a:pos x="f473" y="f474"/>
              </a:cxn>
              <a:cxn ang="f286">
                <a:pos x="f475" y="f476"/>
              </a:cxn>
              <a:cxn ang="f286">
                <a:pos x="f477" y="f478"/>
              </a:cxn>
              <a:cxn ang="f286">
                <a:pos x="f479" y="f480"/>
              </a:cxn>
              <a:cxn ang="f286">
                <a:pos x="f481" y="f482"/>
              </a:cxn>
              <a:cxn ang="f286">
                <a:pos x="f483" y="f484"/>
              </a:cxn>
              <a:cxn ang="f286">
                <a:pos x="f485" y="f486"/>
              </a:cxn>
              <a:cxn ang="f286">
                <a:pos x="f487" y="f488"/>
              </a:cxn>
              <a:cxn ang="f286">
                <a:pos x="f489" y="f490"/>
              </a:cxn>
              <a:cxn ang="f286">
                <a:pos x="f491" y="f492"/>
              </a:cxn>
              <a:cxn ang="f286">
                <a:pos x="f493" y="f494"/>
              </a:cxn>
              <a:cxn ang="f286">
                <a:pos x="f495" y="f496"/>
              </a:cxn>
              <a:cxn ang="f286">
                <a:pos x="f497" y="f498"/>
              </a:cxn>
              <a:cxn ang="f286">
                <a:pos x="f499" y="f500"/>
              </a:cxn>
              <a:cxn ang="f286">
                <a:pos x="f501" y="f502"/>
              </a:cxn>
              <a:cxn ang="f286">
                <a:pos x="f503" y="f504"/>
              </a:cxn>
            </a:cxnLst>
            <a:rect l="f431" t="f434" r="f432" b="f433"/>
            <a:pathLst>
              <a:path w="549062" h="124113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2" y="f44"/>
                </a:cubicBezTo>
                <a:cubicBezTo>
                  <a:pt x="f42" y="f45"/>
                  <a:pt x="f42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4"/>
                </a:cubicBezTo>
                <a:cubicBezTo>
                  <a:pt x="f66" y="f64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08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4" y="f146"/>
                </a:cubicBezTo>
                <a:cubicBezTo>
                  <a:pt x="f144" y="f147"/>
                  <a:pt x="f148" y="f149"/>
                  <a:pt x="f150" y="f151"/>
                </a:cubicBezTo>
                <a:cubicBezTo>
                  <a:pt x="f152" y="f151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66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orma libre: forma 14">
            <a:extLst>
              <a:ext uri="{FF2B5EF4-FFF2-40B4-BE49-F238E27FC236}">
                <a16:creationId xmlns:a16="http://schemas.microsoft.com/office/drawing/2014/main" id="{F828CB21-FB93-44C7-AC0E-03318950F5CA}"/>
              </a:ext>
            </a:extLst>
          </p:cNvPr>
          <p:cNvSpPr/>
          <p:nvPr/>
        </p:nvSpPr>
        <p:spPr>
          <a:xfrm>
            <a:off x="1390656" y="3376083"/>
            <a:ext cx="550130" cy="12428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0135"/>
              <a:gd name="f7" fmla="val 1242895"/>
              <a:gd name="f8" fmla="val 261794"/>
              <a:gd name="f9" fmla="val 1242752"/>
              <a:gd name="f10" fmla="val 184496"/>
              <a:gd name="f11" fmla="val 107199"/>
              <a:gd name="f12" fmla="val 29901"/>
              <a:gd name="f13" fmla="val 1242609"/>
              <a:gd name="f14" fmla="val 19289"/>
              <a:gd name="f15" fmla="val 6239"/>
              <a:gd name="f16" fmla="val 1245190"/>
              <a:gd name="f17" fmla="val 1219"/>
              <a:gd name="f18" fmla="val 1231853"/>
              <a:gd name="f19" fmla="val -3513"/>
              <a:gd name="f20" fmla="val 1219233"/>
              <a:gd name="f21" fmla="val 6526"/>
              <a:gd name="f22" fmla="val 1211346"/>
              <a:gd name="f23" fmla="val 14270"/>
              <a:gd name="f24" fmla="val 1203745"/>
              <a:gd name="f25" fmla="val 77083"/>
              <a:gd name="f26" fmla="val 1142796"/>
              <a:gd name="f27" fmla="val 100602"/>
              <a:gd name="f28" fmla="val 1065499"/>
              <a:gd name="f29" fmla="val 105048"/>
              <a:gd name="f30" fmla="val 981031"/>
              <a:gd name="f31" fmla="val 107055"/>
              <a:gd name="f32" fmla="val 941880"/>
              <a:gd name="f33" fmla="val 108203"/>
              <a:gd name="f34" fmla="val 902299"/>
              <a:gd name="f35" fmla="val 105335"/>
              <a:gd name="f36" fmla="val 863292"/>
              <a:gd name="f37" fmla="val 102466"/>
              <a:gd name="f38" fmla="val 824284"/>
              <a:gd name="f39" fmla="val 116377"/>
              <a:gd name="f40" fmla="val 794885"/>
              <a:gd name="f41" fmla="val 142764"/>
              <a:gd name="f42" fmla="val 768068"/>
              <a:gd name="f43" fmla="val 190950"/>
              <a:gd name="f44" fmla="val 719022"/>
              <a:gd name="f45" fmla="val 237271"/>
              <a:gd name="f46" fmla="val 668255"/>
              <a:gd name="f47" fmla="val 279577"/>
              <a:gd name="f48" fmla="val 613903"/>
              <a:gd name="f49" fmla="val 362754"/>
              <a:gd name="f50" fmla="val 506920"/>
              <a:gd name="f51" fmla="val 406637"/>
              <a:gd name="f52" fmla="val 388177"/>
              <a:gd name="f53" fmla="val 386273"/>
              <a:gd name="f54" fmla="val 250647"/>
              <a:gd name="f55" fmla="val 375231"/>
              <a:gd name="f56" fmla="val 175788"/>
              <a:gd name="f57" fmla="val 336940"/>
              <a:gd name="f58" fmla="val 142804"/>
              <a:gd name="f59" fmla="val 144525"/>
              <a:gd name="f60" fmla="val 193531"/>
              <a:gd name="f61" fmla="val 145959"/>
              <a:gd name="f62" fmla="val 152086"/>
              <a:gd name="f63" fmla="val 185827"/>
              <a:gd name="f64" fmla="val 147067"/>
              <a:gd name="f65" fmla="val 257962"/>
              <a:gd name="f66" fmla="val 144485"/>
              <a:gd name="f67" fmla="val 295822"/>
              <a:gd name="f68" fmla="val 146206"/>
              <a:gd name="f69" fmla="val 333968"/>
              <a:gd name="f70" fmla="val 145632"/>
              <a:gd name="f71" fmla="val 372115"/>
              <a:gd name="f72" fmla="val 145346"/>
              <a:gd name="f73" fmla="val 385882"/>
              <a:gd name="f74" fmla="val 144915"/>
              <a:gd name="f75" fmla="val 401371"/>
              <a:gd name="f76" fmla="val 125985"/>
              <a:gd name="f77" fmla="val 106912"/>
              <a:gd name="f78" fmla="val 385739"/>
              <a:gd name="f79" fmla="val 106338"/>
              <a:gd name="f80" fmla="val 103900"/>
              <a:gd name="f81" fmla="val 319484"/>
              <a:gd name="f82" fmla="val 109780"/>
              <a:gd name="f83" fmla="val 266853"/>
              <a:gd name="f84" fmla="val 99598"/>
              <a:gd name="f85" fmla="val 214222"/>
              <a:gd name="f86" fmla="val 93001"/>
              <a:gd name="f87" fmla="val 180234"/>
              <a:gd name="f88" fmla="val 85257"/>
              <a:gd name="f89" fmla="val 146963"/>
              <a:gd name="f90" fmla="val 69482"/>
              <a:gd name="f91" fmla="val 116130"/>
              <a:gd name="f92" fmla="val 59587"/>
              <a:gd name="f93" fmla="val 96626"/>
              <a:gd name="f94" fmla="val 61308"/>
              <a:gd name="f95" fmla="val 81425"/>
              <a:gd name="f96" fmla="val 78374"/>
              <a:gd name="f97" fmla="val 67514"/>
              <a:gd name="f98" fmla="val 172450"/>
              <a:gd name="f99" fmla="val -8636"/>
              <a:gd name="f100" fmla="val 279290"/>
              <a:gd name="f101" fmla="val -14373"/>
              <a:gd name="f102" fmla="val 388137"/>
              <a:gd name="f103" fmla="val 20619"/>
              <a:gd name="f104" fmla="val 486229"/>
              <a:gd name="f105" fmla="val 52169"/>
              <a:gd name="f106" fmla="val 530399"/>
              <a:gd name="f107" fmla="val 130901"/>
              <a:gd name="f108" fmla="val 544597"/>
              <a:gd name="f109" fmla="val 229280"/>
              <a:gd name="f110" fmla="val 566825"/>
              <a:gd name="f111" fmla="val 382727"/>
              <a:gd name="f112" fmla="val 520648"/>
              <a:gd name="f113" fmla="val 517389"/>
              <a:gd name="f114" fmla="val 433024"/>
              <a:gd name="f115" fmla="val 641007"/>
              <a:gd name="f116" fmla="val 370498"/>
              <a:gd name="f117" fmla="val 729491"/>
              <a:gd name="f118" fmla="val 289615"/>
              <a:gd name="f119" fmla="val 802343"/>
              <a:gd name="f120" fmla="val 223647"/>
              <a:gd name="f121" fmla="val 887958"/>
              <a:gd name="f122" fmla="val 185500"/>
              <a:gd name="f123" fmla="val 937434"/>
              <a:gd name="f124" fmla="val 156818"/>
              <a:gd name="f125" fmla="val 990496"/>
              <a:gd name="f126" fmla="val 153663"/>
              <a:gd name="f127" fmla="val 1054886"/>
              <a:gd name="f128" fmla="val 1087297"/>
              <a:gd name="f129" fmla="val 163559"/>
              <a:gd name="f130" fmla="val 1101351"/>
              <a:gd name="f131" fmla="val 198120"/>
              <a:gd name="f132" fmla="val 1100777"/>
              <a:gd name="f133" fmla="val 295065"/>
              <a:gd name="f134" fmla="val 1099200"/>
              <a:gd name="f135" fmla="val 392009"/>
              <a:gd name="f136" fmla="val 488954"/>
              <a:gd name="f137" fmla="val 1099773"/>
              <a:gd name="f138" fmla="val 520791"/>
              <a:gd name="f139" fmla="val 1099343"/>
              <a:gd name="f140" fmla="val 531403"/>
              <a:gd name="f141" fmla="val 1108952"/>
              <a:gd name="f142" fmla="val 530830"/>
              <a:gd name="f143" fmla="val 1141792"/>
              <a:gd name="f144" fmla="val 529252"/>
              <a:gd name="f145" fmla="val 1242896"/>
              <a:gd name="f146" fmla="val 530543"/>
              <a:gd name="f147" fmla="val 431160"/>
              <a:gd name="f148" fmla="val 374657"/>
              <a:gd name="f149" fmla="val 318297"/>
              <a:gd name="f150" fmla="+- 0 0 -90"/>
              <a:gd name="f151" fmla="*/ f3 1 550135"/>
              <a:gd name="f152" fmla="*/ f4 1 1242895"/>
              <a:gd name="f153" fmla="val f5"/>
              <a:gd name="f154" fmla="val f6"/>
              <a:gd name="f155" fmla="val f7"/>
              <a:gd name="f156" fmla="*/ f150 f0 1"/>
              <a:gd name="f157" fmla="+- f155 0 f153"/>
              <a:gd name="f158" fmla="+- f154 0 f153"/>
              <a:gd name="f159" fmla="*/ f156 1 f2"/>
              <a:gd name="f160" fmla="*/ f158 1 550135"/>
              <a:gd name="f161" fmla="*/ f157 1 1242895"/>
              <a:gd name="f162" fmla="*/ 261794 f158 1"/>
              <a:gd name="f163" fmla="*/ 1242752 f157 1"/>
              <a:gd name="f164" fmla="*/ 29901 f158 1"/>
              <a:gd name="f165" fmla="*/ 1242609 f157 1"/>
              <a:gd name="f166" fmla="*/ 1219 f158 1"/>
              <a:gd name="f167" fmla="*/ 1231853 f157 1"/>
              <a:gd name="f168" fmla="*/ 14270 f158 1"/>
              <a:gd name="f169" fmla="*/ 1203745 f157 1"/>
              <a:gd name="f170" fmla="*/ 105048 f158 1"/>
              <a:gd name="f171" fmla="*/ 981031 f157 1"/>
              <a:gd name="f172" fmla="*/ 105335 f158 1"/>
              <a:gd name="f173" fmla="*/ 863292 f157 1"/>
              <a:gd name="f174" fmla="*/ 142764 f158 1"/>
              <a:gd name="f175" fmla="*/ 768068 f157 1"/>
              <a:gd name="f176" fmla="*/ 279577 f158 1"/>
              <a:gd name="f177" fmla="*/ 613903 f157 1"/>
              <a:gd name="f178" fmla="*/ 386273 f158 1"/>
              <a:gd name="f179" fmla="*/ 250647 f157 1"/>
              <a:gd name="f180" fmla="*/ 144525 f157 1"/>
              <a:gd name="f181" fmla="*/ 147067 f158 1"/>
              <a:gd name="f182" fmla="*/ 257962 f157 1"/>
              <a:gd name="f183" fmla="*/ 145632 f158 1"/>
              <a:gd name="f184" fmla="*/ 372115 f157 1"/>
              <a:gd name="f185" fmla="*/ 125985 f158 1"/>
              <a:gd name="f186" fmla="*/ 401371 f157 1"/>
              <a:gd name="f187" fmla="*/ 106338 f158 1"/>
              <a:gd name="f188" fmla="*/ 99598 f158 1"/>
              <a:gd name="f189" fmla="*/ 214222 f157 1"/>
              <a:gd name="f190" fmla="*/ 69482 f158 1"/>
              <a:gd name="f191" fmla="*/ 116130 f157 1"/>
              <a:gd name="f192" fmla="*/ 78374 f158 1"/>
              <a:gd name="f193" fmla="*/ 67514 f157 1"/>
              <a:gd name="f194" fmla="*/ 388137 f158 1"/>
              <a:gd name="f195" fmla="*/ 20619 f157 1"/>
              <a:gd name="f196" fmla="*/ 544597 f158 1"/>
              <a:gd name="f197" fmla="*/ 229280 f157 1"/>
              <a:gd name="f198" fmla="*/ 433024 f158 1"/>
              <a:gd name="f199" fmla="*/ 641007 f157 1"/>
              <a:gd name="f200" fmla="*/ 223647 f158 1"/>
              <a:gd name="f201" fmla="*/ 887958 f157 1"/>
              <a:gd name="f202" fmla="*/ 153663 f158 1"/>
              <a:gd name="f203" fmla="*/ 1054886 f157 1"/>
              <a:gd name="f204" fmla="*/ 198120 f158 1"/>
              <a:gd name="f205" fmla="*/ 1100777 f157 1"/>
              <a:gd name="f206" fmla="*/ 488954 f158 1"/>
              <a:gd name="f207" fmla="*/ 1099773 f157 1"/>
              <a:gd name="f208" fmla="*/ 530830 f158 1"/>
              <a:gd name="f209" fmla="*/ 1141792 f157 1"/>
              <a:gd name="f210" fmla="*/ 431160 f158 1"/>
              <a:gd name="f211" fmla="*/ 1242896 f157 1"/>
              <a:gd name="f212" fmla="+- f159 0 f1"/>
              <a:gd name="f213" fmla="*/ f162 1 550135"/>
              <a:gd name="f214" fmla="*/ f163 1 1242895"/>
              <a:gd name="f215" fmla="*/ f164 1 550135"/>
              <a:gd name="f216" fmla="*/ f165 1 1242895"/>
              <a:gd name="f217" fmla="*/ f166 1 550135"/>
              <a:gd name="f218" fmla="*/ f167 1 1242895"/>
              <a:gd name="f219" fmla="*/ f168 1 550135"/>
              <a:gd name="f220" fmla="*/ f169 1 1242895"/>
              <a:gd name="f221" fmla="*/ f170 1 550135"/>
              <a:gd name="f222" fmla="*/ f171 1 1242895"/>
              <a:gd name="f223" fmla="*/ f172 1 550135"/>
              <a:gd name="f224" fmla="*/ f173 1 1242895"/>
              <a:gd name="f225" fmla="*/ f174 1 550135"/>
              <a:gd name="f226" fmla="*/ f175 1 1242895"/>
              <a:gd name="f227" fmla="*/ f176 1 550135"/>
              <a:gd name="f228" fmla="*/ f177 1 1242895"/>
              <a:gd name="f229" fmla="*/ f178 1 550135"/>
              <a:gd name="f230" fmla="*/ f179 1 1242895"/>
              <a:gd name="f231" fmla="*/ f180 1 1242895"/>
              <a:gd name="f232" fmla="*/ f181 1 550135"/>
              <a:gd name="f233" fmla="*/ f182 1 1242895"/>
              <a:gd name="f234" fmla="*/ f183 1 550135"/>
              <a:gd name="f235" fmla="*/ f184 1 1242895"/>
              <a:gd name="f236" fmla="*/ f185 1 550135"/>
              <a:gd name="f237" fmla="*/ f186 1 1242895"/>
              <a:gd name="f238" fmla="*/ f187 1 550135"/>
              <a:gd name="f239" fmla="*/ f188 1 550135"/>
              <a:gd name="f240" fmla="*/ f189 1 1242895"/>
              <a:gd name="f241" fmla="*/ f190 1 550135"/>
              <a:gd name="f242" fmla="*/ f191 1 1242895"/>
              <a:gd name="f243" fmla="*/ f192 1 550135"/>
              <a:gd name="f244" fmla="*/ f193 1 1242895"/>
              <a:gd name="f245" fmla="*/ f194 1 550135"/>
              <a:gd name="f246" fmla="*/ f195 1 1242895"/>
              <a:gd name="f247" fmla="*/ f196 1 550135"/>
              <a:gd name="f248" fmla="*/ f197 1 1242895"/>
              <a:gd name="f249" fmla="*/ f198 1 550135"/>
              <a:gd name="f250" fmla="*/ f199 1 1242895"/>
              <a:gd name="f251" fmla="*/ f200 1 550135"/>
              <a:gd name="f252" fmla="*/ f201 1 1242895"/>
              <a:gd name="f253" fmla="*/ f202 1 550135"/>
              <a:gd name="f254" fmla="*/ f203 1 1242895"/>
              <a:gd name="f255" fmla="*/ f204 1 550135"/>
              <a:gd name="f256" fmla="*/ f205 1 1242895"/>
              <a:gd name="f257" fmla="*/ f206 1 550135"/>
              <a:gd name="f258" fmla="*/ f207 1 1242895"/>
              <a:gd name="f259" fmla="*/ f208 1 550135"/>
              <a:gd name="f260" fmla="*/ f209 1 1242895"/>
              <a:gd name="f261" fmla="*/ f210 1 550135"/>
              <a:gd name="f262" fmla="*/ f211 1 1242895"/>
              <a:gd name="f263" fmla="*/ f153 1 f160"/>
              <a:gd name="f264" fmla="*/ f154 1 f160"/>
              <a:gd name="f265" fmla="*/ f153 1 f161"/>
              <a:gd name="f266" fmla="*/ f155 1 f161"/>
              <a:gd name="f267" fmla="*/ f213 1 f160"/>
              <a:gd name="f268" fmla="*/ f214 1 f161"/>
              <a:gd name="f269" fmla="*/ f215 1 f160"/>
              <a:gd name="f270" fmla="*/ f216 1 f161"/>
              <a:gd name="f271" fmla="*/ f217 1 f160"/>
              <a:gd name="f272" fmla="*/ f218 1 f161"/>
              <a:gd name="f273" fmla="*/ f219 1 f160"/>
              <a:gd name="f274" fmla="*/ f220 1 f161"/>
              <a:gd name="f275" fmla="*/ f221 1 f160"/>
              <a:gd name="f276" fmla="*/ f222 1 f161"/>
              <a:gd name="f277" fmla="*/ f223 1 f160"/>
              <a:gd name="f278" fmla="*/ f224 1 f161"/>
              <a:gd name="f279" fmla="*/ f225 1 f160"/>
              <a:gd name="f280" fmla="*/ f226 1 f161"/>
              <a:gd name="f281" fmla="*/ f227 1 f160"/>
              <a:gd name="f282" fmla="*/ f228 1 f161"/>
              <a:gd name="f283" fmla="*/ f229 1 f160"/>
              <a:gd name="f284" fmla="*/ f230 1 f161"/>
              <a:gd name="f285" fmla="*/ f231 1 f161"/>
              <a:gd name="f286" fmla="*/ f232 1 f160"/>
              <a:gd name="f287" fmla="*/ f233 1 f161"/>
              <a:gd name="f288" fmla="*/ f234 1 f160"/>
              <a:gd name="f289" fmla="*/ f235 1 f161"/>
              <a:gd name="f290" fmla="*/ f236 1 f160"/>
              <a:gd name="f291" fmla="*/ f237 1 f161"/>
              <a:gd name="f292" fmla="*/ f238 1 f160"/>
              <a:gd name="f293" fmla="*/ f239 1 f160"/>
              <a:gd name="f294" fmla="*/ f240 1 f161"/>
              <a:gd name="f295" fmla="*/ f241 1 f160"/>
              <a:gd name="f296" fmla="*/ f242 1 f161"/>
              <a:gd name="f297" fmla="*/ f243 1 f160"/>
              <a:gd name="f298" fmla="*/ f244 1 f161"/>
              <a:gd name="f299" fmla="*/ f245 1 f160"/>
              <a:gd name="f300" fmla="*/ f246 1 f161"/>
              <a:gd name="f301" fmla="*/ f247 1 f160"/>
              <a:gd name="f302" fmla="*/ f248 1 f161"/>
              <a:gd name="f303" fmla="*/ f249 1 f160"/>
              <a:gd name="f304" fmla="*/ f250 1 f161"/>
              <a:gd name="f305" fmla="*/ f251 1 f160"/>
              <a:gd name="f306" fmla="*/ f252 1 f161"/>
              <a:gd name="f307" fmla="*/ f253 1 f160"/>
              <a:gd name="f308" fmla="*/ f254 1 f161"/>
              <a:gd name="f309" fmla="*/ f255 1 f160"/>
              <a:gd name="f310" fmla="*/ f256 1 f161"/>
              <a:gd name="f311" fmla="*/ f257 1 f160"/>
              <a:gd name="f312" fmla="*/ f258 1 f161"/>
              <a:gd name="f313" fmla="*/ f259 1 f160"/>
              <a:gd name="f314" fmla="*/ f260 1 f161"/>
              <a:gd name="f315" fmla="*/ f261 1 f160"/>
              <a:gd name="f316" fmla="*/ f262 1 f161"/>
              <a:gd name="f317" fmla="*/ f263 f151 1"/>
              <a:gd name="f318" fmla="*/ f264 f151 1"/>
              <a:gd name="f319" fmla="*/ f266 f152 1"/>
              <a:gd name="f320" fmla="*/ f265 f152 1"/>
              <a:gd name="f321" fmla="*/ f267 f151 1"/>
              <a:gd name="f322" fmla="*/ f268 f152 1"/>
              <a:gd name="f323" fmla="*/ f269 f151 1"/>
              <a:gd name="f324" fmla="*/ f270 f152 1"/>
              <a:gd name="f325" fmla="*/ f271 f151 1"/>
              <a:gd name="f326" fmla="*/ f272 f152 1"/>
              <a:gd name="f327" fmla="*/ f273 f151 1"/>
              <a:gd name="f328" fmla="*/ f274 f152 1"/>
              <a:gd name="f329" fmla="*/ f275 f151 1"/>
              <a:gd name="f330" fmla="*/ f276 f152 1"/>
              <a:gd name="f331" fmla="*/ f277 f151 1"/>
              <a:gd name="f332" fmla="*/ f278 f152 1"/>
              <a:gd name="f333" fmla="*/ f279 f151 1"/>
              <a:gd name="f334" fmla="*/ f280 f152 1"/>
              <a:gd name="f335" fmla="*/ f281 f151 1"/>
              <a:gd name="f336" fmla="*/ f282 f152 1"/>
              <a:gd name="f337" fmla="*/ f283 f151 1"/>
              <a:gd name="f338" fmla="*/ f284 f152 1"/>
              <a:gd name="f339" fmla="*/ f285 f152 1"/>
              <a:gd name="f340" fmla="*/ f286 f151 1"/>
              <a:gd name="f341" fmla="*/ f287 f152 1"/>
              <a:gd name="f342" fmla="*/ f288 f151 1"/>
              <a:gd name="f343" fmla="*/ f289 f152 1"/>
              <a:gd name="f344" fmla="*/ f290 f151 1"/>
              <a:gd name="f345" fmla="*/ f291 f152 1"/>
              <a:gd name="f346" fmla="*/ f292 f151 1"/>
              <a:gd name="f347" fmla="*/ f293 f151 1"/>
              <a:gd name="f348" fmla="*/ f294 f152 1"/>
              <a:gd name="f349" fmla="*/ f295 f151 1"/>
              <a:gd name="f350" fmla="*/ f296 f152 1"/>
              <a:gd name="f351" fmla="*/ f297 f151 1"/>
              <a:gd name="f352" fmla="*/ f298 f152 1"/>
              <a:gd name="f353" fmla="*/ f299 f151 1"/>
              <a:gd name="f354" fmla="*/ f300 f152 1"/>
              <a:gd name="f355" fmla="*/ f301 f151 1"/>
              <a:gd name="f356" fmla="*/ f302 f152 1"/>
              <a:gd name="f357" fmla="*/ f303 f151 1"/>
              <a:gd name="f358" fmla="*/ f304 f152 1"/>
              <a:gd name="f359" fmla="*/ f305 f151 1"/>
              <a:gd name="f360" fmla="*/ f306 f152 1"/>
              <a:gd name="f361" fmla="*/ f307 f151 1"/>
              <a:gd name="f362" fmla="*/ f308 f152 1"/>
              <a:gd name="f363" fmla="*/ f309 f151 1"/>
              <a:gd name="f364" fmla="*/ f310 f152 1"/>
              <a:gd name="f365" fmla="*/ f311 f151 1"/>
              <a:gd name="f366" fmla="*/ f312 f152 1"/>
              <a:gd name="f367" fmla="*/ f313 f151 1"/>
              <a:gd name="f368" fmla="*/ f314 f152 1"/>
              <a:gd name="f369" fmla="*/ f315 f151 1"/>
              <a:gd name="f370" fmla="*/ f316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2">
                <a:pos x="f321" y="f322"/>
              </a:cxn>
              <a:cxn ang="f212">
                <a:pos x="f323" y="f324"/>
              </a:cxn>
              <a:cxn ang="f212">
                <a:pos x="f325" y="f326"/>
              </a:cxn>
              <a:cxn ang="f212">
                <a:pos x="f327" y="f328"/>
              </a:cxn>
              <a:cxn ang="f212">
                <a:pos x="f329" y="f330"/>
              </a:cxn>
              <a:cxn ang="f212">
                <a:pos x="f331" y="f332"/>
              </a:cxn>
              <a:cxn ang="f212">
                <a:pos x="f333" y="f334"/>
              </a:cxn>
              <a:cxn ang="f212">
                <a:pos x="f335" y="f336"/>
              </a:cxn>
              <a:cxn ang="f212">
                <a:pos x="f337" y="f338"/>
              </a:cxn>
              <a:cxn ang="f212">
                <a:pos x="f321" y="f339"/>
              </a:cxn>
              <a:cxn ang="f212">
                <a:pos x="f340" y="f341"/>
              </a:cxn>
              <a:cxn ang="f212">
                <a:pos x="f342" y="f343"/>
              </a:cxn>
              <a:cxn ang="f212">
                <a:pos x="f344" y="f345"/>
              </a:cxn>
              <a:cxn ang="f212">
                <a:pos x="f346" y="f343"/>
              </a:cxn>
              <a:cxn ang="f212">
                <a:pos x="f347" y="f348"/>
              </a:cxn>
              <a:cxn ang="f212">
                <a:pos x="f349" y="f350"/>
              </a:cxn>
              <a:cxn ang="f212">
                <a:pos x="f351" y="f352"/>
              </a:cxn>
              <a:cxn ang="f212">
                <a:pos x="f353" y="f354"/>
              </a:cxn>
              <a:cxn ang="f212">
                <a:pos x="f355" y="f356"/>
              </a:cxn>
              <a:cxn ang="f212">
                <a:pos x="f357" y="f358"/>
              </a:cxn>
              <a:cxn ang="f212">
                <a:pos x="f359" y="f360"/>
              </a:cxn>
              <a:cxn ang="f212">
                <a:pos x="f361" y="f362"/>
              </a:cxn>
              <a:cxn ang="f212">
                <a:pos x="f363" y="f364"/>
              </a:cxn>
              <a:cxn ang="f212">
                <a:pos x="f365" y="f366"/>
              </a:cxn>
              <a:cxn ang="f212">
                <a:pos x="f367" y="f368"/>
              </a:cxn>
              <a:cxn ang="f212">
                <a:pos x="f369" y="f370"/>
              </a:cxn>
              <a:cxn ang="f212">
                <a:pos x="f321" y="f370"/>
              </a:cxn>
            </a:cxnLst>
            <a:rect l="f317" t="f320" r="f318" b="f319"/>
            <a:pathLst>
              <a:path w="550135" h="1242895">
                <a:moveTo>
                  <a:pt x="f8" y="f9"/>
                </a:moveTo>
                <a:cubicBezTo>
                  <a:pt x="f10" y="f9"/>
                  <a:pt x="f11" y="f9"/>
                  <a:pt x="f12" y="f13"/>
                </a:cubicBezTo>
                <a:cubicBezTo>
                  <a:pt x="f14" y="f13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31" y="f75"/>
                  <a:pt x="f77" y="f78"/>
                  <a:pt x="f79" y="f71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62" y="f128"/>
                  <a:pt x="f129" y="f130"/>
                  <a:pt x="f131" y="f132"/>
                </a:cubicBezTo>
                <a:cubicBezTo>
                  <a:pt x="f133" y="f134"/>
                  <a:pt x="f135" y="f130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5"/>
                  <a:pt x="f147" y="f145"/>
                </a:cubicBezTo>
                <a:cubicBezTo>
                  <a:pt x="f148" y="f145"/>
                  <a:pt x="f149" y="f145"/>
                  <a:pt x="f8" y="f145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orma libre: forma 15">
            <a:extLst>
              <a:ext uri="{FF2B5EF4-FFF2-40B4-BE49-F238E27FC236}">
                <a16:creationId xmlns:a16="http://schemas.microsoft.com/office/drawing/2014/main" id="{77DC713F-B8F3-4D95-8876-347150DE3598}"/>
              </a:ext>
            </a:extLst>
          </p:cNvPr>
          <p:cNvSpPr/>
          <p:nvPr/>
        </p:nvSpPr>
        <p:spPr>
          <a:xfrm>
            <a:off x="1038794" y="1132502"/>
            <a:ext cx="574352" cy="153467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4353"/>
              <a:gd name="f7" fmla="val 1534674"/>
              <a:gd name="f8" fmla="val 428937"/>
              <a:gd name="f9" fmla="val 370765"/>
              <a:gd name="f10" fmla="val 473967"/>
              <a:gd name="f11" fmla="val 254891"/>
              <a:gd name="f12" fmla="val 518998"/>
              <a:gd name="f13" fmla="val 138873"/>
              <a:gd name="f14" fmla="val 564028"/>
              <a:gd name="f15" fmla="val 22998"/>
              <a:gd name="f16" fmla="val 567470"/>
              <a:gd name="f17" fmla="val 24289"/>
              <a:gd name="f18" fmla="val 570912"/>
              <a:gd name="f19" fmla="val 25579"/>
              <a:gd name="f20" fmla="val 574354"/>
              <a:gd name="f21" fmla="val 26870"/>
              <a:gd name="f22" fmla="val 412015"/>
              <a:gd name="f23" fmla="val 534252"/>
              <a:gd name="f24" fmla="val 229742"/>
              <a:gd name="f25" fmla="val 1034463"/>
              <a:gd name="f26" fmla="val 33845"/>
              <a:gd name="f27" fmla="val 21225"/>
              <a:gd name="f28" fmla="val 1517895"/>
              <a:gd name="f29" fmla="val 30116"/>
              <a:gd name="f30" fmla="val 1508574"/>
              <a:gd name="f31" fmla="val 33271"/>
              <a:gd name="f32" fmla="val 1499252"/>
              <a:gd name="f33" fmla="val 97805"/>
              <a:gd name="f34" fmla="val 1304933"/>
              <a:gd name="f35" fmla="val 160188"/>
              <a:gd name="f36" fmla="val 1109896"/>
              <a:gd name="f37" fmla="val 231606"/>
              <a:gd name="f38" fmla="val 918015"/>
              <a:gd name="f39" fmla="val 238633"/>
              <a:gd name="f40" fmla="val 899228"/>
              <a:gd name="f41" fmla="val 238203"/>
              <a:gd name="f42" fmla="val 889476"/>
              <a:gd name="f43" fmla="val 212389"/>
              <a:gd name="f44" fmla="val 888616"/>
              <a:gd name="f45" fmla="val 68119"/>
              <a:gd name="f46" fmla="val 883883"/>
              <a:gd name="f47" fmla="val 1004"/>
              <a:gd name="f48" fmla="val 813756"/>
              <a:gd name="f49" fmla="val 430"/>
              <a:gd name="f50" fmla="val 668339"/>
              <a:gd name="f51" fmla="val -143"/>
              <a:gd name="f52" fmla="val 516182"/>
              <a:gd name="f53" fmla="val 364168"/>
              <a:gd name="f54" fmla="val 212011"/>
              <a:gd name="f55" fmla="val 860"/>
              <a:gd name="f56" fmla="val 114923"/>
              <a:gd name="f57" fmla="val 46465"/>
              <a:gd name="f58" fmla="val 42502"/>
              <a:gd name="f59" fmla="val 121611"/>
              <a:gd name="f60" fmla="val 15541"/>
              <a:gd name="f61" fmla="val 216118"/>
              <a:gd name="f62" fmla="val -18304"/>
              <a:gd name="f63" fmla="val 317221"/>
              <a:gd name="f64" fmla="val 3925"/>
              <a:gd name="f65" fmla="val 377310"/>
              <a:gd name="f66" fmla="val 74482"/>
              <a:gd name="f67" fmla="val 418181"/>
              <a:gd name="f68" fmla="val 122524"/>
              <a:gd name="f69" fmla="val 418611"/>
              <a:gd name="f70" fmla="val 183043"/>
              <a:gd name="f71" fmla="val 421193"/>
              <a:gd name="f72" fmla="val 241840"/>
              <a:gd name="f73" fmla="val 423057"/>
              <a:gd name="f74" fmla="val 284290"/>
              <a:gd name="f75" fmla="val 421480"/>
              <a:gd name="f76" fmla="val 327026"/>
              <a:gd name="f77" fmla="val 369475"/>
              <a:gd name="f78" fmla="val 423918"/>
              <a:gd name="f79" fmla="val 369905"/>
              <a:gd name="f80" fmla="val 426356"/>
              <a:gd name="f81" fmla="val 370335"/>
              <a:gd name="f82" fmla="val 370909"/>
              <a:gd name="f83" fmla="val 273481"/>
              <a:gd name="f84" fmla="val 446342"/>
              <a:gd name="f85" fmla="val 365316"/>
              <a:gd name="f86" fmla="val 274629"/>
              <a:gd name="f87" fmla="val 284433"/>
              <a:gd name="f88" fmla="val 273051"/>
              <a:gd name="f89" fmla="val 203407"/>
              <a:gd name="f90" fmla="val 272191"/>
              <a:gd name="f91" fmla="val 153500"/>
              <a:gd name="f92" fmla="val 244082"/>
              <a:gd name="f93" fmla="val 129838"/>
              <a:gd name="f94" fmla="val 198048"/>
              <a:gd name="f95" fmla="val 135287"/>
              <a:gd name="f96" fmla="val 164634"/>
              <a:gd name="f97" fmla="val 139303"/>
              <a:gd name="f98" fmla="val 145704"/>
              <a:gd name="f99" fmla="val 163252"/>
              <a:gd name="f100" fmla="val 144843"/>
              <a:gd name="f101" fmla="val 207422"/>
              <a:gd name="f102" fmla="val 143696"/>
              <a:gd name="f103" fmla="val 272387"/>
              <a:gd name="f104" fmla="val 144270"/>
              <a:gd name="f105" fmla="val 337494"/>
              <a:gd name="f106" fmla="val 402459"/>
              <a:gd name="f107" fmla="val 495675"/>
              <a:gd name="f108" fmla="val 588891"/>
              <a:gd name="f109" fmla="val 144700"/>
              <a:gd name="f110" fmla="val 682107"/>
              <a:gd name="f111" fmla="val 145274"/>
              <a:gd name="f112" fmla="val 730866"/>
              <a:gd name="f113" fmla="val 171231"/>
              <a:gd name="f114" fmla="val 758257"/>
              <a:gd name="f115" fmla="val 211672"/>
              <a:gd name="f116" fmla="val 756966"/>
              <a:gd name="f117" fmla="val 249962"/>
              <a:gd name="f118" fmla="val 755676"/>
              <a:gd name="f119" fmla="val 732873"/>
              <a:gd name="f120" fmla="val 272908"/>
              <a:gd name="f121" fmla="val 689134"/>
              <a:gd name="f122" fmla="val 274055"/>
              <a:gd name="f123" fmla="val 608251"/>
              <a:gd name="f124" fmla="val 273195"/>
              <a:gd name="f125" fmla="val 527225"/>
              <a:gd name="f126" fmla="val 273338"/>
              <a:gd name="f127" fmla="val 446199"/>
              <a:gd name="f128" fmla="+- 0 0 -90"/>
              <a:gd name="f129" fmla="*/ f3 1 574353"/>
              <a:gd name="f130" fmla="*/ f4 1 1534674"/>
              <a:gd name="f131" fmla="val f5"/>
              <a:gd name="f132" fmla="val f6"/>
              <a:gd name="f133" fmla="val f7"/>
              <a:gd name="f134" fmla="*/ f128 f0 1"/>
              <a:gd name="f135" fmla="+- f133 0 f131"/>
              <a:gd name="f136" fmla="+- f132 0 f131"/>
              <a:gd name="f137" fmla="*/ f134 1 f2"/>
              <a:gd name="f138" fmla="*/ f136 1 574353"/>
              <a:gd name="f139" fmla="*/ f135 1 1534674"/>
              <a:gd name="f140" fmla="*/ 428937 f136 1"/>
              <a:gd name="f141" fmla="*/ 370765 f135 1"/>
              <a:gd name="f142" fmla="*/ 564028 f136 1"/>
              <a:gd name="f143" fmla="*/ 22998 f135 1"/>
              <a:gd name="f144" fmla="*/ 574354 f136 1"/>
              <a:gd name="f145" fmla="*/ 26870 f135 1"/>
              <a:gd name="f146" fmla="*/ 33845 f136 1"/>
              <a:gd name="f147" fmla="*/ 1534674 f135 1"/>
              <a:gd name="f148" fmla="*/ 33271 f136 1"/>
              <a:gd name="f149" fmla="*/ 1499252 f135 1"/>
              <a:gd name="f150" fmla="*/ 231606 f136 1"/>
              <a:gd name="f151" fmla="*/ 918015 f135 1"/>
              <a:gd name="f152" fmla="*/ 212389 f136 1"/>
              <a:gd name="f153" fmla="*/ 888616 f135 1"/>
              <a:gd name="f154" fmla="*/ 430 f136 1"/>
              <a:gd name="f155" fmla="*/ 668339 f135 1"/>
              <a:gd name="f156" fmla="*/ 212011 f135 1"/>
              <a:gd name="f157" fmla="*/ 121611 f136 1"/>
              <a:gd name="f158" fmla="*/ 15541 f135 1"/>
              <a:gd name="f159" fmla="*/ 377310 f136 1"/>
              <a:gd name="f160" fmla="*/ 74482 f135 1"/>
              <a:gd name="f161" fmla="*/ 421193 f136 1"/>
              <a:gd name="f162" fmla="*/ 241840 f135 1"/>
              <a:gd name="f163" fmla="*/ 421480 f136 1"/>
              <a:gd name="f164" fmla="*/ 369475 f135 1"/>
              <a:gd name="f165" fmla="*/ 370909 f135 1"/>
              <a:gd name="f166" fmla="*/ 273481 f136 1"/>
              <a:gd name="f167" fmla="*/ 446342 f135 1"/>
              <a:gd name="f168" fmla="*/ 273051 f136 1"/>
              <a:gd name="f169" fmla="*/ 203407 f135 1"/>
              <a:gd name="f170" fmla="*/ 198048 f136 1"/>
              <a:gd name="f171" fmla="*/ 135287 f135 1"/>
              <a:gd name="f172" fmla="*/ 144843 f136 1"/>
              <a:gd name="f173" fmla="*/ 207422 f135 1"/>
              <a:gd name="f174" fmla="*/ 144270 f136 1"/>
              <a:gd name="f175" fmla="*/ 402459 f135 1"/>
              <a:gd name="f176" fmla="*/ 144700 f136 1"/>
              <a:gd name="f177" fmla="*/ 682107 f135 1"/>
              <a:gd name="f178" fmla="*/ 211672 f136 1"/>
              <a:gd name="f179" fmla="*/ 756966 f135 1"/>
              <a:gd name="f180" fmla="*/ 272908 f136 1"/>
              <a:gd name="f181" fmla="*/ 689134 f135 1"/>
              <a:gd name="f182" fmla="*/ 273338 f136 1"/>
              <a:gd name="f183" fmla="*/ 446199 f135 1"/>
              <a:gd name="f184" fmla="+- f137 0 f1"/>
              <a:gd name="f185" fmla="*/ f140 1 574353"/>
              <a:gd name="f186" fmla="*/ f141 1 1534674"/>
              <a:gd name="f187" fmla="*/ f142 1 574353"/>
              <a:gd name="f188" fmla="*/ f143 1 1534674"/>
              <a:gd name="f189" fmla="*/ f144 1 574353"/>
              <a:gd name="f190" fmla="*/ f145 1 1534674"/>
              <a:gd name="f191" fmla="*/ f146 1 574353"/>
              <a:gd name="f192" fmla="*/ f147 1 1534674"/>
              <a:gd name="f193" fmla="*/ f148 1 574353"/>
              <a:gd name="f194" fmla="*/ f149 1 1534674"/>
              <a:gd name="f195" fmla="*/ f150 1 574353"/>
              <a:gd name="f196" fmla="*/ f151 1 1534674"/>
              <a:gd name="f197" fmla="*/ f152 1 574353"/>
              <a:gd name="f198" fmla="*/ f153 1 1534674"/>
              <a:gd name="f199" fmla="*/ f154 1 574353"/>
              <a:gd name="f200" fmla="*/ f155 1 1534674"/>
              <a:gd name="f201" fmla="*/ f156 1 1534674"/>
              <a:gd name="f202" fmla="*/ f157 1 574353"/>
              <a:gd name="f203" fmla="*/ f158 1 1534674"/>
              <a:gd name="f204" fmla="*/ f159 1 574353"/>
              <a:gd name="f205" fmla="*/ f160 1 1534674"/>
              <a:gd name="f206" fmla="*/ f161 1 574353"/>
              <a:gd name="f207" fmla="*/ f162 1 1534674"/>
              <a:gd name="f208" fmla="*/ f163 1 574353"/>
              <a:gd name="f209" fmla="*/ f164 1 1534674"/>
              <a:gd name="f210" fmla="*/ f165 1 1534674"/>
              <a:gd name="f211" fmla="*/ f166 1 574353"/>
              <a:gd name="f212" fmla="*/ f167 1 1534674"/>
              <a:gd name="f213" fmla="*/ f168 1 574353"/>
              <a:gd name="f214" fmla="*/ f169 1 1534674"/>
              <a:gd name="f215" fmla="*/ f170 1 574353"/>
              <a:gd name="f216" fmla="*/ f171 1 1534674"/>
              <a:gd name="f217" fmla="*/ f172 1 574353"/>
              <a:gd name="f218" fmla="*/ f173 1 1534674"/>
              <a:gd name="f219" fmla="*/ f174 1 574353"/>
              <a:gd name="f220" fmla="*/ f175 1 1534674"/>
              <a:gd name="f221" fmla="*/ f176 1 574353"/>
              <a:gd name="f222" fmla="*/ f177 1 1534674"/>
              <a:gd name="f223" fmla="*/ f178 1 574353"/>
              <a:gd name="f224" fmla="*/ f179 1 1534674"/>
              <a:gd name="f225" fmla="*/ f180 1 574353"/>
              <a:gd name="f226" fmla="*/ f181 1 1534674"/>
              <a:gd name="f227" fmla="*/ f182 1 574353"/>
              <a:gd name="f228" fmla="*/ f183 1 1534674"/>
              <a:gd name="f229" fmla="*/ f131 1 f138"/>
              <a:gd name="f230" fmla="*/ f132 1 f138"/>
              <a:gd name="f231" fmla="*/ f131 1 f139"/>
              <a:gd name="f232" fmla="*/ f133 1 f139"/>
              <a:gd name="f233" fmla="*/ f185 1 f138"/>
              <a:gd name="f234" fmla="*/ f186 1 f139"/>
              <a:gd name="f235" fmla="*/ f187 1 f138"/>
              <a:gd name="f236" fmla="*/ f188 1 f139"/>
              <a:gd name="f237" fmla="*/ f189 1 f138"/>
              <a:gd name="f238" fmla="*/ f190 1 f139"/>
              <a:gd name="f239" fmla="*/ f191 1 f138"/>
              <a:gd name="f240" fmla="*/ f192 1 f139"/>
              <a:gd name="f241" fmla="*/ f193 1 f138"/>
              <a:gd name="f242" fmla="*/ f194 1 f139"/>
              <a:gd name="f243" fmla="*/ f195 1 f138"/>
              <a:gd name="f244" fmla="*/ f196 1 f139"/>
              <a:gd name="f245" fmla="*/ f197 1 f138"/>
              <a:gd name="f246" fmla="*/ f198 1 f139"/>
              <a:gd name="f247" fmla="*/ f199 1 f138"/>
              <a:gd name="f248" fmla="*/ f200 1 f139"/>
              <a:gd name="f249" fmla="*/ f201 1 f139"/>
              <a:gd name="f250" fmla="*/ f202 1 f138"/>
              <a:gd name="f251" fmla="*/ f203 1 f139"/>
              <a:gd name="f252" fmla="*/ f204 1 f138"/>
              <a:gd name="f253" fmla="*/ f205 1 f139"/>
              <a:gd name="f254" fmla="*/ f206 1 f138"/>
              <a:gd name="f255" fmla="*/ f207 1 f139"/>
              <a:gd name="f256" fmla="*/ f208 1 f138"/>
              <a:gd name="f257" fmla="*/ f209 1 f139"/>
              <a:gd name="f258" fmla="*/ f210 1 f139"/>
              <a:gd name="f259" fmla="*/ f211 1 f138"/>
              <a:gd name="f260" fmla="*/ f212 1 f139"/>
              <a:gd name="f261" fmla="*/ f213 1 f138"/>
              <a:gd name="f262" fmla="*/ f214 1 f139"/>
              <a:gd name="f263" fmla="*/ f215 1 f138"/>
              <a:gd name="f264" fmla="*/ f216 1 f139"/>
              <a:gd name="f265" fmla="*/ f217 1 f138"/>
              <a:gd name="f266" fmla="*/ f218 1 f139"/>
              <a:gd name="f267" fmla="*/ f219 1 f138"/>
              <a:gd name="f268" fmla="*/ f220 1 f139"/>
              <a:gd name="f269" fmla="*/ f221 1 f138"/>
              <a:gd name="f270" fmla="*/ f222 1 f139"/>
              <a:gd name="f271" fmla="*/ f223 1 f138"/>
              <a:gd name="f272" fmla="*/ f224 1 f139"/>
              <a:gd name="f273" fmla="*/ f225 1 f138"/>
              <a:gd name="f274" fmla="*/ f226 1 f139"/>
              <a:gd name="f275" fmla="*/ f227 1 f138"/>
              <a:gd name="f276" fmla="*/ f228 1 f139"/>
              <a:gd name="f277" fmla="*/ f229 f129 1"/>
              <a:gd name="f278" fmla="*/ f230 f129 1"/>
              <a:gd name="f279" fmla="*/ f232 f130 1"/>
              <a:gd name="f280" fmla="*/ f231 f130 1"/>
              <a:gd name="f281" fmla="*/ f233 f129 1"/>
              <a:gd name="f282" fmla="*/ f234 f130 1"/>
              <a:gd name="f283" fmla="*/ f235 f129 1"/>
              <a:gd name="f284" fmla="*/ f236 f130 1"/>
              <a:gd name="f285" fmla="*/ f237 f129 1"/>
              <a:gd name="f286" fmla="*/ f238 f130 1"/>
              <a:gd name="f287" fmla="*/ f239 f129 1"/>
              <a:gd name="f288" fmla="*/ f240 f130 1"/>
              <a:gd name="f289" fmla="*/ f241 f129 1"/>
              <a:gd name="f290" fmla="*/ f242 f130 1"/>
              <a:gd name="f291" fmla="*/ f243 f129 1"/>
              <a:gd name="f292" fmla="*/ f244 f130 1"/>
              <a:gd name="f293" fmla="*/ f245 f129 1"/>
              <a:gd name="f294" fmla="*/ f246 f130 1"/>
              <a:gd name="f295" fmla="*/ f247 f129 1"/>
              <a:gd name="f296" fmla="*/ f248 f130 1"/>
              <a:gd name="f297" fmla="*/ f249 f130 1"/>
              <a:gd name="f298" fmla="*/ f250 f129 1"/>
              <a:gd name="f299" fmla="*/ f251 f130 1"/>
              <a:gd name="f300" fmla="*/ f252 f129 1"/>
              <a:gd name="f301" fmla="*/ f253 f130 1"/>
              <a:gd name="f302" fmla="*/ f254 f129 1"/>
              <a:gd name="f303" fmla="*/ f255 f130 1"/>
              <a:gd name="f304" fmla="*/ f256 f129 1"/>
              <a:gd name="f305" fmla="*/ f257 f130 1"/>
              <a:gd name="f306" fmla="*/ f258 f130 1"/>
              <a:gd name="f307" fmla="*/ f259 f129 1"/>
              <a:gd name="f308" fmla="*/ f260 f130 1"/>
              <a:gd name="f309" fmla="*/ f261 f129 1"/>
              <a:gd name="f310" fmla="*/ f262 f130 1"/>
              <a:gd name="f311" fmla="*/ f263 f129 1"/>
              <a:gd name="f312" fmla="*/ f264 f130 1"/>
              <a:gd name="f313" fmla="*/ f265 f129 1"/>
              <a:gd name="f314" fmla="*/ f266 f130 1"/>
              <a:gd name="f315" fmla="*/ f267 f129 1"/>
              <a:gd name="f316" fmla="*/ f268 f130 1"/>
              <a:gd name="f317" fmla="*/ f269 f129 1"/>
              <a:gd name="f318" fmla="*/ f270 f130 1"/>
              <a:gd name="f319" fmla="*/ f271 f129 1"/>
              <a:gd name="f320" fmla="*/ f272 f130 1"/>
              <a:gd name="f321" fmla="*/ f273 f129 1"/>
              <a:gd name="f322" fmla="*/ f274 f130 1"/>
              <a:gd name="f323" fmla="*/ f275 f129 1"/>
              <a:gd name="f324" fmla="*/ f276 f1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4">
                <a:pos x="f281" y="f282"/>
              </a:cxn>
              <a:cxn ang="f184">
                <a:pos x="f283" y="f284"/>
              </a:cxn>
              <a:cxn ang="f184">
                <a:pos x="f285" y="f286"/>
              </a:cxn>
              <a:cxn ang="f184">
                <a:pos x="f287" y="f288"/>
              </a:cxn>
              <a:cxn ang="f184">
                <a:pos x="f289" y="f290"/>
              </a:cxn>
              <a:cxn ang="f184">
                <a:pos x="f291" y="f292"/>
              </a:cxn>
              <a:cxn ang="f184">
                <a:pos x="f293" y="f294"/>
              </a:cxn>
              <a:cxn ang="f184">
                <a:pos x="f295" y="f296"/>
              </a:cxn>
              <a:cxn ang="f184">
                <a:pos x="f295" y="f297"/>
              </a:cxn>
              <a:cxn ang="f184">
                <a:pos x="f298" y="f299"/>
              </a:cxn>
              <a:cxn ang="f184">
                <a:pos x="f300" y="f301"/>
              </a:cxn>
              <a:cxn ang="f184">
                <a:pos x="f302" y="f303"/>
              </a:cxn>
              <a:cxn ang="f184">
                <a:pos x="f304" y="f305"/>
              </a:cxn>
              <a:cxn ang="f184">
                <a:pos x="f281" y="f306"/>
              </a:cxn>
              <a:cxn ang="f184">
                <a:pos x="f307" y="f308"/>
              </a:cxn>
              <a:cxn ang="f184">
                <a:pos x="f309" y="f310"/>
              </a:cxn>
              <a:cxn ang="f184">
                <a:pos x="f311" y="f312"/>
              </a:cxn>
              <a:cxn ang="f184">
                <a:pos x="f313" y="f314"/>
              </a:cxn>
              <a:cxn ang="f184">
                <a:pos x="f315" y="f316"/>
              </a:cxn>
              <a:cxn ang="f184">
                <a:pos x="f317" y="f318"/>
              </a:cxn>
              <a:cxn ang="f184">
                <a:pos x="f319" y="f320"/>
              </a:cxn>
              <a:cxn ang="f184">
                <a:pos x="f321" y="f322"/>
              </a:cxn>
              <a:cxn ang="f184">
                <a:pos x="f323" y="f324"/>
              </a:cxn>
            </a:cxnLst>
            <a:rect l="f277" t="f280" r="f278" b="f279"/>
            <a:pathLst>
              <a:path w="574353" h="153467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7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1" y="f53"/>
                  <a:pt x="f49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5" y="f77"/>
                </a:cubicBezTo>
                <a:cubicBezTo>
                  <a:pt x="f78" y="f79"/>
                  <a:pt x="f80" y="f81"/>
                  <a:pt x="f8" y="f82"/>
                </a:cubicBezTo>
                <a:close/>
                <a:moveTo>
                  <a:pt x="f83" y="f84"/>
                </a:moveTo>
                <a:cubicBezTo>
                  <a:pt x="f83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4" y="f106"/>
                </a:cubicBezTo>
                <a:cubicBezTo>
                  <a:pt x="f104" y="f107"/>
                  <a:pt x="f102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90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orma libre: forma 16">
            <a:extLst>
              <a:ext uri="{FF2B5EF4-FFF2-40B4-BE49-F238E27FC236}">
                <a16:creationId xmlns:a16="http://schemas.microsoft.com/office/drawing/2014/main" id="{C1D51DCE-52F8-450F-8570-8ACCDF4B2B90}"/>
              </a:ext>
            </a:extLst>
          </p:cNvPr>
          <p:cNvSpPr/>
          <p:nvPr/>
        </p:nvSpPr>
        <p:spPr>
          <a:xfrm>
            <a:off x="1782129" y="1796814"/>
            <a:ext cx="412385" cy="8905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2381"/>
              <a:gd name="f7" fmla="val 890573"/>
              <a:gd name="f8" fmla="val 264840"/>
              <a:gd name="f9" fmla="val 628718"/>
              <a:gd name="f10" fmla="val 607924"/>
              <a:gd name="f11" fmla="val 266991"/>
              <a:gd name="f12" fmla="val 586843"/>
              <a:gd name="f13" fmla="val 264410"/>
              <a:gd name="f14" fmla="val 566335"/>
              <a:gd name="f15" fmla="val 258100"/>
              <a:gd name="f16" fmla="val 515711"/>
              <a:gd name="f17" fmla="val 235441"/>
              <a:gd name="f18" fmla="val 496208"/>
              <a:gd name="f19" fmla="val 184244"/>
              <a:gd name="f20" fmla="val 493913"/>
              <a:gd name="f21" fmla="val 150686"/>
              <a:gd name="f22" fmla="val 492479"/>
              <a:gd name="f23" fmla="val 134151"/>
              <a:gd name="f24" fmla="val 475127"/>
              <a:gd name="f25" fmla="val 134624"/>
              <a:gd name="f26" fmla="val 441856"/>
              <a:gd name="f27" fmla="val 440565"/>
              <a:gd name="f28" fmla="val 439418"/>
              <a:gd name="f29" fmla="val 438127"/>
              <a:gd name="f30" fmla="val 135485"/>
              <a:gd name="f31" fmla="val 367283"/>
              <a:gd name="f32" fmla="val 135341"/>
              <a:gd name="f33" fmla="val 366566"/>
              <a:gd name="f34" fmla="val 204034"/>
              <a:gd name="f35" fmla="val 358965"/>
              <a:gd name="f36" fmla="val 238883"/>
              <a:gd name="f37" fmla="val 355093"/>
              <a:gd name="f38" fmla="val 258673"/>
              <a:gd name="f39" fmla="val 334729"/>
              <a:gd name="f40" fmla="val 263262"/>
              <a:gd name="f41" fmla="val 303179"/>
              <a:gd name="f42" fmla="val 268999"/>
              <a:gd name="f43" fmla="val 263311"/>
              <a:gd name="f44" fmla="val 270433"/>
              <a:gd name="f45" fmla="val 222296"/>
              <a:gd name="f46" fmla="val 261255"/>
              <a:gd name="f47" fmla="val 182429"/>
              <a:gd name="f48" fmla="val 253224"/>
              <a:gd name="f49" fmla="val 147867"/>
              <a:gd name="f50" fmla="val 226550"/>
              <a:gd name="f51" fmla="val 130514"/>
              <a:gd name="f52" fmla="val 189980"/>
              <a:gd name="f53" fmla="val 133383"/>
              <a:gd name="f54" fmla="val 157857"/>
              <a:gd name="f55" fmla="val 135964"/>
              <a:gd name="f56" fmla="val 140791"/>
              <a:gd name="f57" fmla="val 155468"/>
              <a:gd name="f58" fmla="val 137779"/>
              <a:gd name="f59" fmla="val 193041"/>
              <a:gd name="f60" fmla="val 133577"/>
              <a:gd name="f61" fmla="val 245338"/>
              <a:gd name="f62" fmla="val 104895"/>
              <a:gd name="f63" fmla="val 271820"/>
              <a:gd name="f64" fmla="val 51734"/>
              <a:gd name="f65" fmla="val 272489"/>
              <a:gd name="f66" fmla="val 5126"/>
              <a:gd name="f67" fmla="val 273063"/>
              <a:gd name="f68" fmla="val 2114"/>
              <a:gd name="f69" fmla="val 269908"/>
              <a:gd name="f70" fmla="val 1684"/>
              <a:gd name="f71" fmla="val 223013"/>
              <a:gd name="f72" fmla="val 1254"/>
              <a:gd name="f73" fmla="val 174684"/>
              <a:gd name="f74" fmla="val 4122"/>
              <a:gd name="f75" fmla="val 126212"/>
              <a:gd name="f76" fmla="val 31943"/>
              <a:gd name="f77" fmla="val 84910"/>
              <a:gd name="f78" fmla="val 87729"/>
              <a:gd name="f79" fmla="val 2163"/>
              <a:gd name="f80" fmla="val 170333"/>
              <a:gd name="f81" fmla="val -10027"/>
              <a:gd name="f82" fmla="val 260251"/>
              <a:gd name="f83" fmla="val 6179"/>
              <a:gd name="f84" fmla="val 340273"/>
              <a:gd name="f85" fmla="val 20663"/>
              <a:gd name="f86" fmla="val 386020"/>
              <a:gd name="f87" fmla="val 72147"/>
              <a:gd name="f88" fmla="val 403516"/>
              <a:gd name="f89" fmla="val 150592"/>
              <a:gd name="f90" fmla="val 414129"/>
              <a:gd name="f91" fmla="val 198060"/>
              <a:gd name="f92" fmla="val 412551"/>
              <a:gd name="f93" fmla="val 245815"/>
              <a:gd name="f94" fmla="val 407819"/>
              <a:gd name="f95" fmla="val 293427"/>
              <a:gd name="f96" fmla="val 403373"/>
              <a:gd name="f97" fmla="val 337741"/>
              <a:gd name="f98" fmla="val 384443"/>
              <a:gd name="f99" fmla="val 375888"/>
              <a:gd name="f100" fmla="val 348734"/>
              <a:gd name="f101" fmla="val 403996"/>
              <a:gd name="f102" fmla="val 333963"/>
              <a:gd name="f103" fmla="val 415612"/>
              <a:gd name="f104" fmla="val 331095"/>
              <a:gd name="f105" fmla="val 423786"/>
              <a:gd name="f106" fmla="val 348304"/>
              <a:gd name="f107" fmla="val 437410"/>
              <a:gd name="f108" fmla="val 381431"/>
              <a:gd name="f109" fmla="val 463511"/>
              <a:gd name="f110" fmla="val 399788"/>
              <a:gd name="f111" fmla="val 499363"/>
              <a:gd name="f112" fmla="val 405237"/>
              <a:gd name="f113" fmla="val 541238"/>
              <a:gd name="f114" fmla="val 413555"/>
              <a:gd name="f115" fmla="val 605916"/>
              <a:gd name="f116" fmla="val 416423"/>
              <a:gd name="f117" fmla="val 671024"/>
              <a:gd name="f118" fmla="val 403803"/>
              <a:gd name="f119" fmla="val 735271"/>
              <a:gd name="f120" fmla="val 383583"/>
              <a:gd name="f121" fmla="val 837952"/>
              <a:gd name="f122" fmla="val 303417"/>
              <a:gd name="f123" fmla="val 897037"/>
              <a:gd name="f124" fmla="val 198298"/>
              <a:gd name="f125" fmla="val 890010"/>
              <a:gd name="f126" fmla="val 78121"/>
              <a:gd name="f127" fmla="val 881979"/>
              <a:gd name="f128" fmla="val 9571"/>
              <a:gd name="f129" fmla="val 818735"/>
              <a:gd name="f130" fmla="val 707306"/>
              <a:gd name="f131" fmla="val -324"/>
              <a:gd name="f132" fmla="val 679198"/>
              <a:gd name="f133" fmla="val 650803"/>
              <a:gd name="f134" fmla="val 106"/>
              <a:gd name="f135" fmla="val 622695"/>
              <a:gd name="f136" fmla="val -1184"/>
              <a:gd name="f137" fmla="val 599606"/>
              <a:gd name="f138" fmla="val 9285"/>
              <a:gd name="f139" fmla="val 594013"/>
              <a:gd name="f140" fmla="val 30653"/>
              <a:gd name="f141" fmla="val 593152"/>
              <a:gd name="f142" fmla="val 130752"/>
              <a:gd name="f143" fmla="val 589280"/>
              <a:gd name="f144" fmla="val 588707"/>
              <a:gd name="f145" fmla="val 688950"/>
              <a:gd name="f146" fmla="val 731399"/>
              <a:gd name="f147" fmla="val 160008"/>
              <a:gd name="f148" fmla="val 753197"/>
              <a:gd name="f149" fmla="val 196577"/>
              <a:gd name="f150" fmla="val 755779"/>
              <a:gd name="f151" fmla="val 235154"/>
              <a:gd name="f152" fmla="val 758360"/>
              <a:gd name="f153" fmla="val 738569"/>
              <a:gd name="f154" fmla="val 694830"/>
              <a:gd name="f155" fmla="val 267278"/>
              <a:gd name="f156" fmla="val 673175"/>
              <a:gd name="f157" fmla="val 264983"/>
              <a:gd name="f158" fmla="val 265127"/>
              <a:gd name="f159" fmla="+- 0 0 -90"/>
              <a:gd name="f160" fmla="*/ f3 1 412381"/>
              <a:gd name="f161" fmla="*/ f4 1 890573"/>
              <a:gd name="f162" fmla="val f5"/>
              <a:gd name="f163" fmla="val f6"/>
              <a:gd name="f164" fmla="val f7"/>
              <a:gd name="f165" fmla="*/ f159 f0 1"/>
              <a:gd name="f166" fmla="+- f164 0 f162"/>
              <a:gd name="f167" fmla="+- f163 0 f162"/>
              <a:gd name="f168" fmla="*/ f165 1 f2"/>
              <a:gd name="f169" fmla="*/ f167 1 412381"/>
              <a:gd name="f170" fmla="*/ f166 1 890573"/>
              <a:gd name="f171" fmla="*/ 264840 f167 1"/>
              <a:gd name="f172" fmla="*/ 628718 f166 1"/>
              <a:gd name="f173" fmla="*/ 264410 f167 1"/>
              <a:gd name="f174" fmla="*/ 566335 f166 1"/>
              <a:gd name="f175" fmla="*/ 184244 f167 1"/>
              <a:gd name="f176" fmla="*/ 493913 f166 1"/>
              <a:gd name="f177" fmla="*/ 134624 f167 1"/>
              <a:gd name="f178" fmla="*/ 441856 f166 1"/>
              <a:gd name="f179" fmla="*/ 438127 f166 1"/>
              <a:gd name="f180" fmla="*/ 204034 f167 1"/>
              <a:gd name="f181" fmla="*/ 358965 f166 1"/>
              <a:gd name="f182" fmla="*/ 263262 f167 1"/>
              <a:gd name="f183" fmla="*/ 303179 f166 1"/>
              <a:gd name="f184" fmla="*/ 261255 f167 1"/>
              <a:gd name="f185" fmla="*/ 182429 f166 1"/>
              <a:gd name="f186" fmla="*/ 189980 f167 1"/>
              <a:gd name="f187" fmla="*/ 133383 f166 1"/>
              <a:gd name="f188" fmla="*/ 137779 f167 1"/>
              <a:gd name="f189" fmla="*/ 193041 f166 1"/>
              <a:gd name="f190" fmla="*/ 51734 f167 1"/>
              <a:gd name="f191" fmla="*/ 272489 f166 1"/>
              <a:gd name="f192" fmla="*/ 1684 f167 1"/>
              <a:gd name="f193" fmla="*/ 223013 f166 1"/>
              <a:gd name="f194" fmla="*/ 31943 f167 1"/>
              <a:gd name="f195" fmla="*/ 84910 f166 1"/>
              <a:gd name="f196" fmla="*/ 260251 f167 1"/>
              <a:gd name="f197" fmla="*/ 6179 f166 1"/>
              <a:gd name="f198" fmla="*/ 403516 f167 1"/>
              <a:gd name="f199" fmla="*/ 150592 f166 1"/>
              <a:gd name="f200" fmla="*/ 407819 f167 1"/>
              <a:gd name="f201" fmla="*/ 293427 f166 1"/>
              <a:gd name="f202" fmla="*/ 348734 f167 1"/>
              <a:gd name="f203" fmla="*/ 403996 f166 1"/>
              <a:gd name="f204" fmla="*/ 348304 f167 1"/>
              <a:gd name="f205" fmla="*/ 437410 f166 1"/>
              <a:gd name="f206" fmla="*/ 405237 f167 1"/>
              <a:gd name="f207" fmla="*/ 541238 f166 1"/>
              <a:gd name="f208" fmla="*/ 403803 f167 1"/>
              <a:gd name="f209" fmla="*/ 735271 f166 1"/>
              <a:gd name="f210" fmla="*/ 198298 f167 1"/>
              <a:gd name="f211" fmla="*/ 890010 f166 1"/>
              <a:gd name="f212" fmla="*/ 707306 f166 1"/>
              <a:gd name="f213" fmla="*/ 106 f167 1"/>
              <a:gd name="f214" fmla="*/ 622695 f166 1"/>
              <a:gd name="f215" fmla="*/ 30653 f167 1"/>
              <a:gd name="f216" fmla="*/ 593152 f166 1"/>
              <a:gd name="f217" fmla="*/ 688950 f166 1"/>
              <a:gd name="f218" fmla="*/ 196577 f167 1"/>
              <a:gd name="f219" fmla="*/ 755779 f166 1"/>
              <a:gd name="f220" fmla="*/ 694830 f166 1"/>
              <a:gd name="f221" fmla="*/ 265127 f167 1"/>
              <a:gd name="f222" fmla="+- f168 0 f1"/>
              <a:gd name="f223" fmla="*/ f171 1 412381"/>
              <a:gd name="f224" fmla="*/ f172 1 890573"/>
              <a:gd name="f225" fmla="*/ f173 1 412381"/>
              <a:gd name="f226" fmla="*/ f174 1 890573"/>
              <a:gd name="f227" fmla="*/ f175 1 412381"/>
              <a:gd name="f228" fmla="*/ f176 1 890573"/>
              <a:gd name="f229" fmla="*/ f177 1 412381"/>
              <a:gd name="f230" fmla="*/ f178 1 890573"/>
              <a:gd name="f231" fmla="*/ f179 1 890573"/>
              <a:gd name="f232" fmla="*/ f180 1 412381"/>
              <a:gd name="f233" fmla="*/ f181 1 890573"/>
              <a:gd name="f234" fmla="*/ f182 1 412381"/>
              <a:gd name="f235" fmla="*/ f183 1 890573"/>
              <a:gd name="f236" fmla="*/ f184 1 412381"/>
              <a:gd name="f237" fmla="*/ f185 1 890573"/>
              <a:gd name="f238" fmla="*/ f186 1 412381"/>
              <a:gd name="f239" fmla="*/ f187 1 890573"/>
              <a:gd name="f240" fmla="*/ f188 1 412381"/>
              <a:gd name="f241" fmla="*/ f189 1 890573"/>
              <a:gd name="f242" fmla="*/ f190 1 412381"/>
              <a:gd name="f243" fmla="*/ f191 1 890573"/>
              <a:gd name="f244" fmla="*/ f192 1 412381"/>
              <a:gd name="f245" fmla="*/ f193 1 890573"/>
              <a:gd name="f246" fmla="*/ f194 1 412381"/>
              <a:gd name="f247" fmla="*/ f195 1 890573"/>
              <a:gd name="f248" fmla="*/ f196 1 412381"/>
              <a:gd name="f249" fmla="*/ f197 1 890573"/>
              <a:gd name="f250" fmla="*/ f198 1 412381"/>
              <a:gd name="f251" fmla="*/ f199 1 890573"/>
              <a:gd name="f252" fmla="*/ f200 1 412381"/>
              <a:gd name="f253" fmla="*/ f201 1 890573"/>
              <a:gd name="f254" fmla="*/ f202 1 412381"/>
              <a:gd name="f255" fmla="*/ f203 1 890573"/>
              <a:gd name="f256" fmla="*/ f204 1 412381"/>
              <a:gd name="f257" fmla="*/ f205 1 890573"/>
              <a:gd name="f258" fmla="*/ f206 1 412381"/>
              <a:gd name="f259" fmla="*/ f207 1 890573"/>
              <a:gd name="f260" fmla="*/ f208 1 412381"/>
              <a:gd name="f261" fmla="*/ f209 1 890573"/>
              <a:gd name="f262" fmla="*/ f210 1 412381"/>
              <a:gd name="f263" fmla="*/ f211 1 890573"/>
              <a:gd name="f264" fmla="*/ f212 1 890573"/>
              <a:gd name="f265" fmla="*/ f213 1 412381"/>
              <a:gd name="f266" fmla="*/ f214 1 890573"/>
              <a:gd name="f267" fmla="*/ f215 1 412381"/>
              <a:gd name="f268" fmla="*/ f216 1 890573"/>
              <a:gd name="f269" fmla="*/ f217 1 890573"/>
              <a:gd name="f270" fmla="*/ f218 1 412381"/>
              <a:gd name="f271" fmla="*/ f219 1 890573"/>
              <a:gd name="f272" fmla="*/ f220 1 890573"/>
              <a:gd name="f273" fmla="*/ f221 1 412381"/>
              <a:gd name="f274" fmla="*/ f162 1 f169"/>
              <a:gd name="f275" fmla="*/ f163 1 f169"/>
              <a:gd name="f276" fmla="*/ f162 1 f170"/>
              <a:gd name="f277" fmla="*/ f164 1 f170"/>
              <a:gd name="f278" fmla="*/ f223 1 f169"/>
              <a:gd name="f279" fmla="*/ f224 1 f170"/>
              <a:gd name="f280" fmla="*/ f225 1 f169"/>
              <a:gd name="f281" fmla="*/ f226 1 f170"/>
              <a:gd name="f282" fmla="*/ f227 1 f169"/>
              <a:gd name="f283" fmla="*/ f228 1 f170"/>
              <a:gd name="f284" fmla="*/ f229 1 f169"/>
              <a:gd name="f285" fmla="*/ f230 1 f170"/>
              <a:gd name="f286" fmla="*/ f231 1 f170"/>
              <a:gd name="f287" fmla="*/ f232 1 f169"/>
              <a:gd name="f288" fmla="*/ f233 1 f170"/>
              <a:gd name="f289" fmla="*/ f234 1 f169"/>
              <a:gd name="f290" fmla="*/ f235 1 f170"/>
              <a:gd name="f291" fmla="*/ f236 1 f169"/>
              <a:gd name="f292" fmla="*/ f237 1 f170"/>
              <a:gd name="f293" fmla="*/ f238 1 f169"/>
              <a:gd name="f294" fmla="*/ f239 1 f170"/>
              <a:gd name="f295" fmla="*/ f240 1 f169"/>
              <a:gd name="f296" fmla="*/ f241 1 f170"/>
              <a:gd name="f297" fmla="*/ f242 1 f169"/>
              <a:gd name="f298" fmla="*/ f243 1 f170"/>
              <a:gd name="f299" fmla="*/ f244 1 f169"/>
              <a:gd name="f300" fmla="*/ f245 1 f170"/>
              <a:gd name="f301" fmla="*/ f246 1 f169"/>
              <a:gd name="f302" fmla="*/ f247 1 f170"/>
              <a:gd name="f303" fmla="*/ f248 1 f169"/>
              <a:gd name="f304" fmla="*/ f249 1 f170"/>
              <a:gd name="f305" fmla="*/ f250 1 f169"/>
              <a:gd name="f306" fmla="*/ f251 1 f170"/>
              <a:gd name="f307" fmla="*/ f252 1 f169"/>
              <a:gd name="f308" fmla="*/ f253 1 f170"/>
              <a:gd name="f309" fmla="*/ f254 1 f169"/>
              <a:gd name="f310" fmla="*/ f255 1 f170"/>
              <a:gd name="f311" fmla="*/ f256 1 f169"/>
              <a:gd name="f312" fmla="*/ f257 1 f170"/>
              <a:gd name="f313" fmla="*/ f258 1 f169"/>
              <a:gd name="f314" fmla="*/ f259 1 f170"/>
              <a:gd name="f315" fmla="*/ f260 1 f169"/>
              <a:gd name="f316" fmla="*/ f261 1 f170"/>
              <a:gd name="f317" fmla="*/ f262 1 f169"/>
              <a:gd name="f318" fmla="*/ f263 1 f170"/>
              <a:gd name="f319" fmla="*/ f264 1 f170"/>
              <a:gd name="f320" fmla="*/ f265 1 f169"/>
              <a:gd name="f321" fmla="*/ f266 1 f170"/>
              <a:gd name="f322" fmla="*/ f267 1 f169"/>
              <a:gd name="f323" fmla="*/ f268 1 f170"/>
              <a:gd name="f324" fmla="*/ f269 1 f170"/>
              <a:gd name="f325" fmla="*/ f270 1 f169"/>
              <a:gd name="f326" fmla="*/ f271 1 f170"/>
              <a:gd name="f327" fmla="*/ f272 1 f170"/>
              <a:gd name="f328" fmla="*/ f273 1 f169"/>
              <a:gd name="f329" fmla="*/ f274 f160 1"/>
              <a:gd name="f330" fmla="*/ f275 f160 1"/>
              <a:gd name="f331" fmla="*/ f277 f161 1"/>
              <a:gd name="f332" fmla="*/ f276 f161 1"/>
              <a:gd name="f333" fmla="*/ f278 f160 1"/>
              <a:gd name="f334" fmla="*/ f279 f161 1"/>
              <a:gd name="f335" fmla="*/ f280 f160 1"/>
              <a:gd name="f336" fmla="*/ f281 f161 1"/>
              <a:gd name="f337" fmla="*/ f282 f160 1"/>
              <a:gd name="f338" fmla="*/ f283 f161 1"/>
              <a:gd name="f339" fmla="*/ f284 f160 1"/>
              <a:gd name="f340" fmla="*/ f285 f161 1"/>
              <a:gd name="f341" fmla="*/ f286 f161 1"/>
              <a:gd name="f342" fmla="*/ f287 f160 1"/>
              <a:gd name="f343" fmla="*/ f288 f161 1"/>
              <a:gd name="f344" fmla="*/ f289 f160 1"/>
              <a:gd name="f345" fmla="*/ f290 f161 1"/>
              <a:gd name="f346" fmla="*/ f291 f160 1"/>
              <a:gd name="f347" fmla="*/ f292 f161 1"/>
              <a:gd name="f348" fmla="*/ f293 f160 1"/>
              <a:gd name="f349" fmla="*/ f294 f161 1"/>
              <a:gd name="f350" fmla="*/ f295 f160 1"/>
              <a:gd name="f351" fmla="*/ f296 f161 1"/>
              <a:gd name="f352" fmla="*/ f297 f160 1"/>
              <a:gd name="f353" fmla="*/ f298 f161 1"/>
              <a:gd name="f354" fmla="*/ f299 f160 1"/>
              <a:gd name="f355" fmla="*/ f300 f161 1"/>
              <a:gd name="f356" fmla="*/ f301 f160 1"/>
              <a:gd name="f357" fmla="*/ f302 f161 1"/>
              <a:gd name="f358" fmla="*/ f303 f160 1"/>
              <a:gd name="f359" fmla="*/ f304 f161 1"/>
              <a:gd name="f360" fmla="*/ f305 f160 1"/>
              <a:gd name="f361" fmla="*/ f306 f161 1"/>
              <a:gd name="f362" fmla="*/ f307 f160 1"/>
              <a:gd name="f363" fmla="*/ f308 f161 1"/>
              <a:gd name="f364" fmla="*/ f309 f160 1"/>
              <a:gd name="f365" fmla="*/ f310 f161 1"/>
              <a:gd name="f366" fmla="*/ f311 f160 1"/>
              <a:gd name="f367" fmla="*/ f312 f161 1"/>
              <a:gd name="f368" fmla="*/ f313 f160 1"/>
              <a:gd name="f369" fmla="*/ f314 f161 1"/>
              <a:gd name="f370" fmla="*/ f315 f160 1"/>
              <a:gd name="f371" fmla="*/ f316 f161 1"/>
              <a:gd name="f372" fmla="*/ f317 f160 1"/>
              <a:gd name="f373" fmla="*/ f318 f161 1"/>
              <a:gd name="f374" fmla="*/ f319 f161 1"/>
              <a:gd name="f375" fmla="*/ f320 f160 1"/>
              <a:gd name="f376" fmla="*/ f321 f161 1"/>
              <a:gd name="f377" fmla="*/ f322 f160 1"/>
              <a:gd name="f378" fmla="*/ f323 f161 1"/>
              <a:gd name="f379" fmla="*/ f324 f161 1"/>
              <a:gd name="f380" fmla="*/ f325 f160 1"/>
              <a:gd name="f381" fmla="*/ f326 f161 1"/>
              <a:gd name="f382" fmla="*/ f327 f161 1"/>
              <a:gd name="f383" fmla="*/ f328 f1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2">
                <a:pos x="f333" y="f334"/>
              </a:cxn>
              <a:cxn ang="f222">
                <a:pos x="f335" y="f336"/>
              </a:cxn>
              <a:cxn ang="f222">
                <a:pos x="f337" y="f338"/>
              </a:cxn>
              <a:cxn ang="f222">
                <a:pos x="f339" y="f340"/>
              </a:cxn>
              <a:cxn ang="f222">
                <a:pos x="f339" y="f341"/>
              </a:cxn>
              <a:cxn ang="f222">
                <a:pos x="f342" y="f343"/>
              </a:cxn>
              <a:cxn ang="f222">
                <a:pos x="f344" y="f345"/>
              </a:cxn>
              <a:cxn ang="f222">
                <a:pos x="f346" y="f347"/>
              </a:cxn>
              <a:cxn ang="f222">
                <a:pos x="f348" y="f349"/>
              </a:cxn>
              <a:cxn ang="f222">
                <a:pos x="f350" y="f351"/>
              </a:cxn>
              <a:cxn ang="f222">
                <a:pos x="f352" y="f353"/>
              </a:cxn>
              <a:cxn ang="f222">
                <a:pos x="f354" y="f355"/>
              </a:cxn>
              <a:cxn ang="f222">
                <a:pos x="f356" y="f357"/>
              </a:cxn>
              <a:cxn ang="f222">
                <a:pos x="f358" y="f359"/>
              </a:cxn>
              <a:cxn ang="f222">
                <a:pos x="f360" y="f361"/>
              </a:cxn>
              <a:cxn ang="f222">
                <a:pos x="f362" y="f363"/>
              </a:cxn>
              <a:cxn ang="f222">
                <a:pos x="f364" y="f365"/>
              </a:cxn>
              <a:cxn ang="f222">
                <a:pos x="f366" y="f367"/>
              </a:cxn>
              <a:cxn ang="f222">
                <a:pos x="f368" y="f369"/>
              </a:cxn>
              <a:cxn ang="f222">
                <a:pos x="f370" y="f371"/>
              </a:cxn>
              <a:cxn ang="f222">
                <a:pos x="f372" y="f373"/>
              </a:cxn>
              <a:cxn ang="f222">
                <a:pos x="f354" y="f374"/>
              </a:cxn>
              <a:cxn ang="f222">
                <a:pos x="f375" y="f376"/>
              </a:cxn>
              <a:cxn ang="f222">
                <a:pos x="f377" y="f378"/>
              </a:cxn>
              <a:cxn ang="f222">
                <a:pos x="f350" y="f379"/>
              </a:cxn>
              <a:cxn ang="f222">
                <a:pos x="f380" y="f381"/>
              </a:cxn>
              <a:cxn ang="f222">
                <a:pos x="f335" y="f382"/>
              </a:cxn>
              <a:cxn ang="f222">
                <a:pos x="f333" y="f334"/>
              </a:cxn>
              <a:cxn ang="f222">
                <a:pos x="f383" y="f334"/>
              </a:cxn>
            </a:cxnLst>
            <a:rect l="f329" t="f332" r="f330" b="f331"/>
            <a:pathLst>
              <a:path w="412381" h="89057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5" y="f27"/>
                  <a:pt x="f25" y="f28"/>
                  <a:pt x="f25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70" y="f130"/>
                </a:cubicBezTo>
                <a:cubicBezTo>
                  <a:pt x="f131" y="f132"/>
                  <a:pt x="f70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2" y="f144"/>
                  <a:pt x="f58" y="f145"/>
                </a:cubicBezTo>
                <a:cubicBezTo>
                  <a:pt x="f56" y="f146"/>
                  <a:pt x="f147" y="f148"/>
                  <a:pt x="f149" y="f150"/>
                </a:cubicBezTo>
                <a:cubicBezTo>
                  <a:pt x="f151" y="f152"/>
                  <a:pt x="f38" y="f153"/>
                  <a:pt x="f13" y="f154"/>
                </a:cubicBezTo>
                <a:cubicBezTo>
                  <a:pt x="f155" y="f156"/>
                  <a:pt x="f8" y="f133"/>
                  <a:pt x="f8" y="f9"/>
                </a:cubicBezTo>
                <a:cubicBezTo>
                  <a:pt x="f8" y="f9"/>
                  <a:pt x="f157" y="f9"/>
                  <a:pt x="f158" y="f9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orma libre: forma 17">
            <a:extLst>
              <a:ext uri="{FF2B5EF4-FFF2-40B4-BE49-F238E27FC236}">
                <a16:creationId xmlns:a16="http://schemas.microsoft.com/office/drawing/2014/main" id="{CBDFF55D-82B6-45C5-8288-B6C2BCBC440B}"/>
              </a:ext>
            </a:extLst>
          </p:cNvPr>
          <p:cNvSpPr/>
          <p:nvPr/>
        </p:nvSpPr>
        <p:spPr>
          <a:xfrm>
            <a:off x="544470" y="1130920"/>
            <a:ext cx="420047" cy="8933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0044"/>
              <a:gd name="f7" fmla="val 893365"/>
              <a:gd name="f8" fmla="val 203927"/>
              <a:gd name="f9" fmla="val 893065"/>
              <a:gd name="f10" fmla="val 150005"/>
              <a:gd name="f11" fmla="val 95940"/>
              <a:gd name="f12" fmla="val 892492"/>
              <a:gd name="f13" fmla="val 42018"/>
              <a:gd name="f14" fmla="val 893352"/>
              <a:gd name="f15" fmla="val 14770"/>
              <a:gd name="f16" fmla="val 893783"/>
              <a:gd name="f17" fmla="val 3871"/>
              <a:gd name="f18" fmla="val 883887"/>
              <a:gd name="f19" fmla="val 1577"/>
              <a:gd name="f20" fmla="val 854919"/>
              <a:gd name="f21" fmla="val -8892"/>
              <a:gd name="f22" fmla="val 720401"/>
              <a:gd name="f23" fmla="val 32696"/>
              <a:gd name="f24" fmla="val 606677"/>
              <a:gd name="f25" fmla="val 128780"/>
              <a:gd name="f26" fmla="val 511740"/>
              <a:gd name="f27" fmla="val 167071"/>
              <a:gd name="f28" fmla="val 473880"/>
              <a:gd name="f29" fmla="val 202780"/>
              <a:gd name="f30" fmla="val 433152"/>
              <a:gd name="f31" fmla="val 230888"/>
              <a:gd name="f32" fmla="val 386544"/>
              <a:gd name="f33" fmla="val 264446"/>
              <a:gd name="f34" fmla="val 331045"/>
              <a:gd name="f35" fmla="val 277496"/>
              <a:gd name="f36" fmla="val 270956"/>
              <a:gd name="f37" fmla="val 273050"/>
              <a:gd name="f38" fmla="val 206853"/>
              <a:gd name="f39" fmla="val 269895"/>
              <a:gd name="f40" fmla="val 160675"/>
              <a:gd name="f41" fmla="val 244942"/>
              <a:gd name="f42" fmla="val 136008"/>
              <a:gd name="f43" fmla="val 204357"/>
              <a:gd name="f44" fmla="val 137156"/>
              <a:gd name="f45" fmla="val 165350"/>
              <a:gd name="f46" fmla="val 138303"/>
              <a:gd name="f47" fmla="val 145846"/>
              <a:gd name="f48" fmla="val 161105"/>
              <a:gd name="f49" fmla="val 143982"/>
              <a:gd name="f50" fmla="val 209147"/>
              <a:gd name="f51" fmla="val 143121"/>
              <a:gd name="f52" fmla="val 231232"/>
              <a:gd name="f53" fmla="val 142691"/>
              <a:gd name="f54" fmla="val 253317"/>
              <a:gd name="f55" fmla="val 143552"/>
              <a:gd name="f56" fmla="val 275402"/>
              <a:gd name="f57" fmla="val 144699"/>
              <a:gd name="f58" fmla="val 302793"/>
              <a:gd name="f59" fmla="val 134947"/>
              <a:gd name="f60" fmla="val 317708"/>
              <a:gd name="f61" fmla="val 105261"/>
              <a:gd name="f62" fmla="val 314266"/>
              <a:gd name="f63" fmla="val 96800"/>
              <a:gd name="f64" fmla="val 313262"/>
              <a:gd name="f65" fmla="val 88052"/>
              <a:gd name="f66" fmla="val 79448"/>
              <a:gd name="f67" fmla="val 314123"/>
              <a:gd name="f68" fmla="val -3443"/>
              <a:gd name="f69" fmla="val 312832"/>
              <a:gd name="f70" fmla="val 716"/>
              <a:gd name="f71" fmla="val 327460"/>
              <a:gd name="f72" fmla="val 2437"/>
              <a:gd name="f73" fmla="val 233957"/>
              <a:gd name="f74" fmla="val 154652"/>
              <a:gd name="f75" fmla="val 16204"/>
              <a:gd name="f76" fmla="val 77354"/>
              <a:gd name="f77" fmla="val 93215"/>
              <a:gd name="f78" fmla="val 32754"/>
              <a:gd name="f79" fmla="val 170656"/>
              <a:gd name="f80" fmla="val -11846"/>
              <a:gd name="f81" fmla="val 252399"/>
              <a:gd name="f82" fmla="val -9839"/>
              <a:gd name="f83" fmla="val 328980"/>
              <a:gd name="f84" fmla="val 32324"/>
              <a:gd name="f85" fmla="val 404556"/>
              <a:gd name="f86" fmla="val 73912"/>
              <a:gd name="f87" fmla="val 420045"/>
              <a:gd name="f88" fmla="val 149059"/>
              <a:gd name="f89" fmla="val 228794"/>
              <a:gd name="f90" fmla="val 419901"/>
              <a:gd name="f91" fmla="val 347537"/>
              <a:gd name="f92" fmla="val 365836"/>
              <a:gd name="f93" fmla="val 442904"/>
              <a:gd name="f94" fmla="val 290546"/>
              <a:gd name="f95" fmla="val 529236"/>
              <a:gd name="f96" fmla="val 256701"/>
              <a:gd name="f97" fmla="val 568100"/>
              <a:gd name="f98" fmla="val 222713"/>
              <a:gd name="f99" fmla="val 189156"/>
              <a:gd name="f100" fmla="val 645828"/>
              <a:gd name="f101" fmla="val 181268"/>
              <a:gd name="f102" fmla="val 655150"/>
              <a:gd name="f103" fmla="val 174671"/>
              <a:gd name="f104" fmla="val 665619"/>
              <a:gd name="f105" fmla="val 168792"/>
              <a:gd name="f106" fmla="val 676374"/>
              <a:gd name="f107" fmla="val 134230"/>
              <a:gd name="f108" fmla="val 738901"/>
              <a:gd name="f109" fmla="val 145273"/>
              <a:gd name="f110" fmla="val 758691"/>
              <a:gd name="f111" fmla="val 214683"/>
              <a:gd name="f112" fmla="val 266166"/>
              <a:gd name="f113" fmla="val 317794"/>
              <a:gd name="f114" fmla="val 760125"/>
              <a:gd name="f115" fmla="val 369278"/>
              <a:gd name="f116" fmla="val 758261"/>
              <a:gd name="f117" fmla="val 400254"/>
              <a:gd name="f118" fmla="val 757114"/>
              <a:gd name="f119" fmla="val 410293"/>
              <a:gd name="f120" fmla="val 769734"/>
              <a:gd name="f121" fmla="val 409719"/>
              <a:gd name="f122" fmla="val 799276"/>
              <a:gd name="f123" fmla="val 407998"/>
              <a:gd name="f124" fmla="val 903821"/>
              <a:gd name="f125" fmla="val 420762"/>
              <a:gd name="f126" fmla="val 318224"/>
              <a:gd name="f127" fmla="val 893209"/>
              <a:gd name="f128" fmla="val 280221"/>
              <a:gd name="f129" fmla="val 893496"/>
              <a:gd name="f130" fmla="val 242217"/>
              <a:gd name="f131" fmla="val 204070"/>
              <a:gd name="f132" fmla="+- 0 0 -90"/>
              <a:gd name="f133" fmla="*/ f3 1 420044"/>
              <a:gd name="f134" fmla="*/ f4 1 893365"/>
              <a:gd name="f135" fmla="val f5"/>
              <a:gd name="f136" fmla="val f6"/>
              <a:gd name="f137" fmla="val f7"/>
              <a:gd name="f138" fmla="*/ f132 f0 1"/>
              <a:gd name="f139" fmla="+- f137 0 f135"/>
              <a:gd name="f140" fmla="+- f136 0 f135"/>
              <a:gd name="f141" fmla="*/ f138 1 f2"/>
              <a:gd name="f142" fmla="*/ f140 1 420044"/>
              <a:gd name="f143" fmla="*/ f139 1 893365"/>
              <a:gd name="f144" fmla="*/ 203927 f140 1"/>
              <a:gd name="f145" fmla="*/ 893065 f139 1"/>
              <a:gd name="f146" fmla="*/ 42018 f140 1"/>
              <a:gd name="f147" fmla="*/ 893352 f139 1"/>
              <a:gd name="f148" fmla="*/ 1577 f140 1"/>
              <a:gd name="f149" fmla="*/ 854919 f139 1"/>
              <a:gd name="f150" fmla="*/ 128780 f140 1"/>
              <a:gd name="f151" fmla="*/ 511740 f139 1"/>
              <a:gd name="f152" fmla="*/ 230888 f140 1"/>
              <a:gd name="f153" fmla="*/ 386544 f139 1"/>
              <a:gd name="f154" fmla="*/ 273050 f140 1"/>
              <a:gd name="f155" fmla="*/ 206853 f139 1"/>
              <a:gd name="f156" fmla="*/ 204357 f140 1"/>
              <a:gd name="f157" fmla="*/ 137156 f139 1"/>
              <a:gd name="f158" fmla="*/ 143982 f140 1"/>
              <a:gd name="f159" fmla="*/ 209147 f139 1"/>
              <a:gd name="f160" fmla="*/ 143552 f140 1"/>
              <a:gd name="f161" fmla="*/ 275402 f139 1"/>
              <a:gd name="f162" fmla="*/ 105261 f140 1"/>
              <a:gd name="f163" fmla="*/ 314266 f139 1"/>
              <a:gd name="f164" fmla="*/ 79448 f140 1"/>
              <a:gd name="f165" fmla="*/ 314123 f139 1"/>
              <a:gd name="f166" fmla="*/ 2437 f140 1"/>
              <a:gd name="f167" fmla="*/ 233957 f139 1"/>
              <a:gd name="f168" fmla="*/ 93215 f140 1"/>
              <a:gd name="f169" fmla="*/ 32754 f139 1"/>
              <a:gd name="f170" fmla="*/ 328980 f140 1"/>
              <a:gd name="f171" fmla="*/ 32324 f139 1"/>
              <a:gd name="f172" fmla="*/ 420045 f140 1"/>
              <a:gd name="f173" fmla="*/ 228794 f139 1"/>
              <a:gd name="f174" fmla="*/ 290546 f140 1"/>
              <a:gd name="f175" fmla="*/ 529236 f139 1"/>
              <a:gd name="f176" fmla="*/ 189156 f140 1"/>
              <a:gd name="f177" fmla="*/ 645828 f139 1"/>
              <a:gd name="f178" fmla="*/ 168792 f140 1"/>
              <a:gd name="f179" fmla="*/ 676374 f139 1"/>
              <a:gd name="f180" fmla="*/ 214683 f140 1"/>
              <a:gd name="f181" fmla="*/ 758691 f139 1"/>
              <a:gd name="f182" fmla="*/ 369278 f140 1"/>
              <a:gd name="f183" fmla="*/ 758261 f139 1"/>
              <a:gd name="f184" fmla="*/ 409719 f140 1"/>
              <a:gd name="f185" fmla="*/ 799276 f139 1"/>
              <a:gd name="f186" fmla="*/ 318224 f140 1"/>
              <a:gd name="f187" fmla="*/ 893209 f139 1"/>
              <a:gd name="f188" fmla="*/ 204070 f140 1"/>
              <a:gd name="f189" fmla="+- f141 0 f1"/>
              <a:gd name="f190" fmla="*/ f144 1 420044"/>
              <a:gd name="f191" fmla="*/ f145 1 893365"/>
              <a:gd name="f192" fmla="*/ f146 1 420044"/>
              <a:gd name="f193" fmla="*/ f147 1 893365"/>
              <a:gd name="f194" fmla="*/ f148 1 420044"/>
              <a:gd name="f195" fmla="*/ f149 1 893365"/>
              <a:gd name="f196" fmla="*/ f150 1 420044"/>
              <a:gd name="f197" fmla="*/ f151 1 893365"/>
              <a:gd name="f198" fmla="*/ f152 1 420044"/>
              <a:gd name="f199" fmla="*/ f153 1 893365"/>
              <a:gd name="f200" fmla="*/ f154 1 420044"/>
              <a:gd name="f201" fmla="*/ f155 1 893365"/>
              <a:gd name="f202" fmla="*/ f156 1 420044"/>
              <a:gd name="f203" fmla="*/ f157 1 893365"/>
              <a:gd name="f204" fmla="*/ f158 1 420044"/>
              <a:gd name="f205" fmla="*/ f159 1 893365"/>
              <a:gd name="f206" fmla="*/ f160 1 420044"/>
              <a:gd name="f207" fmla="*/ f161 1 893365"/>
              <a:gd name="f208" fmla="*/ f162 1 420044"/>
              <a:gd name="f209" fmla="*/ f163 1 893365"/>
              <a:gd name="f210" fmla="*/ f164 1 420044"/>
              <a:gd name="f211" fmla="*/ f165 1 893365"/>
              <a:gd name="f212" fmla="*/ f166 1 420044"/>
              <a:gd name="f213" fmla="*/ f167 1 893365"/>
              <a:gd name="f214" fmla="*/ f168 1 420044"/>
              <a:gd name="f215" fmla="*/ f169 1 893365"/>
              <a:gd name="f216" fmla="*/ f170 1 420044"/>
              <a:gd name="f217" fmla="*/ f171 1 893365"/>
              <a:gd name="f218" fmla="*/ f172 1 420044"/>
              <a:gd name="f219" fmla="*/ f173 1 893365"/>
              <a:gd name="f220" fmla="*/ f174 1 420044"/>
              <a:gd name="f221" fmla="*/ f175 1 893365"/>
              <a:gd name="f222" fmla="*/ f176 1 420044"/>
              <a:gd name="f223" fmla="*/ f177 1 893365"/>
              <a:gd name="f224" fmla="*/ f178 1 420044"/>
              <a:gd name="f225" fmla="*/ f179 1 893365"/>
              <a:gd name="f226" fmla="*/ f180 1 420044"/>
              <a:gd name="f227" fmla="*/ f181 1 893365"/>
              <a:gd name="f228" fmla="*/ f182 1 420044"/>
              <a:gd name="f229" fmla="*/ f183 1 893365"/>
              <a:gd name="f230" fmla="*/ f184 1 420044"/>
              <a:gd name="f231" fmla="*/ f185 1 893365"/>
              <a:gd name="f232" fmla="*/ f186 1 420044"/>
              <a:gd name="f233" fmla="*/ f187 1 893365"/>
              <a:gd name="f234" fmla="*/ f188 1 420044"/>
              <a:gd name="f235" fmla="*/ f135 1 f142"/>
              <a:gd name="f236" fmla="*/ f136 1 f142"/>
              <a:gd name="f237" fmla="*/ f135 1 f143"/>
              <a:gd name="f238" fmla="*/ f137 1 f143"/>
              <a:gd name="f239" fmla="*/ f190 1 f142"/>
              <a:gd name="f240" fmla="*/ f191 1 f143"/>
              <a:gd name="f241" fmla="*/ f192 1 f142"/>
              <a:gd name="f242" fmla="*/ f193 1 f143"/>
              <a:gd name="f243" fmla="*/ f194 1 f142"/>
              <a:gd name="f244" fmla="*/ f195 1 f143"/>
              <a:gd name="f245" fmla="*/ f196 1 f142"/>
              <a:gd name="f246" fmla="*/ f197 1 f143"/>
              <a:gd name="f247" fmla="*/ f198 1 f142"/>
              <a:gd name="f248" fmla="*/ f199 1 f143"/>
              <a:gd name="f249" fmla="*/ f200 1 f142"/>
              <a:gd name="f250" fmla="*/ f201 1 f143"/>
              <a:gd name="f251" fmla="*/ f202 1 f142"/>
              <a:gd name="f252" fmla="*/ f203 1 f143"/>
              <a:gd name="f253" fmla="*/ f204 1 f142"/>
              <a:gd name="f254" fmla="*/ f205 1 f143"/>
              <a:gd name="f255" fmla="*/ f206 1 f142"/>
              <a:gd name="f256" fmla="*/ f207 1 f143"/>
              <a:gd name="f257" fmla="*/ f208 1 f142"/>
              <a:gd name="f258" fmla="*/ f209 1 f143"/>
              <a:gd name="f259" fmla="*/ f210 1 f142"/>
              <a:gd name="f260" fmla="*/ f211 1 f143"/>
              <a:gd name="f261" fmla="*/ f212 1 f142"/>
              <a:gd name="f262" fmla="*/ f213 1 f143"/>
              <a:gd name="f263" fmla="*/ f214 1 f142"/>
              <a:gd name="f264" fmla="*/ f215 1 f143"/>
              <a:gd name="f265" fmla="*/ f216 1 f142"/>
              <a:gd name="f266" fmla="*/ f217 1 f143"/>
              <a:gd name="f267" fmla="*/ f218 1 f142"/>
              <a:gd name="f268" fmla="*/ f219 1 f143"/>
              <a:gd name="f269" fmla="*/ f220 1 f142"/>
              <a:gd name="f270" fmla="*/ f221 1 f143"/>
              <a:gd name="f271" fmla="*/ f222 1 f142"/>
              <a:gd name="f272" fmla="*/ f223 1 f143"/>
              <a:gd name="f273" fmla="*/ f224 1 f142"/>
              <a:gd name="f274" fmla="*/ f225 1 f143"/>
              <a:gd name="f275" fmla="*/ f226 1 f142"/>
              <a:gd name="f276" fmla="*/ f227 1 f143"/>
              <a:gd name="f277" fmla="*/ f228 1 f142"/>
              <a:gd name="f278" fmla="*/ f229 1 f143"/>
              <a:gd name="f279" fmla="*/ f230 1 f142"/>
              <a:gd name="f280" fmla="*/ f231 1 f143"/>
              <a:gd name="f281" fmla="*/ f232 1 f142"/>
              <a:gd name="f282" fmla="*/ f233 1 f143"/>
              <a:gd name="f283" fmla="*/ f234 1 f142"/>
              <a:gd name="f284" fmla="*/ f235 f133 1"/>
              <a:gd name="f285" fmla="*/ f236 f133 1"/>
              <a:gd name="f286" fmla="*/ f238 f134 1"/>
              <a:gd name="f287" fmla="*/ f237 f134 1"/>
              <a:gd name="f288" fmla="*/ f239 f133 1"/>
              <a:gd name="f289" fmla="*/ f240 f134 1"/>
              <a:gd name="f290" fmla="*/ f241 f133 1"/>
              <a:gd name="f291" fmla="*/ f242 f134 1"/>
              <a:gd name="f292" fmla="*/ f243 f133 1"/>
              <a:gd name="f293" fmla="*/ f244 f134 1"/>
              <a:gd name="f294" fmla="*/ f245 f133 1"/>
              <a:gd name="f295" fmla="*/ f246 f134 1"/>
              <a:gd name="f296" fmla="*/ f247 f133 1"/>
              <a:gd name="f297" fmla="*/ f248 f134 1"/>
              <a:gd name="f298" fmla="*/ f249 f133 1"/>
              <a:gd name="f299" fmla="*/ f250 f134 1"/>
              <a:gd name="f300" fmla="*/ f251 f133 1"/>
              <a:gd name="f301" fmla="*/ f252 f134 1"/>
              <a:gd name="f302" fmla="*/ f253 f133 1"/>
              <a:gd name="f303" fmla="*/ f254 f134 1"/>
              <a:gd name="f304" fmla="*/ f255 f133 1"/>
              <a:gd name="f305" fmla="*/ f256 f134 1"/>
              <a:gd name="f306" fmla="*/ f257 f133 1"/>
              <a:gd name="f307" fmla="*/ f258 f134 1"/>
              <a:gd name="f308" fmla="*/ f259 f133 1"/>
              <a:gd name="f309" fmla="*/ f260 f134 1"/>
              <a:gd name="f310" fmla="*/ f261 f133 1"/>
              <a:gd name="f311" fmla="*/ f262 f134 1"/>
              <a:gd name="f312" fmla="*/ f263 f133 1"/>
              <a:gd name="f313" fmla="*/ f264 f134 1"/>
              <a:gd name="f314" fmla="*/ f265 f133 1"/>
              <a:gd name="f315" fmla="*/ f266 f134 1"/>
              <a:gd name="f316" fmla="*/ f267 f133 1"/>
              <a:gd name="f317" fmla="*/ f268 f134 1"/>
              <a:gd name="f318" fmla="*/ f269 f133 1"/>
              <a:gd name="f319" fmla="*/ f270 f134 1"/>
              <a:gd name="f320" fmla="*/ f271 f133 1"/>
              <a:gd name="f321" fmla="*/ f272 f134 1"/>
              <a:gd name="f322" fmla="*/ f273 f133 1"/>
              <a:gd name="f323" fmla="*/ f274 f134 1"/>
              <a:gd name="f324" fmla="*/ f275 f133 1"/>
              <a:gd name="f325" fmla="*/ f276 f134 1"/>
              <a:gd name="f326" fmla="*/ f277 f133 1"/>
              <a:gd name="f327" fmla="*/ f278 f134 1"/>
              <a:gd name="f328" fmla="*/ f279 f133 1"/>
              <a:gd name="f329" fmla="*/ f280 f134 1"/>
              <a:gd name="f330" fmla="*/ f281 f133 1"/>
              <a:gd name="f331" fmla="*/ f282 f134 1"/>
              <a:gd name="f332" fmla="*/ f28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9">
                <a:pos x="f288" y="f289"/>
              </a:cxn>
              <a:cxn ang="f189">
                <a:pos x="f290" y="f291"/>
              </a:cxn>
              <a:cxn ang="f189">
                <a:pos x="f292" y="f293"/>
              </a:cxn>
              <a:cxn ang="f189">
                <a:pos x="f294" y="f295"/>
              </a:cxn>
              <a:cxn ang="f189">
                <a:pos x="f296" y="f297"/>
              </a:cxn>
              <a:cxn ang="f189">
                <a:pos x="f298" y="f299"/>
              </a:cxn>
              <a:cxn ang="f189">
                <a:pos x="f300" y="f301"/>
              </a:cxn>
              <a:cxn ang="f189">
                <a:pos x="f302" y="f303"/>
              </a:cxn>
              <a:cxn ang="f189">
                <a:pos x="f304" y="f305"/>
              </a:cxn>
              <a:cxn ang="f189">
                <a:pos x="f306" y="f307"/>
              </a:cxn>
              <a:cxn ang="f189">
                <a:pos x="f308" y="f309"/>
              </a:cxn>
              <a:cxn ang="f189">
                <a:pos x="f310" y="f311"/>
              </a:cxn>
              <a:cxn ang="f189">
                <a:pos x="f312" y="f313"/>
              </a:cxn>
              <a:cxn ang="f189">
                <a:pos x="f314" y="f315"/>
              </a:cxn>
              <a:cxn ang="f189">
                <a:pos x="f316" y="f317"/>
              </a:cxn>
              <a:cxn ang="f189">
                <a:pos x="f318" y="f319"/>
              </a:cxn>
              <a:cxn ang="f189">
                <a:pos x="f320" y="f321"/>
              </a:cxn>
              <a:cxn ang="f189">
                <a:pos x="f322" y="f323"/>
              </a:cxn>
              <a:cxn ang="f189">
                <a:pos x="f324" y="f325"/>
              </a:cxn>
              <a:cxn ang="f189">
                <a:pos x="f326" y="f327"/>
              </a:cxn>
              <a:cxn ang="f189">
                <a:pos x="f328" y="f329"/>
              </a:cxn>
              <a:cxn ang="f189">
                <a:pos x="f330" y="f331"/>
              </a:cxn>
              <a:cxn ang="f189">
                <a:pos x="f332" y="f331"/>
              </a:cxn>
              <a:cxn ang="f189">
                <a:pos x="f332" y="f289"/>
              </a:cxn>
            </a:cxnLst>
            <a:rect l="f284" t="f287" r="f285" b="f286"/>
            <a:pathLst>
              <a:path w="420044" h="893365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2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17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7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24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0"/>
                </a:cubicBezTo>
                <a:cubicBezTo>
                  <a:pt x="f112" y="f110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"/>
                  <a:pt x="f126" y="f127"/>
                </a:cubicBezTo>
                <a:cubicBezTo>
                  <a:pt x="f128" y="f129"/>
                  <a:pt x="f130" y="f127"/>
                  <a:pt x="f131" y="f127"/>
                </a:cubicBezTo>
                <a:cubicBezTo>
                  <a:pt x="f131" y="f127"/>
                  <a:pt x="f131" y="f127"/>
                  <a:pt x="f131" y="f9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orma libre: forma 18">
            <a:extLst>
              <a:ext uri="{FF2B5EF4-FFF2-40B4-BE49-F238E27FC236}">
                <a16:creationId xmlns:a16="http://schemas.microsoft.com/office/drawing/2014/main" id="{B6DCB5AA-401B-43DA-B1EF-7CD9009A770B}"/>
              </a:ext>
            </a:extLst>
          </p:cNvPr>
          <p:cNvSpPr/>
          <p:nvPr/>
        </p:nvSpPr>
        <p:spPr>
          <a:xfrm>
            <a:off x="1201997" y="1354701"/>
            <a:ext cx="503011" cy="13327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3013"/>
              <a:gd name="f7" fmla="val 1332701"/>
              <a:gd name="f8" fmla="val 1101526"/>
              <a:gd name="f9" fmla="val 125340"/>
              <a:gd name="f10" fmla="val 726511"/>
              <a:gd name="f11" fmla="val 257850"/>
              <a:gd name="f12" fmla="val 363829"/>
              <a:gd name="f13" fmla="val 414309"/>
              <a:gd name="f14" fmla="val 421480"/>
              <a:gd name="f15" fmla="val 24810"/>
              <a:gd name="f16" fmla="val 413018"/>
              <a:gd name="f17" fmla="val 38434"/>
              <a:gd name="f18" fmla="val 408429"/>
              <a:gd name="f19" fmla="val 51914"/>
              <a:gd name="f20" fmla="val 368992"/>
              <a:gd name="f21" fmla="val 168076"/>
              <a:gd name="f22" fmla="val 329841"/>
              <a:gd name="f23" fmla="val 284380"/>
              <a:gd name="f24" fmla="val 288683"/>
              <a:gd name="f25" fmla="val 399968"/>
              <a:gd name="f26" fmla="val 278644"/>
              <a:gd name="f27" fmla="val 428076"/>
              <a:gd name="f28" fmla="val 277784"/>
              <a:gd name="f29" fmla="val 440840"/>
              <a:gd name="f30" fmla="val 313636"/>
              <a:gd name="f31" fmla="val 442991"/>
              <a:gd name="f32" fmla="val 474828"/>
              <a:gd name="f33" fmla="val 453173"/>
              <a:gd name="f34" fmla="val 515843"/>
              <a:gd name="f35" fmla="val 575788"/>
              <a:gd name="f36" fmla="val 499781"/>
              <a:gd name="f37" fmla="val 714751"/>
              <a:gd name="f38" fmla="val 486874"/>
              <a:gd name="f39" fmla="val 827471"/>
              <a:gd name="f40" fmla="val 425208"/>
              <a:gd name="f41" fmla="val 915524"/>
              <a:gd name="f42" fmla="val 350349"/>
              <a:gd name="f43" fmla="val 995833"/>
              <a:gd name="f44" fmla="val 319372"/>
              <a:gd name="f45" fmla="val 1029104"/>
              <a:gd name="f46" fmla="val 288826"/>
              <a:gd name="f47" fmla="val 1062662"/>
              <a:gd name="f48" fmla="val 262869"/>
              <a:gd name="f49" fmla="val 1100092"/>
              <a:gd name="f50" fmla="val 250106"/>
              <a:gd name="f51" fmla="val 1118448"/>
              <a:gd name="f52" fmla="val 241788"/>
              <a:gd name="f53" fmla="val 1138669"/>
              <a:gd name="f54" fmla="val 235478"/>
              <a:gd name="f55" fmla="val 1160037"/>
              <a:gd name="f56" fmla="val 227447"/>
              <a:gd name="f57" fmla="val 1187141"/>
              <a:gd name="f58" fmla="val 235908"/>
              <a:gd name="f59" fmla="val 1198614"/>
              <a:gd name="f60" fmla="val 265307"/>
              <a:gd name="f61" fmla="val 1198040"/>
              <a:gd name="f62" fmla="val 329124"/>
              <a:gd name="f63" fmla="val 1196750"/>
              <a:gd name="f64" fmla="val 392941"/>
              <a:gd name="f65" fmla="val 1198327"/>
              <a:gd name="f66" fmla="val 456758"/>
              <a:gd name="f67" fmla="val 1197467"/>
              <a:gd name="f68" fmla="val 483576"/>
              <a:gd name="f69" fmla="val 1197036"/>
              <a:gd name="f70" fmla="val 496196"/>
              <a:gd name="f71" fmla="val 1206788"/>
              <a:gd name="f72" fmla="val 492037"/>
              <a:gd name="f73" fmla="val 1234323"/>
              <a:gd name="f74" fmla="val 491463"/>
              <a:gd name="f75" fmla="val 1237908"/>
              <a:gd name="f76" fmla="val 491320"/>
              <a:gd name="f77" fmla="val 1241637"/>
              <a:gd name="f78" fmla="val 491177"/>
              <a:gd name="f79" fmla="val 1245365"/>
              <a:gd name="f80" fmla="val 489646"/>
              <a:gd name="f81" fmla="val 1303589"/>
              <a:gd name="f82" fmla="val 459244"/>
              <a:gd name="f83" fmla="val 1332702"/>
              <a:gd name="f84" fmla="val 312775"/>
              <a:gd name="f85" fmla="val 225583"/>
              <a:gd name="f86" fmla="val 138533"/>
              <a:gd name="f87" fmla="val 89344"/>
              <a:gd name="f88" fmla="val 91638"/>
              <a:gd name="f89" fmla="val 1330981"/>
              <a:gd name="f90" fmla="val 87193"/>
              <a:gd name="f91" fmla="val 1284229"/>
              <a:gd name="f92" fmla="val 74429"/>
              <a:gd name="f93" fmla="val 1147560"/>
              <a:gd name="f94" fmla="val 125770"/>
              <a:gd name="f95" fmla="val 1037852"/>
              <a:gd name="f96" fmla="val 221137"/>
              <a:gd name="f97" fmla="val 944063"/>
              <a:gd name="f98" fmla="val 907924"/>
              <a:gd name="f99" fmla="val 290547"/>
              <a:gd name="f100" fmla="val 867769"/>
              <a:gd name="f101" fmla="val 317651"/>
              <a:gd name="f102" fmla="val 823599"/>
              <a:gd name="f103" fmla="val 355368"/>
              <a:gd name="f104" fmla="val 762507"/>
              <a:gd name="f105" fmla="val 366984"/>
              <a:gd name="f106" fmla="val 696395"/>
              <a:gd name="f107" fmla="val 353934"/>
              <a:gd name="f108" fmla="val 625838"/>
              <a:gd name="f109" fmla="val 348341"/>
              <a:gd name="f110" fmla="val 595435"/>
              <a:gd name="f111" fmla="val 330415"/>
              <a:gd name="f112" fmla="val 577365"/>
              <a:gd name="f113" fmla="val 299295"/>
              <a:gd name="f114" fmla="val 266885"/>
              <a:gd name="f115" fmla="val 574210"/>
              <a:gd name="f116" fmla="val 241931"/>
              <a:gd name="f117" fmla="val 585827"/>
              <a:gd name="f118" fmla="val 230745"/>
              <a:gd name="f119" fmla="val 619241"/>
              <a:gd name="f120" fmla="val 220563"/>
              <a:gd name="f121" fmla="val 649357"/>
              <a:gd name="f122" fmla="val 225296"/>
              <a:gd name="f123" fmla="val 680190"/>
              <a:gd name="f124" fmla="val 710593"/>
              <a:gd name="f125" fmla="val 738127"/>
              <a:gd name="f126" fmla="val 219990"/>
              <a:gd name="f127" fmla="val 757057"/>
              <a:gd name="f128" fmla="val 186575"/>
              <a:gd name="f129" fmla="val 752325"/>
              <a:gd name="f130" fmla="val 162769"/>
              <a:gd name="f131" fmla="val 748883"/>
              <a:gd name="f132" fmla="val 151870"/>
              <a:gd name="f133" fmla="val 762220"/>
              <a:gd name="f134" fmla="val 143553"/>
              <a:gd name="f135" fmla="val 783014"/>
              <a:gd name="f136" fmla="val 106696"/>
              <a:gd name="f137" fmla="val 875370"/>
              <a:gd name="f138" fmla="val 68836"/>
              <a:gd name="f139" fmla="val 967152"/>
              <a:gd name="f140" fmla="val 30833"/>
              <a:gd name="f141" fmla="val 1058933"/>
              <a:gd name="f142" fmla="val 25527"/>
              <a:gd name="f143" fmla="val 1071984"/>
              <a:gd name="f144" fmla="val 22946"/>
              <a:gd name="f145" fmla="val 1087185"/>
              <a:gd name="f146" fmla="val 143"/>
              <a:gd name="f147" fmla="+- 0 0 -90"/>
              <a:gd name="f148" fmla="*/ f3 1 503013"/>
              <a:gd name="f149" fmla="*/ f4 1 1332701"/>
              <a:gd name="f150" fmla="val f5"/>
              <a:gd name="f151" fmla="val f6"/>
              <a:gd name="f152" fmla="val f7"/>
              <a:gd name="f153" fmla="*/ f147 f0 1"/>
              <a:gd name="f154" fmla="+- f152 0 f150"/>
              <a:gd name="f155" fmla="+- f151 0 f150"/>
              <a:gd name="f156" fmla="*/ f153 1 f2"/>
              <a:gd name="f157" fmla="*/ f155 1 503013"/>
              <a:gd name="f158" fmla="*/ f154 1 1332701"/>
              <a:gd name="f159" fmla="*/ 0 f155 1"/>
              <a:gd name="f160" fmla="*/ 1101526 f154 1"/>
              <a:gd name="f161" fmla="*/ 414309 f155 1"/>
              <a:gd name="f162" fmla="*/ 0 f154 1"/>
              <a:gd name="f163" fmla="*/ 408429 f155 1"/>
              <a:gd name="f164" fmla="*/ 51914 f154 1"/>
              <a:gd name="f165" fmla="*/ 288683 f155 1"/>
              <a:gd name="f166" fmla="*/ 399968 f154 1"/>
              <a:gd name="f167" fmla="*/ 313636 f155 1"/>
              <a:gd name="f168" fmla="*/ 442991 f154 1"/>
              <a:gd name="f169" fmla="*/ 499781 f155 1"/>
              <a:gd name="f170" fmla="*/ 714751 f154 1"/>
              <a:gd name="f171" fmla="*/ 350349 f155 1"/>
              <a:gd name="f172" fmla="*/ 995833 f154 1"/>
              <a:gd name="f173" fmla="*/ 262869 f155 1"/>
              <a:gd name="f174" fmla="*/ 1100092 f154 1"/>
              <a:gd name="f175" fmla="*/ 235478 f155 1"/>
              <a:gd name="f176" fmla="*/ 1160037 f154 1"/>
              <a:gd name="f177" fmla="*/ 265307 f155 1"/>
              <a:gd name="f178" fmla="*/ 1198040 f154 1"/>
              <a:gd name="f179" fmla="*/ 456758 f155 1"/>
              <a:gd name="f180" fmla="*/ 1197467 f154 1"/>
              <a:gd name="f181" fmla="*/ 492037 f155 1"/>
              <a:gd name="f182" fmla="*/ 1234323 f154 1"/>
              <a:gd name="f183" fmla="*/ 491177 f155 1"/>
              <a:gd name="f184" fmla="*/ 1245365 f154 1"/>
              <a:gd name="f185" fmla="*/ 399968 f155 1"/>
              <a:gd name="f186" fmla="*/ 1332702 f154 1"/>
              <a:gd name="f187" fmla="*/ 138533 f155 1"/>
              <a:gd name="f188" fmla="*/ 87193 f155 1"/>
              <a:gd name="f189" fmla="*/ 1284229 f154 1"/>
              <a:gd name="f190" fmla="*/ 221137 f155 1"/>
              <a:gd name="f191" fmla="*/ 944063 f154 1"/>
              <a:gd name="f192" fmla="*/ 317651 f155 1"/>
              <a:gd name="f193" fmla="*/ 823599 f154 1"/>
              <a:gd name="f194" fmla="*/ 353934 f155 1"/>
              <a:gd name="f195" fmla="*/ 625838 f154 1"/>
              <a:gd name="f196" fmla="*/ 299295 f155 1"/>
              <a:gd name="f197" fmla="*/ 575788 f154 1"/>
              <a:gd name="f198" fmla="*/ 230745 f155 1"/>
              <a:gd name="f199" fmla="*/ 619241 f154 1"/>
              <a:gd name="f200" fmla="*/ 225296 f155 1"/>
              <a:gd name="f201" fmla="*/ 710593 f154 1"/>
              <a:gd name="f202" fmla="*/ 186575 f155 1"/>
              <a:gd name="f203" fmla="*/ 752325 f154 1"/>
              <a:gd name="f204" fmla="*/ 143553 f155 1"/>
              <a:gd name="f205" fmla="*/ 783014 f154 1"/>
              <a:gd name="f206" fmla="*/ 30833 f155 1"/>
              <a:gd name="f207" fmla="*/ 1058933 f154 1"/>
              <a:gd name="f208" fmla="*/ 143 f155 1"/>
              <a:gd name="f209" fmla="+- f156 0 f1"/>
              <a:gd name="f210" fmla="*/ f159 1 503013"/>
              <a:gd name="f211" fmla="*/ f160 1 1332701"/>
              <a:gd name="f212" fmla="*/ f161 1 503013"/>
              <a:gd name="f213" fmla="*/ f162 1 1332701"/>
              <a:gd name="f214" fmla="*/ f163 1 503013"/>
              <a:gd name="f215" fmla="*/ f164 1 1332701"/>
              <a:gd name="f216" fmla="*/ f165 1 503013"/>
              <a:gd name="f217" fmla="*/ f166 1 1332701"/>
              <a:gd name="f218" fmla="*/ f167 1 503013"/>
              <a:gd name="f219" fmla="*/ f168 1 1332701"/>
              <a:gd name="f220" fmla="*/ f169 1 503013"/>
              <a:gd name="f221" fmla="*/ f170 1 1332701"/>
              <a:gd name="f222" fmla="*/ f171 1 503013"/>
              <a:gd name="f223" fmla="*/ f172 1 1332701"/>
              <a:gd name="f224" fmla="*/ f173 1 503013"/>
              <a:gd name="f225" fmla="*/ f174 1 1332701"/>
              <a:gd name="f226" fmla="*/ f175 1 503013"/>
              <a:gd name="f227" fmla="*/ f176 1 1332701"/>
              <a:gd name="f228" fmla="*/ f177 1 503013"/>
              <a:gd name="f229" fmla="*/ f178 1 1332701"/>
              <a:gd name="f230" fmla="*/ f179 1 503013"/>
              <a:gd name="f231" fmla="*/ f180 1 1332701"/>
              <a:gd name="f232" fmla="*/ f181 1 503013"/>
              <a:gd name="f233" fmla="*/ f182 1 1332701"/>
              <a:gd name="f234" fmla="*/ f183 1 503013"/>
              <a:gd name="f235" fmla="*/ f184 1 1332701"/>
              <a:gd name="f236" fmla="*/ f185 1 503013"/>
              <a:gd name="f237" fmla="*/ f186 1 1332701"/>
              <a:gd name="f238" fmla="*/ f187 1 503013"/>
              <a:gd name="f239" fmla="*/ f188 1 503013"/>
              <a:gd name="f240" fmla="*/ f189 1 1332701"/>
              <a:gd name="f241" fmla="*/ f190 1 503013"/>
              <a:gd name="f242" fmla="*/ f191 1 1332701"/>
              <a:gd name="f243" fmla="*/ f192 1 503013"/>
              <a:gd name="f244" fmla="*/ f193 1 1332701"/>
              <a:gd name="f245" fmla="*/ f194 1 503013"/>
              <a:gd name="f246" fmla="*/ f195 1 1332701"/>
              <a:gd name="f247" fmla="*/ f196 1 503013"/>
              <a:gd name="f248" fmla="*/ f197 1 1332701"/>
              <a:gd name="f249" fmla="*/ f198 1 503013"/>
              <a:gd name="f250" fmla="*/ f199 1 1332701"/>
              <a:gd name="f251" fmla="*/ f200 1 503013"/>
              <a:gd name="f252" fmla="*/ f201 1 1332701"/>
              <a:gd name="f253" fmla="*/ f202 1 503013"/>
              <a:gd name="f254" fmla="*/ f203 1 1332701"/>
              <a:gd name="f255" fmla="*/ f204 1 503013"/>
              <a:gd name="f256" fmla="*/ f205 1 1332701"/>
              <a:gd name="f257" fmla="*/ f206 1 503013"/>
              <a:gd name="f258" fmla="*/ f207 1 1332701"/>
              <a:gd name="f259" fmla="*/ f208 1 503013"/>
              <a:gd name="f260" fmla="*/ f150 1 f157"/>
              <a:gd name="f261" fmla="*/ f151 1 f157"/>
              <a:gd name="f262" fmla="*/ f150 1 f158"/>
              <a:gd name="f263" fmla="*/ f152 1 f158"/>
              <a:gd name="f264" fmla="*/ f210 1 f157"/>
              <a:gd name="f265" fmla="*/ f211 1 f158"/>
              <a:gd name="f266" fmla="*/ f212 1 f157"/>
              <a:gd name="f267" fmla="*/ f213 1 f158"/>
              <a:gd name="f268" fmla="*/ f214 1 f157"/>
              <a:gd name="f269" fmla="*/ f215 1 f158"/>
              <a:gd name="f270" fmla="*/ f216 1 f157"/>
              <a:gd name="f271" fmla="*/ f217 1 f158"/>
              <a:gd name="f272" fmla="*/ f218 1 f157"/>
              <a:gd name="f273" fmla="*/ f219 1 f158"/>
              <a:gd name="f274" fmla="*/ f220 1 f157"/>
              <a:gd name="f275" fmla="*/ f221 1 f158"/>
              <a:gd name="f276" fmla="*/ f222 1 f157"/>
              <a:gd name="f277" fmla="*/ f223 1 f158"/>
              <a:gd name="f278" fmla="*/ f224 1 f157"/>
              <a:gd name="f279" fmla="*/ f225 1 f158"/>
              <a:gd name="f280" fmla="*/ f226 1 f157"/>
              <a:gd name="f281" fmla="*/ f227 1 f158"/>
              <a:gd name="f282" fmla="*/ f228 1 f157"/>
              <a:gd name="f283" fmla="*/ f229 1 f158"/>
              <a:gd name="f284" fmla="*/ f230 1 f157"/>
              <a:gd name="f285" fmla="*/ f231 1 f158"/>
              <a:gd name="f286" fmla="*/ f232 1 f157"/>
              <a:gd name="f287" fmla="*/ f233 1 f158"/>
              <a:gd name="f288" fmla="*/ f234 1 f157"/>
              <a:gd name="f289" fmla="*/ f235 1 f158"/>
              <a:gd name="f290" fmla="*/ f236 1 f157"/>
              <a:gd name="f291" fmla="*/ f237 1 f158"/>
              <a:gd name="f292" fmla="*/ f238 1 f157"/>
              <a:gd name="f293" fmla="*/ f239 1 f157"/>
              <a:gd name="f294" fmla="*/ f240 1 f158"/>
              <a:gd name="f295" fmla="*/ f241 1 f157"/>
              <a:gd name="f296" fmla="*/ f242 1 f158"/>
              <a:gd name="f297" fmla="*/ f243 1 f157"/>
              <a:gd name="f298" fmla="*/ f244 1 f158"/>
              <a:gd name="f299" fmla="*/ f245 1 f157"/>
              <a:gd name="f300" fmla="*/ f246 1 f158"/>
              <a:gd name="f301" fmla="*/ f247 1 f157"/>
              <a:gd name="f302" fmla="*/ f248 1 f158"/>
              <a:gd name="f303" fmla="*/ f249 1 f157"/>
              <a:gd name="f304" fmla="*/ f250 1 f158"/>
              <a:gd name="f305" fmla="*/ f251 1 f157"/>
              <a:gd name="f306" fmla="*/ f252 1 f158"/>
              <a:gd name="f307" fmla="*/ f253 1 f157"/>
              <a:gd name="f308" fmla="*/ f254 1 f158"/>
              <a:gd name="f309" fmla="*/ f255 1 f157"/>
              <a:gd name="f310" fmla="*/ f256 1 f158"/>
              <a:gd name="f311" fmla="*/ f257 1 f157"/>
              <a:gd name="f312" fmla="*/ f258 1 f158"/>
              <a:gd name="f313" fmla="*/ f259 1 f157"/>
              <a:gd name="f314" fmla="*/ f260 f148 1"/>
              <a:gd name="f315" fmla="*/ f261 f148 1"/>
              <a:gd name="f316" fmla="*/ f263 f149 1"/>
              <a:gd name="f317" fmla="*/ f262 f149 1"/>
              <a:gd name="f318" fmla="*/ f264 f148 1"/>
              <a:gd name="f319" fmla="*/ f265 f149 1"/>
              <a:gd name="f320" fmla="*/ f266 f148 1"/>
              <a:gd name="f321" fmla="*/ f267 f149 1"/>
              <a:gd name="f322" fmla="*/ f268 f148 1"/>
              <a:gd name="f323" fmla="*/ f269 f149 1"/>
              <a:gd name="f324" fmla="*/ f270 f148 1"/>
              <a:gd name="f325" fmla="*/ f271 f149 1"/>
              <a:gd name="f326" fmla="*/ f272 f148 1"/>
              <a:gd name="f327" fmla="*/ f273 f149 1"/>
              <a:gd name="f328" fmla="*/ f274 f148 1"/>
              <a:gd name="f329" fmla="*/ f275 f149 1"/>
              <a:gd name="f330" fmla="*/ f276 f148 1"/>
              <a:gd name="f331" fmla="*/ f277 f149 1"/>
              <a:gd name="f332" fmla="*/ f278 f148 1"/>
              <a:gd name="f333" fmla="*/ f279 f149 1"/>
              <a:gd name="f334" fmla="*/ f280 f148 1"/>
              <a:gd name="f335" fmla="*/ f281 f149 1"/>
              <a:gd name="f336" fmla="*/ f282 f148 1"/>
              <a:gd name="f337" fmla="*/ f283 f149 1"/>
              <a:gd name="f338" fmla="*/ f284 f148 1"/>
              <a:gd name="f339" fmla="*/ f285 f149 1"/>
              <a:gd name="f340" fmla="*/ f286 f148 1"/>
              <a:gd name="f341" fmla="*/ f287 f149 1"/>
              <a:gd name="f342" fmla="*/ f288 f148 1"/>
              <a:gd name="f343" fmla="*/ f289 f149 1"/>
              <a:gd name="f344" fmla="*/ f290 f148 1"/>
              <a:gd name="f345" fmla="*/ f291 f149 1"/>
              <a:gd name="f346" fmla="*/ f292 f148 1"/>
              <a:gd name="f347" fmla="*/ f293 f148 1"/>
              <a:gd name="f348" fmla="*/ f294 f149 1"/>
              <a:gd name="f349" fmla="*/ f295 f148 1"/>
              <a:gd name="f350" fmla="*/ f296 f149 1"/>
              <a:gd name="f351" fmla="*/ f297 f148 1"/>
              <a:gd name="f352" fmla="*/ f298 f149 1"/>
              <a:gd name="f353" fmla="*/ f299 f148 1"/>
              <a:gd name="f354" fmla="*/ f300 f149 1"/>
              <a:gd name="f355" fmla="*/ f301 f148 1"/>
              <a:gd name="f356" fmla="*/ f302 f149 1"/>
              <a:gd name="f357" fmla="*/ f303 f148 1"/>
              <a:gd name="f358" fmla="*/ f304 f149 1"/>
              <a:gd name="f359" fmla="*/ f305 f148 1"/>
              <a:gd name="f360" fmla="*/ f306 f149 1"/>
              <a:gd name="f361" fmla="*/ f307 f148 1"/>
              <a:gd name="f362" fmla="*/ f308 f149 1"/>
              <a:gd name="f363" fmla="*/ f309 f148 1"/>
              <a:gd name="f364" fmla="*/ f310 f149 1"/>
              <a:gd name="f365" fmla="*/ f311 f148 1"/>
              <a:gd name="f366" fmla="*/ f312 f149 1"/>
              <a:gd name="f367" fmla="*/ f313 f1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9">
                <a:pos x="f318" y="f319"/>
              </a:cxn>
              <a:cxn ang="f209">
                <a:pos x="f320" y="f321"/>
              </a:cxn>
              <a:cxn ang="f209">
                <a:pos x="f322" y="f323"/>
              </a:cxn>
              <a:cxn ang="f209">
                <a:pos x="f324" y="f325"/>
              </a:cxn>
              <a:cxn ang="f209">
                <a:pos x="f326" y="f327"/>
              </a:cxn>
              <a:cxn ang="f209">
                <a:pos x="f328" y="f329"/>
              </a:cxn>
              <a:cxn ang="f209">
                <a:pos x="f330" y="f331"/>
              </a:cxn>
              <a:cxn ang="f209">
                <a:pos x="f332" y="f333"/>
              </a:cxn>
              <a:cxn ang="f209">
                <a:pos x="f334" y="f335"/>
              </a:cxn>
              <a:cxn ang="f209">
                <a:pos x="f336" y="f337"/>
              </a:cxn>
              <a:cxn ang="f209">
                <a:pos x="f338" y="f339"/>
              </a:cxn>
              <a:cxn ang="f209">
                <a:pos x="f340" y="f341"/>
              </a:cxn>
              <a:cxn ang="f209">
                <a:pos x="f342" y="f343"/>
              </a:cxn>
              <a:cxn ang="f209">
                <a:pos x="f344" y="f345"/>
              </a:cxn>
              <a:cxn ang="f209">
                <a:pos x="f346" y="f345"/>
              </a:cxn>
              <a:cxn ang="f209">
                <a:pos x="f347" y="f348"/>
              </a:cxn>
              <a:cxn ang="f209">
                <a:pos x="f349" y="f350"/>
              </a:cxn>
              <a:cxn ang="f209">
                <a:pos x="f351" y="f352"/>
              </a:cxn>
              <a:cxn ang="f209">
                <a:pos x="f353" y="f354"/>
              </a:cxn>
              <a:cxn ang="f209">
                <a:pos x="f355" y="f356"/>
              </a:cxn>
              <a:cxn ang="f209">
                <a:pos x="f357" y="f358"/>
              </a:cxn>
              <a:cxn ang="f209">
                <a:pos x="f359" y="f360"/>
              </a:cxn>
              <a:cxn ang="f209">
                <a:pos x="f361" y="f362"/>
              </a:cxn>
              <a:cxn ang="f209">
                <a:pos x="f363" y="f364"/>
              </a:cxn>
              <a:cxn ang="f209">
                <a:pos x="f365" y="f366"/>
              </a:cxn>
              <a:cxn ang="f209">
                <a:pos x="f367" y="f319"/>
              </a:cxn>
            </a:cxnLst>
            <a:rect l="f314" t="f317" r="f315" b="f316"/>
            <a:pathLst>
              <a:path w="503013" h="1332701">
                <a:moveTo>
                  <a:pt x="f5" y="f8"/>
                </a:moveTo>
                <a:cubicBezTo>
                  <a:pt x="f9" y="f10"/>
                  <a:pt x="f11" y="f12"/>
                  <a:pt x="f13" y="f5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25" y="f83"/>
                </a:cubicBezTo>
                <a:cubicBezTo>
                  <a:pt x="f84" y="f83"/>
                  <a:pt x="f85" y="f83"/>
                  <a:pt x="f86" y="f83"/>
                </a:cubicBezTo>
                <a:cubicBezTo>
                  <a:pt x="f87" y="f83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11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35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2" y="f124"/>
                </a:cubicBezTo>
                <a:cubicBezTo>
                  <a:pt x="f122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8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7" name="Gráfico 20">
            <a:extLst>
              <a:ext uri="{FF2B5EF4-FFF2-40B4-BE49-F238E27FC236}">
                <a16:creationId xmlns:a16="http://schemas.microsoft.com/office/drawing/2014/main" id="{304449DB-BB34-4D43-969F-32FC3BA2C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2856" y="543318"/>
            <a:ext cx="1962146" cy="18002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Forma libre: forma 24">
            <a:extLst>
              <a:ext uri="{FF2B5EF4-FFF2-40B4-BE49-F238E27FC236}">
                <a16:creationId xmlns:a16="http://schemas.microsoft.com/office/drawing/2014/main" id="{6CA1C1EE-A2B7-44DB-B7C2-7F42EC91510E}"/>
              </a:ext>
            </a:extLst>
          </p:cNvPr>
          <p:cNvSpPr/>
          <p:nvPr/>
        </p:nvSpPr>
        <p:spPr>
          <a:xfrm>
            <a:off x="6452856" y="2799956"/>
            <a:ext cx="2087684" cy="2070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87682"/>
              <a:gd name="f7" fmla="val 2070604"/>
              <a:gd name="f8" fmla="val 2072008"/>
              <a:gd name="f9" fmla="val 1386564"/>
              <a:gd name="f10" fmla="val 366"/>
              <a:gd name="f11" fmla="val 701119"/>
              <a:gd name="f12" fmla="val 15675"/>
              <a:gd name="f13" fmla="val 2867"/>
              <a:gd name="f14" fmla="val 695447"/>
              <a:gd name="f15" fmla="val 1375158"/>
              <a:gd name="f16" fmla="val 2054929"/>
              <a:gd name="f17" fmla="val 2067738"/>
              <a:gd name="f18" fmla="val 2070605"/>
              <a:gd name="f19" fmla="val 473187"/>
              <a:gd name="f20" fmla="val 2070239"/>
              <a:gd name="f21" fmla="val 930760"/>
              <a:gd name="f22" fmla="val 2070300"/>
              <a:gd name="f23" fmla="val 1388271"/>
              <a:gd name="f24" fmla="val 1385771"/>
              <a:gd name="f25" fmla="val 2058040"/>
              <a:gd name="f26" fmla="val 1376866"/>
              <a:gd name="f27" fmla="val 2049501"/>
              <a:gd name="f28" fmla="val 1370034"/>
              <a:gd name="f29" fmla="val 2039986"/>
              <a:gd name="f30" fmla="val 1253903"/>
              <a:gd name="f31" fmla="val 1877866"/>
              <a:gd name="f32" fmla="val 1137588"/>
              <a:gd name="f33" fmla="val 1715806"/>
              <a:gd name="f34" fmla="val 1021274"/>
              <a:gd name="f35" fmla="val 1553807"/>
              <a:gd name="f36" fmla="val 995108"/>
              <a:gd name="f37" fmla="val 1517333"/>
              <a:gd name="f38" fmla="val 968759"/>
              <a:gd name="f39" fmla="val 1480981"/>
              <a:gd name="f40" fmla="val 942653"/>
              <a:gd name="f41" fmla="val 1444507"/>
              <a:gd name="f42" fmla="val 940153"/>
              <a:gd name="f43" fmla="val 1441031"/>
              <a:gd name="f44" fmla="val 935212"/>
              <a:gd name="f45" fmla="val 1437554"/>
              <a:gd name="f46" fmla="val 937591"/>
              <a:gd name="f47" fmla="val 1432736"/>
              <a:gd name="f48" fmla="val 939970"/>
              <a:gd name="f49" fmla="val 1427978"/>
              <a:gd name="f50" fmla="val 945703"/>
              <a:gd name="f51" fmla="val 1429625"/>
              <a:gd name="f52" fmla="val 950034"/>
              <a:gd name="f53" fmla="val 980164"/>
              <a:gd name="f54" fmla="val 1429442"/>
              <a:gd name="f55" fmla="val 1010295"/>
              <a:gd name="f56" fmla="val 1429015"/>
              <a:gd name="f57" fmla="val 1040365"/>
              <a:gd name="f58" fmla="val 1429747"/>
              <a:gd name="f59" fmla="val 1056040"/>
              <a:gd name="f60" fmla="val 1430113"/>
              <a:gd name="f61" fmla="val 1061591"/>
              <a:gd name="f62" fmla="val 1423648"/>
              <a:gd name="f63" fmla="val 1061042"/>
              <a:gd name="f64" fmla="val 1408460"/>
              <a:gd name="f65" fmla="val 1059822"/>
              <a:gd name="f66" fmla="val 1372718"/>
              <a:gd name="f67" fmla="val 1059090"/>
              <a:gd name="f68" fmla="val 1336915"/>
              <a:gd name="f69" fmla="val 1059029"/>
              <a:gd name="f70" fmla="val 1301112"/>
              <a:gd name="f71" fmla="val 1288730"/>
              <a:gd name="f72" fmla="val 1053295"/>
              <a:gd name="f73" fmla="val 1285436"/>
              <a:gd name="f74" fmla="val 1042317"/>
              <a:gd name="f75" fmla="val 1285558"/>
              <a:gd name="f76" fmla="val 1012186"/>
              <a:gd name="f77" fmla="val 1285802"/>
              <a:gd name="f78" fmla="val 982055"/>
              <a:gd name="f79" fmla="val 951924"/>
              <a:gd name="f80" fmla="val 946008"/>
              <a:gd name="f81" fmla="val 939482"/>
              <a:gd name="f82" fmla="val 1287632"/>
              <a:gd name="f83" fmla="val 932589"/>
              <a:gd name="f84" fmla="val 1281777"/>
              <a:gd name="f85" fmla="val 946679"/>
              <a:gd name="f86" fmla="val 1269029"/>
              <a:gd name="f87" fmla="val 960524"/>
              <a:gd name="f88" fmla="val 1256708"/>
              <a:gd name="f89" fmla="val 974126"/>
              <a:gd name="f90" fmla="val 1244144"/>
              <a:gd name="f91" fmla="val 1009319"/>
              <a:gd name="f92" fmla="val 1211573"/>
              <a:gd name="f93" fmla="val 1042500"/>
              <a:gd name="f94" fmla="val 1177173"/>
              <a:gd name="f95" fmla="val 1062322"/>
              <a:gd name="f96" fmla="val 1132587"/>
              <a:gd name="f97" fmla="val 1114899"/>
              <a:gd name="f98" fmla="val 1014565"/>
              <a:gd name="f99" fmla="val 1038535"/>
              <a:gd name="f100" fmla="val 885807"/>
              <a:gd name="f101" fmla="val 909656"/>
              <a:gd name="f102" fmla="val 876232"/>
              <a:gd name="f103" fmla="val 826400"/>
              <a:gd name="f104" fmla="val 870071"/>
              <a:gd name="f105" fmla="val 757050"/>
              <a:gd name="f106" fmla="val 895505"/>
              <a:gd name="f107" fmla="val 712403"/>
              <a:gd name="f108" fmla="val 970710"/>
              <a:gd name="f109" fmla="val 697399"/>
              <a:gd name="f110" fmla="val 996023"/>
              <a:gd name="f111" fmla="val 689531"/>
              <a:gd name="f112" fmla="val 1023775"/>
              <a:gd name="f113" fmla="val 687762"/>
              <a:gd name="f114" fmla="val 1053234"/>
              <a:gd name="f115" fmla="val 687274"/>
              <a:gd name="f116" fmla="val 1061652"/>
              <a:gd name="f117" fmla="val 687701"/>
              <a:gd name="f118" fmla="val 1070252"/>
              <a:gd name="f119" fmla="val 684041"/>
              <a:gd name="f120" fmla="val 1078242"/>
              <a:gd name="f121" fmla="val 677820"/>
              <a:gd name="f122" fmla="val 1078852"/>
              <a:gd name="f123" fmla="val 676356"/>
              <a:gd name="f124" fmla="val 1073545"/>
              <a:gd name="f125" fmla="val 673916"/>
              <a:gd name="f126" fmla="val 661169"/>
              <a:gd name="f127" fmla="val 1052808"/>
              <a:gd name="f128" fmla="val 650983"/>
              <a:gd name="f129" fmla="val 1032924"/>
              <a:gd name="f130" fmla="val 635917"/>
              <a:gd name="f131" fmla="val 1017919"/>
              <a:gd name="f132" fmla="val 592734"/>
              <a:gd name="f133" fmla="val 974919"/>
              <a:gd name="f134" fmla="val 585903"/>
              <a:gd name="f135" fmla="val 922709"/>
              <a:gd name="f136" fmla="val 591148"/>
              <a:gd name="f137" fmla="val 865924"/>
              <a:gd name="f138" fmla="val 592246"/>
              <a:gd name="f139" fmla="val 854335"/>
              <a:gd name="f140" fmla="val 597675"/>
              <a:gd name="f141" fmla="val 847138"/>
              <a:gd name="f142" fmla="val 605299"/>
              <a:gd name="f143" fmla="val 840123"/>
              <a:gd name="f144" fmla="val 668732"/>
              <a:gd name="f145" fmla="val 781509"/>
              <a:gd name="f146" fmla="val 732104"/>
              <a:gd name="f147" fmla="val 722833"/>
              <a:gd name="f148" fmla="val 795537"/>
              <a:gd name="f149" fmla="val 664157"/>
              <a:gd name="f150" fmla="val 809749"/>
              <a:gd name="f151" fmla="val 651044"/>
              <a:gd name="f152" fmla="val 823716"/>
              <a:gd name="f153" fmla="val 637686"/>
              <a:gd name="f154" fmla="val 834085"/>
              <a:gd name="f155" fmla="val 621096"/>
              <a:gd name="f156" fmla="val 846650"/>
              <a:gd name="f157" fmla="val 600968"/>
              <a:gd name="f158" fmla="val 852444"/>
              <a:gd name="f159" fmla="val 579925"/>
              <a:gd name="f160" fmla="val 837135"/>
              <a:gd name="f161" fmla="val 559066"/>
              <a:gd name="f162" fmla="val 822496"/>
              <a:gd name="f163" fmla="val 539060"/>
              <a:gd name="f164" fmla="val 800661"/>
              <a:gd name="f165" fmla="val 537779"/>
              <a:gd name="f166" fmla="val 778520"/>
              <a:gd name="f167" fmla="val 541439"/>
              <a:gd name="f168" fmla="val 754184"/>
              <a:gd name="f169" fmla="val 545464"/>
              <a:gd name="f170" fmla="val 738813"/>
              <a:gd name="f171" fmla="val 560286"/>
              <a:gd name="f172" fmla="val 733263"/>
              <a:gd name="f173" fmla="val 584317"/>
              <a:gd name="f174" fmla="val 725822"/>
              <a:gd name="f175" fmla="val 616461"/>
              <a:gd name="f176" fmla="val 726066"/>
              <a:gd name="f177" fmla="val 616522"/>
              <a:gd name="f178" fmla="val 692519"/>
              <a:gd name="f179" fmla="val 667512"/>
              <a:gd name="f180" fmla="val 642505"/>
              <a:gd name="f181" fmla="val 616034"/>
              <a:gd name="f182" fmla="val 617497"/>
              <a:gd name="f183" fmla="val 616705"/>
              <a:gd name="f184" fmla="val 603774"/>
              <a:gd name="f185" fmla="val 617070"/>
              <a:gd name="f186" fmla="val 598224"/>
              <a:gd name="f187" fmla="val 612252"/>
              <a:gd name="f188" fmla="val 597980"/>
              <a:gd name="f189" fmla="val 598102"/>
              <a:gd name="f190" fmla="val 498865"/>
              <a:gd name="f191" fmla="val 672452"/>
              <a:gd name="f192" fmla="val 418476"/>
              <a:gd name="f193" fmla="val 771689"/>
              <a:gd name="f194" fmla="val 409876"/>
              <a:gd name="f195" fmla="val 822862"/>
              <a:gd name="f196" fmla="val 405423"/>
              <a:gd name="f197" fmla="val 870437"/>
              <a:gd name="f198" fmla="val 414328"/>
              <a:gd name="f199" fmla="val 912218"/>
              <a:gd name="f200" fmla="val 444947"/>
              <a:gd name="f201" fmla="val 987240"/>
              <a:gd name="f202" fmla="val 499841"/>
              <a:gd name="f203" fmla="val 1005050"/>
              <a:gd name="f204" fmla="val 600297"/>
              <a:gd name="f205" fmla="val 955096"/>
              <a:gd name="f206" fmla="val 682699"/>
              <a:gd name="f207" fmla="val 928503"/>
              <a:gd name="f208" fmla="val 726615"/>
              <a:gd name="f209" fmla="val 890565"/>
              <a:gd name="f210" fmla="val 760161"/>
              <a:gd name="f211" fmla="val 853176"/>
              <a:gd name="f212" fmla="val 794317"/>
              <a:gd name="f213" fmla="val 845979"/>
              <a:gd name="f214" fmla="val 800905"/>
              <a:gd name="f215" fmla="val 831157"/>
              <a:gd name="f216" fmla="val 806577"/>
              <a:gd name="f217" fmla="val 834878"/>
              <a:gd name="f218" fmla="val 815970"/>
              <a:gd name="f219" fmla="val 838416"/>
              <a:gd name="f220" fmla="val 824997"/>
              <a:gd name="f221" fmla="val 853298"/>
              <a:gd name="f222" fmla="val 819447"/>
              <a:gd name="f223" fmla="val 863118"/>
              <a:gd name="f224" fmla="val 819691"/>
              <a:gd name="f225" fmla="val 890931"/>
              <a:gd name="f226" fmla="val 820301"/>
              <a:gd name="f227" fmla="val 918805"/>
              <a:gd name="f228" fmla="val 819264"/>
              <a:gd name="f229" fmla="val 820118"/>
              <a:gd name="f230" fmla="val 961134"/>
              <a:gd name="f231" fmla="val 820545"/>
              <a:gd name="f232" fmla="val 967844"/>
              <a:gd name="f233" fmla="val 815726"/>
              <a:gd name="f234" fmla="val 971015"/>
              <a:gd name="f235" fmla="val 801027"/>
              <a:gd name="f236" fmla="val 980225"/>
              <a:gd name="f237" fmla="val 757782"/>
              <a:gd name="f238" fmla="val 996877"/>
              <a:gd name="f239" fmla="val 717405"/>
              <a:gd name="f240" fmla="val 1025055"/>
              <a:gd name="f241" fmla="val 682760"/>
              <a:gd name="f242" fmla="val 1111483"/>
              <a:gd name="f243" fmla="val 576388"/>
              <a:gd name="f244" fmla="val 1271896"/>
              <a:gd name="f245" fmla="val 578584"/>
              <a:gd name="f246" fmla="val 1353993"/>
              <a:gd name="f247" fmla="val 688494"/>
              <a:gd name="f248" fmla="val 1415230"/>
              <a:gd name="f249" fmla="val 770408"/>
              <a:gd name="f250" fmla="val 1474272"/>
              <a:gd name="f251" fmla="val 853969"/>
              <a:gd name="f252" fmla="val 1534168"/>
              <a:gd name="f253" fmla="val 936859"/>
              <a:gd name="f254" fmla="val 1626329"/>
              <a:gd name="f255" fmla="val 1064457"/>
              <a:gd name="f256" fmla="val 1718551"/>
              <a:gd name="f257" fmla="val 1192056"/>
              <a:gd name="f258" fmla="val 1810529"/>
              <a:gd name="f259" fmla="val 1319776"/>
              <a:gd name="f260" fmla="val 1898908"/>
              <a:gd name="f261" fmla="val 1442434"/>
              <a:gd name="f262" fmla="val 1987044"/>
              <a:gd name="f263" fmla="val 1565213"/>
              <a:gd name="f264" fmla="val 2075362"/>
              <a:gd name="f265" fmla="val 1687871"/>
              <a:gd name="f266" fmla="val 2078961"/>
              <a:gd name="f267" fmla="val 1692933"/>
              <a:gd name="f268" fmla="val 2083352"/>
              <a:gd name="f269" fmla="val 1697447"/>
              <a:gd name="f270" fmla="val 2087378"/>
              <a:gd name="f271" fmla="val 1702204"/>
              <a:gd name="f272" fmla="val 1140089"/>
              <a:gd name="f273" fmla="val 577974"/>
              <a:gd name="f274" fmla="val 2087683"/>
              <a:gd name="f275" fmla="val 15858"/>
              <a:gd name="f276" fmla="val 3050"/>
              <a:gd name="f277" fmla="val 2084816"/>
              <a:gd name="f278" fmla="val 183"/>
              <a:gd name="f279" fmla="val 693983"/>
              <a:gd name="f280" fmla="val 1094039"/>
              <a:gd name="f281" fmla="val 695996"/>
              <a:gd name="f282" fmla="val 1089465"/>
              <a:gd name="f283" fmla="val 700936"/>
              <a:gd name="f284" fmla="val 1091294"/>
              <a:gd name="f285" fmla="val 704657"/>
              <a:gd name="f286" fmla="val 1091233"/>
              <a:gd name="f287" fmla="val 722284"/>
              <a:gd name="f288" fmla="val 1091050"/>
              <a:gd name="f289" fmla="val 739850"/>
              <a:gd name="f290" fmla="val 1091172"/>
              <a:gd name="f291" fmla="val 757477"/>
              <a:gd name="f292" fmla="val 773397"/>
              <a:gd name="f293" fmla="val 789316"/>
              <a:gd name="f294" fmla="val 1090684"/>
              <a:gd name="f295" fmla="val 805174"/>
              <a:gd name="f296" fmla="val 1091416"/>
              <a:gd name="f297" fmla="val 820972"/>
              <a:gd name="f298" fmla="val 1092148"/>
              <a:gd name="f299" fmla="val 826827"/>
              <a:gd name="f300" fmla="val 1086415"/>
              <a:gd name="f301" fmla="val 827132"/>
              <a:gd name="f302" fmla="val 1069886"/>
              <a:gd name="f303" fmla="val 827925"/>
              <a:gd name="f304" fmla="val 1028471"/>
              <a:gd name="f305" fmla="val 866839"/>
              <a:gd name="f306" fmla="val 1003159"/>
              <a:gd name="f307" fmla="val 905264"/>
              <a:gd name="f308" fmla="val 1017675"/>
              <a:gd name="f309" fmla="val 929418"/>
              <a:gd name="f310" fmla="val 1026763"/>
              <a:gd name="f311" fmla="val 939421"/>
              <a:gd name="f312" fmla="val 1048172"/>
              <a:gd name="f313" fmla="val 930638"/>
              <a:gd name="f314" fmla="val 1072630"/>
              <a:gd name="f315" fmla="val 923928"/>
              <a:gd name="f316" fmla="val 911181"/>
              <a:gd name="f317" fmla="val 1106055"/>
              <a:gd name="f318" fmla="val 897213"/>
              <a:gd name="f319" fmla="val 1119351"/>
              <a:gd name="f320" fmla="val 863850"/>
              <a:gd name="f321" fmla="val 1151007"/>
              <a:gd name="f322" fmla="val 829754"/>
              <a:gd name="f323" fmla="val 1181870"/>
              <a:gd name="f324" fmla="val 796269"/>
              <a:gd name="f325" fmla="val 1213403"/>
              <a:gd name="f326" fmla="val 787364"/>
              <a:gd name="f327" fmla="val 1221820"/>
              <a:gd name="f328" fmla="val 781692"/>
              <a:gd name="f329" fmla="val 1220905"/>
              <a:gd name="f330" fmla="val 774738"/>
              <a:gd name="f331" fmla="val 1211085"/>
              <a:gd name="f332" fmla="val 749487"/>
              <a:gd name="f333" fmla="val 1175404"/>
              <a:gd name="f334" fmla="val 723687"/>
              <a:gd name="f335" fmla="val 698131"/>
              <a:gd name="f336" fmla="val 1104591"/>
              <a:gd name="f337" fmla="val 695874"/>
              <a:gd name="f338" fmla="val 1101480"/>
              <a:gd name="f339" fmla="val 692153"/>
              <a:gd name="f340" fmla="val 1098248"/>
              <a:gd name="f341" fmla="val 1094100"/>
              <a:gd name="f342" fmla="+- 0 0 -90"/>
              <a:gd name="f343" fmla="*/ f3 1 2087682"/>
              <a:gd name="f344" fmla="*/ f4 1 2070604"/>
              <a:gd name="f345" fmla="val f5"/>
              <a:gd name="f346" fmla="val f6"/>
              <a:gd name="f347" fmla="val f7"/>
              <a:gd name="f348" fmla="*/ f342 f0 1"/>
              <a:gd name="f349" fmla="+- f347 0 f345"/>
              <a:gd name="f350" fmla="+- f346 0 f345"/>
              <a:gd name="f351" fmla="*/ f348 1 f2"/>
              <a:gd name="f352" fmla="*/ f350 1 2087682"/>
              <a:gd name="f353" fmla="*/ f349 1 2070604"/>
              <a:gd name="f354" fmla="*/ 2072008 f350 1"/>
              <a:gd name="f355" fmla="*/ 0 f349 1"/>
              <a:gd name="f356" fmla="*/ 15675 f350 1"/>
              <a:gd name="f357" fmla="*/ 0 f350 1"/>
              <a:gd name="f358" fmla="*/ 15675 f349 1"/>
              <a:gd name="f359" fmla="*/ 2054929 f349 1"/>
              <a:gd name="f360" fmla="*/ 2070605 f349 1"/>
              <a:gd name="f361" fmla="*/ 1388271 f350 1"/>
              <a:gd name="f362" fmla="*/ 2070300 f349 1"/>
              <a:gd name="f363" fmla="*/ 1370034 f350 1"/>
              <a:gd name="f364" fmla="*/ 2039986 f349 1"/>
              <a:gd name="f365" fmla="*/ 1021274 f350 1"/>
              <a:gd name="f366" fmla="*/ 1553807 f349 1"/>
              <a:gd name="f367" fmla="*/ 942653 f350 1"/>
              <a:gd name="f368" fmla="*/ 1444507 f349 1"/>
              <a:gd name="f369" fmla="*/ 937591 f350 1"/>
              <a:gd name="f370" fmla="*/ 1432736 f349 1"/>
              <a:gd name="f371" fmla="*/ 950034 f350 1"/>
              <a:gd name="f372" fmla="*/ 1429625 f349 1"/>
              <a:gd name="f373" fmla="*/ 1040365 f350 1"/>
              <a:gd name="f374" fmla="*/ 1429747 f349 1"/>
              <a:gd name="f375" fmla="*/ 1061042 f350 1"/>
              <a:gd name="f376" fmla="*/ 1408460 f349 1"/>
              <a:gd name="f377" fmla="*/ 1059029 f350 1"/>
              <a:gd name="f378" fmla="*/ 1301112 f349 1"/>
              <a:gd name="f379" fmla="*/ 1042317 f350 1"/>
              <a:gd name="f380" fmla="*/ 1285558 f349 1"/>
              <a:gd name="f381" fmla="*/ 951924 f350 1"/>
              <a:gd name="f382" fmla="*/ 932589 f350 1"/>
              <a:gd name="f383" fmla="*/ 1281777 f349 1"/>
              <a:gd name="f384" fmla="*/ 974126 f350 1"/>
              <a:gd name="f385" fmla="*/ 1244144 f349 1"/>
              <a:gd name="f386" fmla="*/ 1062322 f350 1"/>
              <a:gd name="f387" fmla="*/ 1132587 f349 1"/>
              <a:gd name="f388" fmla="*/ 909656 f350 1"/>
              <a:gd name="f389" fmla="*/ 876232 f349 1"/>
              <a:gd name="f390" fmla="*/ 712403 f350 1"/>
              <a:gd name="f391" fmla="*/ 970710 f349 1"/>
              <a:gd name="f392" fmla="*/ 687762 f350 1"/>
              <a:gd name="f393" fmla="*/ 1053234 f349 1"/>
              <a:gd name="f394" fmla="*/ 684041 f350 1"/>
              <a:gd name="f395" fmla="*/ 1078242 f349 1"/>
              <a:gd name="f396" fmla="*/ 673916 f350 1"/>
              <a:gd name="f397" fmla="*/ 1070252 f349 1"/>
              <a:gd name="f398" fmla="*/ 635917 f350 1"/>
              <a:gd name="f399" fmla="*/ 1017919 f349 1"/>
              <a:gd name="f400" fmla="*/ 591148 f350 1"/>
              <a:gd name="f401" fmla="*/ 865924 f349 1"/>
              <a:gd name="f402" fmla="*/ 605299 f350 1"/>
              <a:gd name="f403" fmla="*/ 840123 f349 1"/>
              <a:gd name="f404" fmla="*/ 795537 f350 1"/>
              <a:gd name="f405" fmla="*/ 664157 f349 1"/>
              <a:gd name="f406" fmla="*/ 834085 f350 1"/>
              <a:gd name="f407" fmla="*/ 621096 f349 1"/>
              <a:gd name="f408" fmla="*/ 837135 f350 1"/>
              <a:gd name="f409" fmla="*/ 559066 f349 1"/>
              <a:gd name="f410" fmla="*/ 778520 f350 1"/>
              <a:gd name="f411" fmla="*/ 541439 f349 1"/>
              <a:gd name="f412" fmla="*/ 733263 f350 1"/>
              <a:gd name="f413" fmla="*/ 584317 f349 1"/>
              <a:gd name="f414" fmla="*/ 692519 f350 1"/>
              <a:gd name="f415" fmla="*/ 616522 f349 1"/>
              <a:gd name="f416" fmla="*/ 617497 f350 1"/>
              <a:gd name="f417" fmla="*/ 616705 f349 1"/>
              <a:gd name="f418" fmla="*/ 598224 f350 1"/>
              <a:gd name="f419" fmla="*/ 597980 f349 1"/>
              <a:gd name="f420" fmla="*/ 771689 f350 1"/>
              <a:gd name="f421" fmla="*/ 409876 f349 1"/>
              <a:gd name="f422" fmla="*/ 912218 f350 1"/>
              <a:gd name="f423" fmla="*/ 444947 f349 1"/>
              <a:gd name="f424" fmla="*/ 955096 f350 1"/>
              <a:gd name="f425" fmla="*/ 682699 f349 1"/>
              <a:gd name="f426" fmla="*/ 853176 f350 1"/>
              <a:gd name="f427" fmla="*/ 794317 f349 1"/>
              <a:gd name="f428" fmla="*/ 834878 f350 1"/>
              <a:gd name="f429" fmla="*/ 815970 f349 1"/>
              <a:gd name="f430" fmla="*/ 863118 f350 1"/>
              <a:gd name="f431" fmla="*/ 819691 f349 1"/>
              <a:gd name="f432" fmla="*/ 946679 f350 1"/>
              <a:gd name="f433" fmla="*/ 820118 f349 1"/>
              <a:gd name="f434" fmla="*/ 971015 f350 1"/>
              <a:gd name="f435" fmla="*/ 801027 f349 1"/>
              <a:gd name="f436" fmla="*/ 1025055 f350 1"/>
              <a:gd name="f437" fmla="*/ 682760 f349 1"/>
              <a:gd name="f438" fmla="*/ 1353993 f350 1"/>
              <a:gd name="f439" fmla="*/ 688494 f349 1"/>
              <a:gd name="f440" fmla="*/ 1534168 f350 1"/>
              <a:gd name="f441" fmla="*/ 936859 f349 1"/>
              <a:gd name="f442" fmla="*/ 1810529 f350 1"/>
              <a:gd name="f443" fmla="*/ 1319776 f349 1"/>
              <a:gd name="f444" fmla="*/ 2075362 f350 1"/>
              <a:gd name="f445" fmla="*/ 1687871 f349 1"/>
              <a:gd name="f446" fmla="*/ 2087378 f350 1"/>
              <a:gd name="f447" fmla="*/ 1702204 f349 1"/>
              <a:gd name="f448" fmla="*/ 2087683 f350 1"/>
              <a:gd name="f449" fmla="*/ 15858 f349 1"/>
              <a:gd name="f450" fmla="*/ 183 f349 1"/>
              <a:gd name="f451" fmla="*/ 693983 f350 1"/>
              <a:gd name="f452" fmla="*/ 1094039 f349 1"/>
              <a:gd name="f453" fmla="*/ 704657 f350 1"/>
              <a:gd name="f454" fmla="*/ 1091233 f349 1"/>
              <a:gd name="f455" fmla="*/ 757477 f350 1"/>
              <a:gd name="f456" fmla="*/ 1091172 f349 1"/>
              <a:gd name="f457" fmla="*/ 805174 f350 1"/>
              <a:gd name="f458" fmla="*/ 1091416 f349 1"/>
              <a:gd name="f459" fmla="*/ 827132 f350 1"/>
              <a:gd name="f460" fmla="*/ 1069886 f349 1"/>
              <a:gd name="f461" fmla="*/ 905264 f350 1"/>
              <a:gd name="f462" fmla="*/ 1017675 f349 1"/>
              <a:gd name="f463" fmla="*/ 930638 f350 1"/>
              <a:gd name="f464" fmla="*/ 1072630 f349 1"/>
              <a:gd name="f465" fmla="*/ 897213 f350 1"/>
              <a:gd name="f466" fmla="*/ 1119351 f349 1"/>
              <a:gd name="f467" fmla="*/ 796269 f350 1"/>
              <a:gd name="f468" fmla="*/ 1213403 f349 1"/>
              <a:gd name="f469" fmla="*/ 774738 f350 1"/>
              <a:gd name="f470" fmla="*/ 1211085 f349 1"/>
              <a:gd name="f471" fmla="*/ 698131 f350 1"/>
              <a:gd name="f472" fmla="*/ 1104591 f349 1"/>
              <a:gd name="f473" fmla="*/ 1094100 f349 1"/>
              <a:gd name="f474" fmla="+- f351 0 f1"/>
              <a:gd name="f475" fmla="*/ f354 1 2087682"/>
              <a:gd name="f476" fmla="*/ f355 1 2070604"/>
              <a:gd name="f477" fmla="*/ f356 1 2087682"/>
              <a:gd name="f478" fmla="*/ f357 1 2087682"/>
              <a:gd name="f479" fmla="*/ f358 1 2070604"/>
              <a:gd name="f480" fmla="*/ f359 1 2070604"/>
              <a:gd name="f481" fmla="*/ f360 1 2070604"/>
              <a:gd name="f482" fmla="*/ f361 1 2087682"/>
              <a:gd name="f483" fmla="*/ f362 1 2070604"/>
              <a:gd name="f484" fmla="*/ f363 1 2087682"/>
              <a:gd name="f485" fmla="*/ f364 1 2070604"/>
              <a:gd name="f486" fmla="*/ f365 1 2087682"/>
              <a:gd name="f487" fmla="*/ f366 1 2070604"/>
              <a:gd name="f488" fmla="*/ f367 1 2087682"/>
              <a:gd name="f489" fmla="*/ f368 1 2070604"/>
              <a:gd name="f490" fmla="*/ f369 1 2087682"/>
              <a:gd name="f491" fmla="*/ f370 1 2070604"/>
              <a:gd name="f492" fmla="*/ f371 1 2087682"/>
              <a:gd name="f493" fmla="*/ f372 1 2070604"/>
              <a:gd name="f494" fmla="*/ f373 1 2087682"/>
              <a:gd name="f495" fmla="*/ f374 1 2070604"/>
              <a:gd name="f496" fmla="*/ f375 1 2087682"/>
              <a:gd name="f497" fmla="*/ f376 1 2070604"/>
              <a:gd name="f498" fmla="*/ f377 1 2087682"/>
              <a:gd name="f499" fmla="*/ f378 1 2070604"/>
              <a:gd name="f500" fmla="*/ f379 1 2087682"/>
              <a:gd name="f501" fmla="*/ f380 1 2070604"/>
              <a:gd name="f502" fmla="*/ f381 1 2087682"/>
              <a:gd name="f503" fmla="*/ f382 1 2087682"/>
              <a:gd name="f504" fmla="*/ f383 1 2070604"/>
              <a:gd name="f505" fmla="*/ f384 1 2087682"/>
              <a:gd name="f506" fmla="*/ f385 1 2070604"/>
              <a:gd name="f507" fmla="*/ f386 1 2087682"/>
              <a:gd name="f508" fmla="*/ f387 1 2070604"/>
              <a:gd name="f509" fmla="*/ f388 1 2087682"/>
              <a:gd name="f510" fmla="*/ f389 1 2070604"/>
              <a:gd name="f511" fmla="*/ f390 1 2087682"/>
              <a:gd name="f512" fmla="*/ f391 1 2070604"/>
              <a:gd name="f513" fmla="*/ f392 1 2087682"/>
              <a:gd name="f514" fmla="*/ f393 1 2070604"/>
              <a:gd name="f515" fmla="*/ f394 1 2087682"/>
              <a:gd name="f516" fmla="*/ f395 1 2070604"/>
              <a:gd name="f517" fmla="*/ f396 1 2087682"/>
              <a:gd name="f518" fmla="*/ f397 1 2070604"/>
              <a:gd name="f519" fmla="*/ f398 1 2087682"/>
              <a:gd name="f520" fmla="*/ f399 1 2070604"/>
              <a:gd name="f521" fmla="*/ f400 1 2087682"/>
              <a:gd name="f522" fmla="*/ f401 1 2070604"/>
              <a:gd name="f523" fmla="*/ f402 1 2087682"/>
              <a:gd name="f524" fmla="*/ f403 1 2070604"/>
              <a:gd name="f525" fmla="*/ f404 1 2087682"/>
              <a:gd name="f526" fmla="*/ f405 1 2070604"/>
              <a:gd name="f527" fmla="*/ f406 1 2087682"/>
              <a:gd name="f528" fmla="*/ f407 1 2070604"/>
              <a:gd name="f529" fmla="*/ f408 1 2087682"/>
              <a:gd name="f530" fmla="*/ f409 1 2070604"/>
              <a:gd name="f531" fmla="*/ f410 1 2087682"/>
              <a:gd name="f532" fmla="*/ f411 1 2070604"/>
              <a:gd name="f533" fmla="*/ f412 1 2087682"/>
              <a:gd name="f534" fmla="*/ f413 1 2070604"/>
              <a:gd name="f535" fmla="*/ f414 1 2087682"/>
              <a:gd name="f536" fmla="*/ f415 1 2070604"/>
              <a:gd name="f537" fmla="*/ f416 1 2087682"/>
              <a:gd name="f538" fmla="*/ f417 1 2070604"/>
              <a:gd name="f539" fmla="*/ f418 1 2087682"/>
              <a:gd name="f540" fmla="*/ f419 1 2070604"/>
              <a:gd name="f541" fmla="*/ f420 1 2087682"/>
              <a:gd name="f542" fmla="*/ f421 1 2070604"/>
              <a:gd name="f543" fmla="*/ f422 1 2087682"/>
              <a:gd name="f544" fmla="*/ f423 1 2070604"/>
              <a:gd name="f545" fmla="*/ f424 1 2087682"/>
              <a:gd name="f546" fmla="*/ f425 1 2070604"/>
              <a:gd name="f547" fmla="*/ f426 1 2087682"/>
              <a:gd name="f548" fmla="*/ f427 1 2070604"/>
              <a:gd name="f549" fmla="*/ f428 1 2087682"/>
              <a:gd name="f550" fmla="*/ f429 1 2070604"/>
              <a:gd name="f551" fmla="*/ f430 1 2087682"/>
              <a:gd name="f552" fmla="*/ f431 1 2070604"/>
              <a:gd name="f553" fmla="*/ f432 1 2087682"/>
              <a:gd name="f554" fmla="*/ f433 1 2070604"/>
              <a:gd name="f555" fmla="*/ f434 1 2087682"/>
              <a:gd name="f556" fmla="*/ f435 1 2070604"/>
              <a:gd name="f557" fmla="*/ f436 1 2087682"/>
              <a:gd name="f558" fmla="*/ f437 1 2070604"/>
              <a:gd name="f559" fmla="*/ f438 1 2087682"/>
              <a:gd name="f560" fmla="*/ f439 1 2070604"/>
              <a:gd name="f561" fmla="*/ f440 1 2087682"/>
              <a:gd name="f562" fmla="*/ f441 1 2070604"/>
              <a:gd name="f563" fmla="*/ f442 1 2087682"/>
              <a:gd name="f564" fmla="*/ f443 1 2070604"/>
              <a:gd name="f565" fmla="*/ f444 1 2087682"/>
              <a:gd name="f566" fmla="*/ f445 1 2070604"/>
              <a:gd name="f567" fmla="*/ f446 1 2087682"/>
              <a:gd name="f568" fmla="*/ f447 1 2070604"/>
              <a:gd name="f569" fmla="*/ f448 1 2087682"/>
              <a:gd name="f570" fmla="*/ f449 1 2070604"/>
              <a:gd name="f571" fmla="*/ f450 1 2070604"/>
              <a:gd name="f572" fmla="*/ f451 1 2087682"/>
              <a:gd name="f573" fmla="*/ f452 1 2070604"/>
              <a:gd name="f574" fmla="*/ f453 1 2087682"/>
              <a:gd name="f575" fmla="*/ f454 1 2070604"/>
              <a:gd name="f576" fmla="*/ f455 1 2087682"/>
              <a:gd name="f577" fmla="*/ f456 1 2070604"/>
              <a:gd name="f578" fmla="*/ f457 1 2087682"/>
              <a:gd name="f579" fmla="*/ f458 1 2070604"/>
              <a:gd name="f580" fmla="*/ f459 1 2087682"/>
              <a:gd name="f581" fmla="*/ f460 1 2070604"/>
              <a:gd name="f582" fmla="*/ f461 1 2087682"/>
              <a:gd name="f583" fmla="*/ f462 1 2070604"/>
              <a:gd name="f584" fmla="*/ f463 1 2087682"/>
              <a:gd name="f585" fmla="*/ f464 1 2070604"/>
              <a:gd name="f586" fmla="*/ f465 1 2087682"/>
              <a:gd name="f587" fmla="*/ f466 1 2070604"/>
              <a:gd name="f588" fmla="*/ f467 1 2087682"/>
              <a:gd name="f589" fmla="*/ f468 1 2070604"/>
              <a:gd name="f590" fmla="*/ f469 1 2087682"/>
              <a:gd name="f591" fmla="*/ f470 1 2070604"/>
              <a:gd name="f592" fmla="*/ f471 1 2087682"/>
              <a:gd name="f593" fmla="*/ f472 1 2070604"/>
              <a:gd name="f594" fmla="*/ f473 1 2070604"/>
              <a:gd name="f595" fmla="*/ f345 1 f352"/>
              <a:gd name="f596" fmla="*/ f346 1 f352"/>
              <a:gd name="f597" fmla="*/ f345 1 f353"/>
              <a:gd name="f598" fmla="*/ f347 1 f353"/>
              <a:gd name="f599" fmla="*/ f475 1 f352"/>
              <a:gd name="f600" fmla="*/ f476 1 f353"/>
              <a:gd name="f601" fmla="*/ f477 1 f352"/>
              <a:gd name="f602" fmla="*/ f478 1 f352"/>
              <a:gd name="f603" fmla="*/ f479 1 f353"/>
              <a:gd name="f604" fmla="*/ f480 1 f353"/>
              <a:gd name="f605" fmla="*/ f481 1 f353"/>
              <a:gd name="f606" fmla="*/ f482 1 f352"/>
              <a:gd name="f607" fmla="*/ f483 1 f353"/>
              <a:gd name="f608" fmla="*/ f484 1 f352"/>
              <a:gd name="f609" fmla="*/ f485 1 f353"/>
              <a:gd name="f610" fmla="*/ f486 1 f352"/>
              <a:gd name="f611" fmla="*/ f487 1 f353"/>
              <a:gd name="f612" fmla="*/ f488 1 f352"/>
              <a:gd name="f613" fmla="*/ f489 1 f353"/>
              <a:gd name="f614" fmla="*/ f490 1 f352"/>
              <a:gd name="f615" fmla="*/ f491 1 f353"/>
              <a:gd name="f616" fmla="*/ f492 1 f352"/>
              <a:gd name="f617" fmla="*/ f493 1 f353"/>
              <a:gd name="f618" fmla="*/ f494 1 f352"/>
              <a:gd name="f619" fmla="*/ f495 1 f353"/>
              <a:gd name="f620" fmla="*/ f496 1 f352"/>
              <a:gd name="f621" fmla="*/ f497 1 f353"/>
              <a:gd name="f622" fmla="*/ f498 1 f352"/>
              <a:gd name="f623" fmla="*/ f499 1 f353"/>
              <a:gd name="f624" fmla="*/ f500 1 f352"/>
              <a:gd name="f625" fmla="*/ f501 1 f353"/>
              <a:gd name="f626" fmla="*/ f502 1 f352"/>
              <a:gd name="f627" fmla="*/ f503 1 f352"/>
              <a:gd name="f628" fmla="*/ f504 1 f353"/>
              <a:gd name="f629" fmla="*/ f505 1 f352"/>
              <a:gd name="f630" fmla="*/ f506 1 f353"/>
              <a:gd name="f631" fmla="*/ f507 1 f352"/>
              <a:gd name="f632" fmla="*/ f508 1 f353"/>
              <a:gd name="f633" fmla="*/ f509 1 f352"/>
              <a:gd name="f634" fmla="*/ f510 1 f353"/>
              <a:gd name="f635" fmla="*/ f511 1 f352"/>
              <a:gd name="f636" fmla="*/ f512 1 f353"/>
              <a:gd name="f637" fmla="*/ f513 1 f352"/>
              <a:gd name="f638" fmla="*/ f514 1 f353"/>
              <a:gd name="f639" fmla="*/ f515 1 f352"/>
              <a:gd name="f640" fmla="*/ f516 1 f353"/>
              <a:gd name="f641" fmla="*/ f517 1 f352"/>
              <a:gd name="f642" fmla="*/ f518 1 f353"/>
              <a:gd name="f643" fmla="*/ f519 1 f352"/>
              <a:gd name="f644" fmla="*/ f520 1 f353"/>
              <a:gd name="f645" fmla="*/ f521 1 f352"/>
              <a:gd name="f646" fmla="*/ f522 1 f353"/>
              <a:gd name="f647" fmla="*/ f523 1 f352"/>
              <a:gd name="f648" fmla="*/ f524 1 f353"/>
              <a:gd name="f649" fmla="*/ f525 1 f352"/>
              <a:gd name="f650" fmla="*/ f526 1 f353"/>
              <a:gd name="f651" fmla="*/ f527 1 f352"/>
              <a:gd name="f652" fmla="*/ f528 1 f353"/>
              <a:gd name="f653" fmla="*/ f529 1 f352"/>
              <a:gd name="f654" fmla="*/ f530 1 f353"/>
              <a:gd name="f655" fmla="*/ f531 1 f352"/>
              <a:gd name="f656" fmla="*/ f532 1 f353"/>
              <a:gd name="f657" fmla="*/ f533 1 f352"/>
              <a:gd name="f658" fmla="*/ f534 1 f353"/>
              <a:gd name="f659" fmla="*/ f535 1 f352"/>
              <a:gd name="f660" fmla="*/ f536 1 f353"/>
              <a:gd name="f661" fmla="*/ f537 1 f352"/>
              <a:gd name="f662" fmla="*/ f538 1 f353"/>
              <a:gd name="f663" fmla="*/ f539 1 f352"/>
              <a:gd name="f664" fmla="*/ f540 1 f353"/>
              <a:gd name="f665" fmla="*/ f541 1 f352"/>
              <a:gd name="f666" fmla="*/ f542 1 f353"/>
              <a:gd name="f667" fmla="*/ f543 1 f352"/>
              <a:gd name="f668" fmla="*/ f544 1 f353"/>
              <a:gd name="f669" fmla="*/ f545 1 f352"/>
              <a:gd name="f670" fmla="*/ f546 1 f353"/>
              <a:gd name="f671" fmla="*/ f547 1 f352"/>
              <a:gd name="f672" fmla="*/ f548 1 f353"/>
              <a:gd name="f673" fmla="*/ f549 1 f352"/>
              <a:gd name="f674" fmla="*/ f550 1 f353"/>
              <a:gd name="f675" fmla="*/ f551 1 f352"/>
              <a:gd name="f676" fmla="*/ f552 1 f353"/>
              <a:gd name="f677" fmla="*/ f553 1 f352"/>
              <a:gd name="f678" fmla="*/ f554 1 f353"/>
              <a:gd name="f679" fmla="*/ f555 1 f352"/>
              <a:gd name="f680" fmla="*/ f556 1 f353"/>
              <a:gd name="f681" fmla="*/ f557 1 f352"/>
              <a:gd name="f682" fmla="*/ f558 1 f353"/>
              <a:gd name="f683" fmla="*/ f559 1 f352"/>
              <a:gd name="f684" fmla="*/ f560 1 f353"/>
              <a:gd name="f685" fmla="*/ f561 1 f352"/>
              <a:gd name="f686" fmla="*/ f562 1 f353"/>
              <a:gd name="f687" fmla="*/ f563 1 f352"/>
              <a:gd name="f688" fmla="*/ f564 1 f353"/>
              <a:gd name="f689" fmla="*/ f565 1 f352"/>
              <a:gd name="f690" fmla="*/ f566 1 f353"/>
              <a:gd name="f691" fmla="*/ f567 1 f352"/>
              <a:gd name="f692" fmla="*/ f568 1 f353"/>
              <a:gd name="f693" fmla="*/ f569 1 f352"/>
              <a:gd name="f694" fmla="*/ f570 1 f353"/>
              <a:gd name="f695" fmla="*/ f571 1 f353"/>
              <a:gd name="f696" fmla="*/ f572 1 f352"/>
              <a:gd name="f697" fmla="*/ f573 1 f353"/>
              <a:gd name="f698" fmla="*/ f574 1 f352"/>
              <a:gd name="f699" fmla="*/ f575 1 f353"/>
              <a:gd name="f700" fmla="*/ f576 1 f352"/>
              <a:gd name="f701" fmla="*/ f577 1 f353"/>
              <a:gd name="f702" fmla="*/ f578 1 f352"/>
              <a:gd name="f703" fmla="*/ f579 1 f353"/>
              <a:gd name="f704" fmla="*/ f580 1 f352"/>
              <a:gd name="f705" fmla="*/ f581 1 f353"/>
              <a:gd name="f706" fmla="*/ f582 1 f352"/>
              <a:gd name="f707" fmla="*/ f583 1 f353"/>
              <a:gd name="f708" fmla="*/ f584 1 f352"/>
              <a:gd name="f709" fmla="*/ f585 1 f353"/>
              <a:gd name="f710" fmla="*/ f586 1 f352"/>
              <a:gd name="f711" fmla="*/ f587 1 f353"/>
              <a:gd name="f712" fmla="*/ f588 1 f352"/>
              <a:gd name="f713" fmla="*/ f589 1 f353"/>
              <a:gd name="f714" fmla="*/ f590 1 f352"/>
              <a:gd name="f715" fmla="*/ f591 1 f353"/>
              <a:gd name="f716" fmla="*/ f592 1 f352"/>
              <a:gd name="f717" fmla="*/ f593 1 f353"/>
              <a:gd name="f718" fmla="*/ f594 1 f353"/>
              <a:gd name="f719" fmla="*/ f595 f343 1"/>
              <a:gd name="f720" fmla="*/ f596 f343 1"/>
              <a:gd name="f721" fmla="*/ f598 f344 1"/>
              <a:gd name="f722" fmla="*/ f597 f344 1"/>
              <a:gd name="f723" fmla="*/ f599 f343 1"/>
              <a:gd name="f724" fmla="*/ f600 f344 1"/>
              <a:gd name="f725" fmla="*/ f601 f343 1"/>
              <a:gd name="f726" fmla="*/ f602 f343 1"/>
              <a:gd name="f727" fmla="*/ f603 f344 1"/>
              <a:gd name="f728" fmla="*/ f604 f344 1"/>
              <a:gd name="f729" fmla="*/ f605 f344 1"/>
              <a:gd name="f730" fmla="*/ f606 f343 1"/>
              <a:gd name="f731" fmla="*/ f607 f344 1"/>
              <a:gd name="f732" fmla="*/ f608 f343 1"/>
              <a:gd name="f733" fmla="*/ f609 f344 1"/>
              <a:gd name="f734" fmla="*/ f610 f343 1"/>
              <a:gd name="f735" fmla="*/ f611 f344 1"/>
              <a:gd name="f736" fmla="*/ f612 f343 1"/>
              <a:gd name="f737" fmla="*/ f613 f344 1"/>
              <a:gd name="f738" fmla="*/ f614 f343 1"/>
              <a:gd name="f739" fmla="*/ f615 f344 1"/>
              <a:gd name="f740" fmla="*/ f616 f343 1"/>
              <a:gd name="f741" fmla="*/ f617 f344 1"/>
              <a:gd name="f742" fmla="*/ f618 f343 1"/>
              <a:gd name="f743" fmla="*/ f619 f344 1"/>
              <a:gd name="f744" fmla="*/ f620 f343 1"/>
              <a:gd name="f745" fmla="*/ f621 f344 1"/>
              <a:gd name="f746" fmla="*/ f622 f343 1"/>
              <a:gd name="f747" fmla="*/ f623 f344 1"/>
              <a:gd name="f748" fmla="*/ f624 f343 1"/>
              <a:gd name="f749" fmla="*/ f625 f344 1"/>
              <a:gd name="f750" fmla="*/ f626 f343 1"/>
              <a:gd name="f751" fmla="*/ f627 f343 1"/>
              <a:gd name="f752" fmla="*/ f628 f344 1"/>
              <a:gd name="f753" fmla="*/ f629 f343 1"/>
              <a:gd name="f754" fmla="*/ f630 f344 1"/>
              <a:gd name="f755" fmla="*/ f631 f343 1"/>
              <a:gd name="f756" fmla="*/ f632 f344 1"/>
              <a:gd name="f757" fmla="*/ f633 f343 1"/>
              <a:gd name="f758" fmla="*/ f634 f344 1"/>
              <a:gd name="f759" fmla="*/ f635 f343 1"/>
              <a:gd name="f760" fmla="*/ f636 f344 1"/>
              <a:gd name="f761" fmla="*/ f637 f343 1"/>
              <a:gd name="f762" fmla="*/ f638 f344 1"/>
              <a:gd name="f763" fmla="*/ f639 f343 1"/>
              <a:gd name="f764" fmla="*/ f640 f344 1"/>
              <a:gd name="f765" fmla="*/ f641 f343 1"/>
              <a:gd name="f766" fmla="*/ f642 f344 1"/>
              <a:gd name="f767" fmla="*/ f643 f343 1"/>
              <a:gd name="f768" fmla="*/ f644 f344 1"/>
              <a:gd name="f769" fmla="*/ f645 f343 1"/>
              <a:gd name="f770" fmla="*/ f646 f344 1"/>
              <a:gd name="f771" fmla="*/ f647 f343 1"/>
              <a:gd name="f772" fmla="*/ f648 f344 1"/>
              <a:gd name="f773" fmla="*/ f649 f343 1"/>
              <a:gd name="f774" fmla="*/ f650 f344 1"/>
              <a:gd name="f775" fmla="*/ f651 f343 1"/>
              <a:gd name="f776" fmla="*/ f652 f344 1"/>
              <a:gd name="f777" fmla="*/ f653 f343 1"/>
              <a:gd name="f778" fmla="*/ f654 f344 1"/>
              <a:gd name="f779" fmla="*/ f655 f343 1"/>
              <a:gd name="f780" fmla="*/ f656 f344 1"/>
              <a:gd name="f781" fmla="*/ f657 f343 1"/>
              <a:gd name="f782" fmla="*/ f658 f344 1"/>
              <a:gd name="f783" fmla="*/ f659 f343 1"/>
              <a:gd name="f784" fmla="*/ f660 f344 1"/>
              <a:gd name="f785" fmla="*/ f661 f343 1"/>
              <a:gd name="f786" fmla="*/ f662 f344 1"/>
              <a:gd name="f787" fmla="*/ f663 f343 1"/>
              <a:gd name="f788" fmla="*/ f664 f344 1"/>
              <a:gd name="f789" fmla="*/ f665 f343 1"/>
              <a:gd name="f790" fmla="*/ f666 f344 1"/>
              <a:gd name="f791" fmla="*/ f667 f343 1"/>
              <a:gd name="f792" fmla="*/ f668 f344 1"/>
              <a:gd name="f793" fmla="*/ f669 f343 1"/>
              <a:gd name="f794" fmla="*/ f670 f344 1"/>
              <a:gd name="f795" fmla="*/ f671 f343 1"/>
              <a:gd name="f796" fmla="*/ f672 f344 1"/>
              <a:gd name="f797" fmla="*/ f673 f343 1"/>
              <a:gd name="f798" fmla="*/ f674 f344 1"/>
              <a:gd name="f799" fmla="*/ f675 f343 1"/>
              <a:gd name="f800" fmla="*/ f676 f344 1"/>
              <a:gd name="f801" fmla="*/ f677 f343 1"/>
              <a:gd name="f802" fmla="*/ f678 f344 1"/>
              <a:gd name="f803" fmla="*/ f679 f343 1"/>
              <a:gd name="f804" fmla="*/ f680 f344 1"/>
              <a:gd name="f805" fmla="*/ f681 f343 1"/>
              <a:gd name="f806" fmla="*/ f682 f344 1"/>
              <a:gd name="f807" fmla="*/ f683 f343 1"/>
              <a:gd name="f808" fmla="*/ f684 f344 1"/>
              <a:gd name="f809" fmla="*/ f685 f343 1"/>
              <a:gd name="f810" fmla="*/ f686 f344 1"/>
              <a:gd name="f811" fmla="*/ f687 f343 1"/>
              <a:gd name="f812" fmla="*/ f688 f344 1"/>
              <a:gd name="f813" fmla="*/ f689 f343 1"/>
              <a:gd name="f814" fmla="*/ f690 f344 1"/>
              <a:gd name="f815" fmla="*/ f691 f343 1"/>
              <a:gd name="f816" fmla="*/ f692 f344 1"/>
              <a:gd name="f817" fmla="*/ f693 f343 1"/>
              <a:gd name="f818" fmla="*/ f694 f344 1"/>
              <a:gd name="f819" fmla="*/ f695 f344 1"/>
              <a:gd name="f820" fmla="*/ f696 f343 1"/>
              <a:gd name="f821" fmla="*/ f697 f344 1"/>
              <a:gd name="f822" fmla="*/ f698 f343 1"/>
              <a:gd name="f823" fmla="*/ f699 f344 1"/>
              <a:gd name="f824" fmla="*/ f700 f343 1"/>
              <a:gd name="f825" fmla="*/ f701 f344 1"/>
              <a:gd name="f826" fmla="*/ f702 f343 1"/>
              <a:gd name="f827" fmla="*/ f703 f344 1"/>
              <a:gd name="f828" fmla="*/ f704 f343 1"/>
              <a:gd name="f829" fmla="*/ f705 f344 1"/>
              <a:gd name="f830" fmla="*/ f706 f343 1"/>
              <a:gd name="f831" fmla="*/ f707 f344 1"/>
              <a:gd name="f832" fmla="*/ f708 f343 1"/>
              <a:gd name="f833" fmla="*/ f709 f344 1"/>
              <a:gd name="f834" fmla="*/ f710 f343 1"/>
              <a:gd name="f835" fmla="*/ f711 f344 1"/>
              <a:gd name="f836" fmla="*/ f712 f343 1"/>
              <a:gd name="f837" fmla="*/ f713 f344 1"/>
              <a:gd name="f838" fmla="*/ f714 f343 1"/>
              <a:gd name="f839" fmla="*/ f715 f344 1"/>
              <a:gd name="f840" fmla="*/ f716 f343 1"/>
              <a:gd name="f841" fmla="*/ f717 f344 1"/>
              <a:gd name="f842" fmla="*/ f718 f3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4">
                <a:pos x="f723" y="f724"/>
              </a:cxn>
              <a:cxn ang="f474">
                <a:pos x="f725" y="f724"/>
              </a:cxn>
              <a:cxn ang="f474">
                <a:pos x="f726" y="f727"/>
              </a:cxn>
              <a:cxn ang="f474">
                <a:pos x="f726" y="f728"/>
              </a:cxn>
              <a:cxn ang="f474">
                <a:pos x="f725" y="f729"/>
              </a:cxn>
              <a:cxn ang="f474">
                <a:pos x="f730" y="f731"/>
              </a:cxn>
              <a:cxn ang="f474">
                <a:pos x="f732" y="f733"/>
              </a:cxn>
              <a:cxn ang="f474">
                <a:pos x="f734" y="f735"/>
              </a:cxn>
              <a:cxn ang="f474">
                <a:pos x="f736" y="f737"/>
              </a:cxn>
              <a:cxn ang="f474">
                <a:pos x="f738" y="f739"/>
              </a:cxn>
              <a:cxn ang="f474">
                <a:pos x="f740" y="f741"/>
              </a:cxn>
              <a:cxn ang="f474">
                <a:pos x="f742" y="f743"/>
              </a:cxn>
              <a:cxn ang="f474">
                <a:pos x="f744" y="f745"/>
              </a:cxn>
              <a:cxn ang="f474">
                <a:pos x="f746" y="f747"/>
              </a:cxn>
              <a:cxn ang="f474">
                <a:pos x="f748" y="f749"/>
              </a:cxn>
              <a:cxn ang="f474">
                <a:pos x="f750" y="f749"/>
              </a:cxn>
              <a:cxn ang="f474">
                <a:pos x="f751" y="f752"/>
              </a:cxn>
              <a:cxn ang="f474">
                <a:pos x="f753" y="f754"/>
              </a:cxn>
              <a:cxn ang="f474">
                <a:pos x="f755" y="f756"/>
              </a:cxn>
              <a:cxn ang="f474">
                <a:pos x="f757" y="f758"/>
              </a:cxn>
              <a:cxn ang="f474">
                <a:pos x="f759" y="f760"/>
              </a:cxn>
              <a:cxn ang="f474">
                <a:pos x="f761" y="f762"/>
              </a:cxn>
              <a:cxn ang="f474">
                <a:pos x="f763" y="f764"/>
              </a:cxn>
              <a:cxn ang="f474">
                <a:pos x="f765" y="f766"/>
              </a:cxn>
              <a:cxn ang="f474">
                <a:pos x="f767" y="f768"/>
              </a:cxn>
              <a:cxn ang="f474">
                <a:pos x="f769" y="f770"/>
              </a:cxn>
              <a:cxn ang="f474">
                <a:pos x="f771" y="f772"/>
              </a:cxn>
              <a:cxn ang="f474">
                <a:pos x="f773" y="f774"/>
              </a:cxn>
              <a:cxn ang="f474">
                <a:pos x="f775" y="f776"/>
              </a:cxn>
              <a:cxn ang="f474">
                <a:pos x="f777" y="f778"/>
              </a:cxn>
              <a:cxn ang="f474">
                <a:pos x="f779" y="f780"/>
              </a:cxn>
              <a:cxn ang="f474">
                <a:pos x="f781" y="f782"/>
              </a:cxn>
              <a:cxn ang="f474">
                <a:pos x="f783" y="f784"/>
              </a:cxn>
              <a:cxn ang="f474">
                <a:pos x="f785" y="f786"/>
              </a:cxn>
              <a:cxn ang="f474">
                <a:pos x="f787" y="f788"/>
              </a:cxn>
              <a:cxn ang="f474">
                <a:pos x="f789" y="f790"/>
              </a:cxn>
              <a:cxn ang="f474">
                <a:pos x="f791" y="f792"/>
              </a:cxn>
              <a:cxn ang="f474">
                <a:pos x="f793" y="f794"/>
              </a:cxn>
              <a:cxn ang="f474">
                <a:pos x="f795" y="f796"/>
              </a:cxn>
              <a:cxn ang="f474">
                <a:pos x="f797" y="f798"/>
              </a:cxn>
              <a:cxn ang="f474">
                <a:pos x="f799" y="f800"/>
              </a:cxn>
              <a:cxn ang="f474">
                <a:pos x="f801" y="f802"/>
              </a:cxn>
              <a:cxn ang="f474">
                <a:pos x="f803" y="f804"/>
              </a:cxn>
              <a:cxn ang="f474">
                <a:pos x="f805" y="f806"/>
              </a:cxn>
              <a:cxn ang="f474">
                <a:pos x="f807" y="f808"/>
              </a:cxn>
              <a:cxn ang="f474">
                <a:pos x="f809" y="f810"/>
              </a:cxn>
              <a:cxn ang="f474">
                <a:pos x="f811" y="f812"/>
              </a:cxn>
              <a:cxn ang="f474">
                <a:pos x="f813" y="f814"/>
              </a:cxn>
              <a:cxn ang="f474">
                <a:pos x="f815" y="f816"/>
              </a:cxn>
              <a:cxn ang="f474">
                <a:pos x="f817" y="f818"/>
              </a:cxn>
              <a:cxn ang="f474">
                <a:pos x="f723" y="f819"/>
              </a:cxn>
              <a:cxn ang="f474">
                <a:pos x="f820" y="f821"/>
              </a:cxn>
              <a:cxn ang="f474">
                <a:pos x="f822" y="f823"/>
              </a:cxn>
              <a:cxn ang="f474">
                <a:pos x="f824" y="f825"/>
              </a:cxn>
              <a:cxn ang="f474">
                <a:pos x="f824" y="f825"/>
              </a:cxn>
              <a:cxn ang="f474">
                <a:pos x="f826" y="f827"/>
              </a:cxn>
              <a:cxn ang="f474">
                <a:pos x="f828" y="f829"/>
              </a:cxn>
              <a:cxn ang="f474">
                <a:pos x="f830" y="f831"/>
              </a:cxn>
              <a:cxn ang="f474">
                <a:pos x="f832" y="f833"/>
              </a:cxn>
              <a:cxn ang="f474">
                <a:pos x="f834" y="f835"/>
              </a:cxn>
              <a:cxn ang="f474">
                <a:pos x="f836" y="f837"/>
              </a:cxn>
              <a:cxn ang="f474">
                <a:pos x="f838" y="f839"/>
              </a:cxn>
              <a:cxn ang="f474">
                <a:pos x="f840" y="f841"/>
              </a:cxn>
              <a:cxn ang="f474">
                <a:pos x="f820" y="f842"/>
              </a:cxn>
            </a:cxnLst>
            <a:rect l="f719" t="f722" r="f720" b="f721"/>
            <a:pathLst>
              <a:path w="2087682" h="2070604">
                <a:moveTo>
                  <a:pt x="f8" y="f5"/>
                </a:moveTo>
                <a:cubicBezTo>
                  <a:pt x="f9" y="f10"/>
                  <a:pt x="f11" y="f10"/>
                  <a:pt x="f12" y="f5"/>
                </a:cubicBezTo>
                <a:cubicBezTo>
                  <a:pt x="f13" y="f5"/>
                  <a:pt x="f5" y="f13"/>
                  <a:pt x="f5" y="f12"/>
                </a:cubicBezTo>
                <a:cubicBezTo>
                  <a:pt x="f10" y="f14"/>
                  <a:pt x="f10" y="f15"/>
                  <a:pt x="f5" y="f16"/>
                </a:cubicBezTo>
                <a:cubicBezTo>
                  <a:pt x="f5" y="f17"/>
                  <a:pt x="f13" y="f18"/>
                  <a:pt x="f12" y="f18"/>
                </a:cubicBezTo>
                <a:cubicBezTo>
                  <a:pt x="f19" y="f20"/>
                  <a:pt x="f21" y="f22"/>
                  <a:pt x="f23" y="f22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1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69" y="f71"/>
                  <a:pt x="f72" y="f73"/>
                  <a:pt x="f74" y="f75"/>
                </a:cubicBezTo>
                <a:cubicBezTo>
                  <a:pt x="f76" y="f77"/>
                  <a:pt x="f78" y="f77"/>
                  <a:pt x="f79" y="f75"/>
                </a:cubicBezTo>
                <a:cubicBezTo>
                  <a:pt x="f80" y="f75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18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7"/>
                </a:cubicBezTo>
                <a:cubicBezTo>
                  <a:pt x="f179" y="f177"/>
                  <a:pt x="f180" y="f181"/>
                  <a:pt x="f182" y="f183"/>
                </a:cubicBezTo>
                <a:cubicBezTo>
                  <a:pt x="f184" y="f185"/>
                  <a:pt x="f186" y="f187"/>
                  <a:pt x="f186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85" y="f229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cubicBezTo>
                  <a:pt x="f270" y="f272"/>
                  <a:pt x="f270" y="f273"/>
                  <a:pt x="f274" y="f275"/>
                </a:cubicBezTo>
                <a:cubicBezTo>
                  <a:pt x="f274" y="f276"/>
                  <a:pt x="f277" y="f278"/>
                  <a:pt x="f8" y="f278"/>
                </a:cubicBezTo>
                <a:close/>
                <a:moveTo>
                  <a:pt x="f279" y="f280"/>
                </a:move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0"/>
                </a:cubicBezTo>
                <a:lnTo>
                  <a:pt x="f291" y="f290"/>
                </a:lnTo>
                <a:cubicBezTo>
                  <a:pt x="f292" y="f286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284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272"/>
                  <a:pt x="f335" y="f336"/>
                </a:cubicBezTo>
                <a:cubicBezTo>
                  <a:pt x="f337" y="f338"/>
                  <a:pt x="f339" y="f340"/>
                  <a:pt x="f279" y="f34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orma libre: forma 25">
            <a:extLst>
              <a:ext uri="{FF2B5EF4-FFF2-40B4-BE49-F238E27FC236}">
                <a16:creationId xmlns:a16="http://schemas.microsoft.com/office/drawing/2014/main" id="{35A25D02-C3E9-4D2B-BDB0-53BB1D4F7FFF}"/>
              </a:ext>
            </a:extLst>
          </p:cNvPr>
          <p:cNvSpPr/>
          <p:nvPr/>
        </p:nvSpPr>
        <p:spPr>
          <a:xfrm>
            <a:off x="7538322" y="3887498"/>
            <a:ext cx="392085" cy="5541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2086"/>
              <a:gd name="f7" fmla="val 554140"/>
              <a:gd name="f8" fmla="val 332077"/>
              <a:gd name="f9" fmla="val 280112"/>
              <a:gd name="f10" fmla="val 318353"/>
              <a:gd name="f11" fmla="val 270597"/>
              <a:gd name="f12" fmla="val 318597"/>
              <a:gd name="f13" fmla="val 264742"/>
              <a:gd name="f14" fmla="val 330613"/>
              <a:gd name="f15" fmla="val 255227"/>
              <a:gd name="f16" fmla="val 336773"/>
              <a:gd name="f17" fmla="val 250347"/>
              <a:gd name="f18" fmla="val 341896"/>
              <a:gd name="f19" fmla="val 244004"/>
              <a:gd name="f20" fmla="val 346898"/>
              <a:gd name="f21" fmla="val 237844"/>
              <a:gd name="f22" fmla="val 390813"/>
              <a:gd name="f23" fmla="val 183499"/>
              <a:gd name="f24" fmla="val 387154"/>
              <a:gd name="f25" fmla="val 105854"/>
              <a:gd name="f26" fmla="val 338481"/>
              <a:gd name="f27" fmla="val 55778"/>
              <a:gd name="f28" fmla="val 270107"/>
              <a:gd name="f29" fmla="val -14608"/>
              <a:gd name="f30" fmla="val 129700"/>
              <a:gd name="f31" fmla="val -19182"/>
              <a:gd name="f32" fmla="val 56996"/>
              <a:gd name="f33" fmla="val 46629"/>
              <a:gd name="f34" fmla="val 25280"/>
              <a:gd name="f35" fmla="val 75296"/>
              <a:gd name="f36" fmla="val 10092"/>
              <a:gd name="f37" fmla="val 111343"/>
              <a:gd name="f38" fmla="val 8689"/>
              <a:gd name="f39" fmla="val 153795"/>
              <a:gd name="f40" fmla="val 8262"/>
              <a:gd name="f41" fmla="val 165872"/>
              <a:gd name="f42" fmla="val 13203"/>
              <a:gd name="f43" fmla="val 171666"/>
              <a:gd name="f44" fmla="val 25585"/>
              <a:gd name="f45" fmla="val 171605"/>
              <a:gd name="f46" fmla="val 59680"/>
              <a:gd name="f47" fmla="val 171361"/>
              <a:gd name="f48" fmla="val 93775"/>
              <a:gd name="f49" fmla="val 171544"/>
              <a:gd name="f50" fmla="val 127870"/>
              <a:gd name="f51" fmla="val 171422"/>
              <a:gd name="f52" fmla="val 135190"/>
              <a:gd name="f53" fmla="val 140313"/>
              <a:gd name="f54" fmla="val 169104"/>
              <a:gd name="f55" fmla="val 143363"/>
              <a:gd name="f56" fmla="val 161114"/>
              <a:gd name="f57" fmla="val 155074"/>
              <a:gd name="f58" fmla="val 130861"/>
              <a:gd name="f59" fmla="val 192402"/>
              <a:gd name="f60" fmla="val 119822"/>
              <a:gd name="f61" fmla="val 220459"/>
              <a:gd name="f62" fmla="val 137754"/>
              <a:gd name="f63" fmla="val 239976"/>
              <a:gd name="f64" fmla="val 150196"/>
              <a:gd name="f65" fmla="val 242843"/>
              <a:gd name="f66" fmla="val 173618"/>
              <a:gd name="f67" fmla="val 226680"/>
              <a:gd name="f68" fmla="val 190269"/>
              <a:gd name="f69" fmla="val 218141"/>
              <a:gd name="f70" fmla="val 199113"/>
              <a:gd name="f71" fmla="val 207223"/>
              <a:gd name="f72" fmla="val 204053"/>
              <a:gd name="f73" fmla="val 195695"/>
              <a:gd name="f74" fmla="val 207347"/>
              <a:gd name="f75" fmla="val 178678"/>
              <a:gd name="f76" fmla="val 212105"/>
              <a:gd name="f77" fmla="val 161234"/>
              <a:gd name="f78" fmla="val 214300"/>
              <a:gd name="f79" fmla="val 143546"/>
              <a:gd name="f80" fmla="val 214849"/>
              <a:gd name="f81" fmla="val 120124"/>
              <a:gd name="f82" fmla="val 215642"/>
              <a:gd name="f83" fmla="val 119026"/>
              <a:gd name="f84" fmla="val 216923"/>
              <a:gd name="f85" fmla="val 118905"/>
              <a:gd name="f86" fmla="val 240832"/>
              <a:gd name="f87" fmla="val 118782"/>
              <a:gd name="f88" fmla="val 262973"/>
              <a:gd name="f89" fmla="val 118721"/>
              <a:gd name="f90" fmla="val 285175"/>
              <a:gd name="f91" fmla="val 307315"/>
              <a:gd name="f92" fmla="val 119148"/>
              <a:gd name="f93" fmla="val 330127"/>
              <a:gd name="f94" fmla="val 120185"/>
              <a:gd name="f95" fmla="val 331164"/>
              <a:gd name="f96" fmla="val 143119"/>
              <a:gd name="f97" fmla="val 331774"/>
              <a:gd name="f98" fmla="val 169956"/>
              <a:gd name="f99" fmla="val 332445"/>
              <a:gd name="f100" fmla="val 196549"/>
              <a:gd name="f101" fmla="val 334213"/>
              <a:gd name="f102" fmla="val 221312"/>
              <a:gd name="f103" fmla="val 345802"/>
              <a:gd name="f104" fmla="val 236012"/>
              <a:gd name="f105" fmla="val 352694"/>
              <a:gd name="f106" fmla="val 247723"/>
              <a:gd name="f107" fmla="val 362880"/>
              <a:gd name="f108" fmla="val 246320"/>
              <a:gd name="f109" fmla="val 380812"/>
              <a:gd name="f110" fmla="val 244917"/>
              <a:gd name="f111" fmla="val 399171"/>
              <a:gd name="f112" fmla="val 231986"/>
              <a:gd name="f113" fmla="val 408686"/>
              <a:gd name="f114" fmla="val 215640"/>
              <a:gd name="f115" fmla="val 413139"/>
              <a:gd name="f116" fmla="val 206430"/>
              <a:gd name="f117" fmla="val 415640"/>
              <a:gd name="f118" fmla="val 196610"/>
              <a:gd name="f119" fmla="val 416433"/>
              <a:gd name="f120" fmla="val 187034"/>
              <a:gd name="f121" fmla="val 416799"/>
              <a:gd name="f122" fmla="val 152024"/>
              <a:gd name="f123" fmla="val 418140"/>
              <a:gd name="f124" fmla="val 119636"/>
              <a:gd name="f125" fmla="val 408137"/>
              <a:gd name="f126" fmla="val 88896"/>
              <a:gd name="f127" fmla="val 392340"/>
              <a:gd name="f128" fmla="val 77368"/>
              <a:gd name="f129" fmla="val 386424"/>
              <a:gd name="f130" fmla="val 69805"/>
              <a:gd name="f131" fmla="val 387217"/>
              <a:gd name="f132" fmla="val 62303"/>
              <a:gd name="f133" fmla="val 399232"/>
              <a:gd name="f134" fmla="val 43639"/>
              <a:gd name="f135" fmla="val 429119"/>
              <a:gd name="f136" fmla="val 23999"/>
              <a:gd name="f137" fmla="val 458335"/>
              <a:gd name="f138" fmla="val 4176"/>
              <a:gd name="f139" fmla="val 487490"/>
              <a:gd name="f140" fmla="val -1985"/>
              <a:gd name="f141" fmla="val 496578"/>
              <a:gd name="f142" fmla="val 501945"/>
              <a:gd name="f143" fmla="val 8628"/>
              <a:gd name="f144" fmla="val 507374"/>
              <a:gd name="f145" fmla="val 64071"/>
              <a:gd name="f146" fmla="val 535736"/>
              <a:gd name="f147" fmla="val 122259"/>
              <a:gd name="f148" fmla="val 553119"/>
              <a:gd name="f149" fmla="val 184899"/>
              <a:gd name="f150" fmla="val 554095"/>
              <a:gd name="f151" fmla="val 218263"/>
              <a:gd name="f152" fmla="val 554705"/>
              <a:gd name="f153" fmla="val 250711"/>
              <a:gd name="f154" fmla="val 549215"/>
              <a:gd name="f155" fmla="val 281635"/>
              <a:gd name="f156" fmla="val 536894"/>
              <a:gd name="f157" fmla="val 338908"/>
              <a:gd name="f158" fmla="val 514022"/>
              <a:gd name="f159" fmla="val 380444"/>
              <a:gd name="f160" fmla="val 476816"/>
              <a:gd name="f161" fmla="val 390203"/>
              <a:gd name="f162" fmla="val 412407"/>
              <a:gd name="f163" fmla="val 398742"/>
              <a:gd name="f164" fmla="val 356110"/>
              <a:gd name="f165" fmla="val 378066"/>
              <a:gd name="f166" fmla="val 311890"/>
              <a:gd name="f167" fmla="val 331954"/>
              <a:gd name="f168" fmla="val 280051"/>
              <a:gd name="f169" fmla="+- 0 0 -90"/>
              <a:gd name="f170" fmla="*/ f3 1 392086"/>
              <a:gd name="f171" fmla="*/ f4 1 554140"/>
              <a:gd name="f172" fmla="val f5"/>
              <a:gd name="f173" fmla="val f6"/>
              <a:gd name="f174" fmla="val f7"/>
              <a:gd name="f175" fmla="*/ f169 f0 1"/>
              <a:gd name="f176" fmla="+- f174 0 f172"/>
              <a:gd name="f177" fmla="+- f173 0 f172"/>
              <a:gd name="f178" fmla="*/ f175 1 f2"/>
              <a:gd name="f179" fmla="*/ f177 1 392086"/>
              <a:gd name="f180" fmla="*/ f176 1 554140"/>
              <a:gd name="f181" fmla="*/ 332077 f177 1"/>
              <a:gd name="f182" fmla="*/ 280112 f176 1"/>
              <a:gd name="f183" fmla="*/ 330613 f177 1"/>
              <a:gd name="f184" fmla="*/ 255227 f176 1"/>
              <a:gd name="f185" fmla="*/ 346898 f177 1"/>
              <a:gd name="f186" fmla="*/ 237844 f176 1"/>
              <a:gd name="f187" fmla="*/ 338481 f177 1"/>
              <a:gd name="f188" fmla="*/ 55778 f176 1"/>
              <a:gd name="f189" fmla="*/ 56996 f177 1"/>
              <a:gd name="f190" fmla="*/ 46629 f176 1"/>
              <a:gd name="f191" fmla="*/ 8689 f177 1"/>
              <a:gd name="f192" fmla="*/ 153795 f176 1"/>
              <a:gd name="f193" fmla="*/ 25585 f177 1"/>
              <a:gd name="f194" fmla="*/ 171605 f176 1"/>
              <a:gd name="f195" fmla="*/ 127870 f177 1"/>
              <a:gd name="f196" fmla="*/ 171422 f176 1"/>
              <a:gd name="f197" fmla="*/ 143363 f177 1"/>
              <a:gd name="f198" fmla="*/ 161114 f176 1"/>
              <a:gd name="f199" fmla="*/ 220459 f177 1"/>
              <a:gd name="f200" fmla="*/ 137754 f176 1"/>
              <a:gd name="f201" fmla="*/ 226680 f177 1"/>
              <a:gd name="f202" fmla="*/ 190269 f176 1"/>
              <a:gd name="f203" fmla="*/ 195695 f177 1"/>
              <a:gd name="f204" fmla="*/ 207347 f176 1"/>
              <a:gd name="f205" fmla="*/ 143546 f177 1"/>
              <a:gd name="f206" fmla="*/ 214849 f176 1"/>
              <a:gd name="f207" fmla="*/ 118905 f177 1"/>
              <a:gd name="f208" fmla="*/ 240832 f176 1"/>
              <a:gd name="f209" fmla="*/ 307315 f176 1"/>
              <a:gd name="f210" fmla="*/ 143119 f177 1"/>
              <a:gd name="f211" fmla="*/ 331774 f176 1"/>
              <a:gd name="f212" fmla="*/ 221312 f177 1"/>
              <a:gd name="f213" fmla="*/ 345802 f176 1"/>
              <a:gd name="f214" fmla="*/ 246320 f177 1"/>
              <a:gd name="f215" fmla="*/ 380812 f176 1"/>
              <a:gd name="f216" fmla="*/ 215640 f177 1"/>
              <a:gd name="f217" fmla="*/ 413139 f176 1"/>
              <a:gd name="f218" fmla="*/ 187034 f177 1"/>
              <a:gd name="f219" fmla="*/ 416799 f176 1"/>
              <a:gd name="f220" fmla="*/ 88896 f177 1"/>
              <a:gd name="f221" fmla="*/ 392340 f176 1"/>
              <a:gd name="f222" fmla="*/ 62303 f177 1"/>
              <a:gd name="f223" fmla="*/ 399232 f176 1"/>
              <a:gd name="f224" fmla="*/ 4176 f177 1"/>
              <a:gd name="f225" fmla="*/ 487490 f176 1"/>
              <a:gd name="f226" fmla="*/ 8628 f177 1"/>
              <a:gd name="f227" fmla="*/ 507374 f176 1"/>
              <a:gd name="f228" fmla="*/ 184899 f177 1"/>
              <a:gd name="f229" fmla="*/ 554095 f176 1"/>
              <a:gd name="f230" fmla="*/ 281635 f177 1"/>
              <a:gd name="f231" fmla="*/ 536894 f176 1"/>
              <a:gd name="f232" fmla="*/ 390203 f177 1"/>
              <a:gd name="f233" fmla="*/ 412407 f176 1"/>
              <a:gd name="f234" fmla="*/ 331954 f177 1"/>
              <a:gd name="f235" fmla="*/ 280051 f176 1"/>
              <a:gd name="f236" fmla="+- f178 0 f1"/>
              <a:gd name="f237" fmla="*/ f181 1 392086"/>
              <a:gd name="f238" fmla="*/ f182 1 554140"/>
              <a:gd name="f239" fmla="*/ f183 1 392086"/>
              <a:gd name="f240" fmla="*/ f184 1 554140"/>
              <a:gd name="f241" fmla="*/ f185 1 392086"/>
              <a:gd name="f242" fmla="*/ f186 1 554140"/>
              <a:gd name="f243" fmla="*/ f187 1 392086"/>
              <a:gd name="f244" fmla="*/ f188 1 554140"/>
              <a:gd name="f245" fmla="*/ f189 1 392086"/>
              <a:gd name="f246" fmla="*/ f190 1 554140"/>
              <a:gd name="f247" fmla="*/ f191 1 392086"/>
              <a:gd name="f248" fmla="*/ f192 1 554140"/>
              <a:gd name="f249" fmla="*/ f193 1 392086"/>
              <a:gd name="f250" fmla="*/ f194 1 554140"/>
              <a:gd name="f251" fmla="*/ f195 1 392086"/>
              <a:gd name="f252" fmla="*/ f196 1 554140"/>
              <a:gd name="f253" fmla="*/ f197 1 392086"/>
              <a:gd name="f254" fmla="*/ f198 1 554140"/>
              <a:gd name="f255" fmla="*/ f199 1 392086"/>
              <a:gd name="f256" fmla="*/ f200 1 554140"/>
              <a:gd name="f257" fmla="*/ f201 1 392086"/>
              <a:gd name="f258" fmla="*/ f202 1 554140"/>
              <a:gd name="f259" fmla="*/ f203 1 392086"/>
              <a:gd name="f260" fmla="*/ f204 1 554140"/>
              <a:gd name="f261" fmla="*/ f205 1 392086"/>
              <a:gd name="f262" fmla="*/ f206 1 554140"/>
              <a:gd name="f263" fmla="*/ f207 1 392086"/>
              <a:gd name="f264" fmla="*/ f208 1 554140"/>
              <a:gd name="f265" fmla="*/ f209 1 554140"/>
              <a:gd name="f266" fmla="*/ f210 1 392086"/>
              <a:gd name="f267" fmla="*/ f211 1 554140"/>
              <a:gd name="f268" fmla="*/ f212 1 392086"/>
              <a:gd name="f269" fmla="*/ f213 1 554140"/>
              <a:gd name="f270" fmla="*/ f214 1 392086"/>
              <a:gd name="f271" fmla="*/ f215 1 554140"/>
              <a:gd name="f272" fmla="*/ f216 1 392086"/>
              <a:gd name="f273" fmla="*/ f217 1 554140"/>
              <a:gd name="f274" fmla="*/ f218 1 392086"/>
              <a:gd name="f275" fmla="*/ f219 1 554140"/>
              <a:gd name="f276" fmla="*/ f220 1 392086"/>
              <a:gd name="f277" fmla="*/ f221 1 554140"/>
              <a:gd name="f278" fmla="*/ f222 1 392086"/>
              <a:gd name="f279" fmla="*/ f223 1 554140"/>
              <a:gd name="f280" fmla="*/ f224 1 392086"/>
              <a:gd name="f281" fmla="*/ f225 1 554140"/>
              <a:gd name="f282" fmla="*/ f226 1 392086"/>
              <a:gd name="f283" fmla="*/ f227 1 554140"/>
              <a:gd name="f284" fmla="*/ f228 1 392086"/>
              <a:gd name="f285" fmla="*/ f229 1 554140"/>
              <a:gd name="f286" fmla="*/ f230 1 392086"/>
              <a:gd name="f287" fmla="*/ f231 1 554140"/>
              <a:gd name="f288" fmla="*/ f232 1 392086"/>
              <a:gd name="f289" fmla="*/ f233 1 554140"/>
              <a:gd name="f290" fmla="*/ f234 1 392086"/>
              <a:gd name="f291" fmla="*/ f235 1 554140"/>
              <a:gd name="f292" fmla="*/ f172 1 f179"/>
              <a:gd name="f293" fmla="*/ f173 1 f179"/>
              <a:gd name="f294" fmla="*/ f172 1 f180"/>
              <a:gd name="f295" fmla="*/ f174 1 f180"/>
              <a:gd name="f296" fmla="*/ f237 1 f179"/>
              <a:gd name="f297" fmla="*/ f238 1 f180"/>
              <a:gd name="f298" fmla="*/ f239 1 f179"/>
              <a:gd name="f299" fmla="*/ f240 1 f180"/>
              <a:gd name="f300" fmla="*/ f241 1 f179"/>
              <a:gd name="f301" fmla="*/ f242 1 f180"/>
              <a:gd name="f302" fmla="*/ f243 1 f179"/>
              <a:gd name="f303" fmla="*/ f244 1 f180"/>
              <a:gd name="f304" fmla="*/ f245 1 f179"/>
              <a:gd name="f305" fmla="*/ f246 1 f180"/>
              <a:gd name="f306" fmla="*/ f247 1 f179"/>
              <a:gd name="f307" fmla="*/ f248 1 f180"/>
              <a:gd name="f308" fmla="*/ f249 1 f179"/>
              <a:gd name="f309" fmla="*/ f250 1 f180"/>
              <a:gd name="f310" fmla="*/ f251 1 f179"/>
              <a:gd name="f311" fmla="*/ f252 1 f180"/>
              <a:gd name="f312" fmla="*/ f253 1 f179"/>
              <a:gd name="f313" fmla="*/ f254 1 f180"/>
              <a:gd name="f314" fmla="*/ f255 1 f179"/>
              <a:gd name="f315" fmla="*/ f256 1 f180"/>
              <a:gd name="f316" fmla="*/ f257 1 f179"/>
              <a:gd name="f317" fmla="*/ f258 1 f180"/>
              <a:gd name="f318" fmla="*/ f259 1 f179"/>
              <a:gd name="f319" fmla="*/ f260 1 f180"/>
              <a:gd name="f320" fmla="*/ f261 1 f179"/>
              <a:gd name="f321" fmla="*/ f262 1 f180"/>
              <a:gd name="f322" fmla="*/ f263 1 f179"/>
              <a:gd name="f323" fmla="*/ f264 1 f180"/>
              <a:gd name="f324" fmla="*/ f265 1 f180"/>
              <a:gd name="f325" fmla="*/ f266 1 f179"/>
              <a:gd name="f326" fmla="*/ f267 1 f180"/>
              <a:gd name="f327" fmla="*/ f268 1 f179"/>
              <a:gd name="f328" fmla="*/ f269 1 f180"/>
              <a:gd name="f329" fmla="*/ f270 1 f179"/>
              <a:gd name="f330" fmla="*/ f271 1 f180"/>
              <a:gd name="f331" fmla="*/ f272 1 f179"/>
              <a:gd name="f332" fmla="*/ f273 1 f180"/>
              <a:gd name="f333" fmla="*/ f274 1 f179"/>
              <a:gd name="f334" fmla="*/ f275 1 f180"/>
              <a:gd name="f335" fmla="*/ f276 1 f179"/>
              <a:gd name="f336" fmla="*/ f277 1 f180"/>
              <a:gd name="f337" fmla="*/ f278 1 f179"/>
              <a:gd name="f338" fmla="*/ f279 1 f180"/>
              <a:gd name="f339" fmla="*/ f280 1 f179"/>
              <a:gd name="f340" fmla="*/ f281 1 f180"/>
              <a:gd name="f341" fmla="*/ f282 1 f179"/>
              <a:gd name="f342" fmla="*/ f283 1 f180"/>
              <a:gd name="f343" fmla="*/ f284 1 f179"/>
              <a:gd name="f344" fmla="*/ f285 1 f180"/>
              <a:gd name="f345" fmla="*/ f286 1 f179"/>
              <a:gd name="f346" fmla="*/ f287 1 f180"/>
              <a:gd name="f347" fmla="*/ f288 1 f179"/>
              <a:gd name="f348" fmla="*/ f289 1 f180"/>
              <a:gd name="f349" fmla="*/ f290 1 f179"/>
              <a:gd name="f350" fmla="*/ f291 1 f180"/>
              <a:gd name="f351" fmla="*/ f292 f170 1"/>
              <a:gd name="f352" fmla="*/ f293 f170 1"/>
              <a:gd name="f353" fmla="*/ f295 f171 1"/>
              <a:gd name="f354" fmla="*/ f294 f171 1"/>
              <a:gd name="f355" fmla="*/ f296 f170 1"/>
              <a:gd name="f356" fmla="*/ f297 f171 1"/>
              <a:gd name="f357" fmla="*/ f298 f170 1"/>
              <a:gd name="f358" fmla="*/ f299 f171 1"/>
              <a:gd name="f359" fmla="*/ f300 f170 1"/>
              <a:gd name="f360" fmla="*/ f301 f171 1"/>
              <a:gd name="f361" fmla="*/ f302 f170 1"/>
              <a:gd name="f362" fmla="*/ f303 f171 1"/>
              <a:gd name="f363" fmla="*/ f304 f170 1"/>
              <a:gd name="f364" fmla="*/ f305 f171 1"/>
              <a:gd name="f365" fmla="*/ f306 f170 1"/>
              <a:gd name="f366" fmla="*/ f307 f171 1"/>
              <a:gd name="f367" fmla="*/ f308 f170 1"/>
              <a:gd name="f368" fmla="*/ f309 f171 1"/>
              <a:gd name="f369" fmla="*/ f310 f170 1"/>
              <a:gd name="f370" fmla="*/ f311 f171 1"/>
              <a:gd name="f371" fmla="*/ f312 f170 1"/>
              <a:gd name="f372" fmla="*/ f313 f171 1"/>
              <a:gd name="f373" fmla="*/ f314 f170 1"/>
              <a:gd name="f374" fmla="*/ f315 f171 1"/>
              <a:gd name="f375" fmla="*/ f316 f170 1"/>
              <a:gd name="f376" fmla="*/ f317 f171 1"/>
              <a:gd name="f377" fmla="*/ f318 f170 1"/>
              <a:gd name="f378" fmla="*/ f319 f171 1"/>
              <a:gd name="f379" fmla="*/ f320 f170 1"/>
              <a:gd name="f380" fmla="*/ f321 f171 1"/>
              <a:gd name="f381" fmla="*/ f322 f170 1"/>
              <a:gd name="f382" fmla="*/ f323 f171 1"/>
              <a:gd name="f383" fmla="*/ f324 f171 1"/>
              <a:gd name="f384" fmla="*/ f325 f170 1"/>
              <a:gd name="f385" fmla="*/ f326 f171 1"/>
              <a:gd name="f386" fmla="*/ f327 f170 1"/>
              <a:gd name="f387" fmla="*/ f328 f171 1"/>
              <a:gd name="f388" fmla="*/ f329 f170 1"/>
              <a:gd name="f389" fmla="*/ f330 f171 1"/>
              <a:gd name="f390" fmla="*/ f331 f170 1"/>
              <a:gd name="f391" fmla="*/ f332 f171 1"/>
              <a:gd name="f392" fmla="*/ f333 f170 1"/>
              <a:gd name="f393" fmla="*/ f334 f171 1"/>
              <a:gd name="f394" fmla="*/ f335 f170 1"/>
              <a:gd name="f395" fmla="*/ f336 f171 1"/>
              <a:gd name="f396" fmla="*/ f337 f170 1"/>
              <a:gd name="f397" fmla="*/ f338 f171 1"/>
              <a:gd name="f398" fmla="*/ f339 f170 1"/>
              <a:gd name="f399" fmla="*/ f340 f171 1"/>
              <a:gd name="f400" fmla="*/ f341 f170 1"/>
              <a:gd name="f401" fmla="*/ f342 f171 1"/>
              <a:gd name="f402" fmla="*/ f343 f170 1"/>
              <a:gd name="f403" fmla="*/ f344 f171 1"/>
              <a:gd name="f404" fmla="*/ f345 f170 1"/>
              <a:gd name="f405" fmla="*/ f346 f171 1"/>
              <a:gd name="f406" fmla="*/ f347 f170 1"/>
              <a:gd name="f407" fmla="*/ f348 f171 1"/>
              <a:gd name="f408" fmla="*/ f349 f170 1"/>
              <a:gd name="f409" fmla="*/ f350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6">
                <a:pos x="f355" y="f356"/>
              </a:cxn>
              <a:cxn ang="f236">
                <a:pos x="f357" y="f358"/>
              </a:cxn>
              <a:cxn ang="f236">
                <a:pos x="f359" y="f360"/>
              </a:cxn>
              <a:cxn ang="f236">
                <a:pos x="f361" y="f362"/>
              </a:cxn>
              <a:cxn ang="f236">
                <a:pos x="f363" y="f364"/>
              </a:cxn>
              <a:cxn ang="f236">
                <a:pos x="f365" y="f366"/>
              </a:cxn>
              <a:cxn ang="f236">
                <a:pos x="f367" y="f368"/>
              </a:cxn>
              <a:cxn ang="f236">
                <a:pos x="f369" y="f370"/>
              </a:cxn>
              <a:cxn ang="f236">
                <a:pos x="f371" y="f372"/>
              </a:cxn>
              <a:cxn ang="f236">
                <a:pos x="f373" y="f374"/>
              </a:cxn>
              <a:cxn ang="f236">
                <a:pos x="f375" y="f376"/>
              </a:cxn>
              <a:cxn ang="f236">
                <a:pos x="f377" y="f378"/>
              </a:cxn>
              <a:cxn ang="f236">
                <a:pos x="f379" y="f380"/>
              </a:cxn>
              <a:cxn ang="f236">
                <a:pos x="f381" y="f382"/>
              </a:cxn>
              <a:cxn ang="f236">
                <a:pos x="f381" y="f383"/>
              </a:cxn>
              <a:cxn ang="f236">
                <a:pos x="f384" y="f385"/>
              </a:cxn>
              <a:cxn ang="f236">
                <a:pos x="f386" y="f387"/>
              </a:cxn>
              <a:cxn ang="f236">
                <a:pos x="f388" y="f389"/>
              </a:cxn>
              <a:cxn ang="f236">
                <a:pos x="f390" y="f391"/>
              </a:cxn>
              <a:cxn ang="f236">
                <a:pos x="f392" y="f393"/>
              </a:cxn>
              <a:cxn ang="f236">
                <a:pos x="f394" y="f395"/>
              </a:cxn>
              <a:cxn ang="f236">
                <a:pos x="f396" y="f397"/>
              </a:cxn>
              <a:cxn ang="f236">
                <a:pos x="f398" y="f399"/>
              </a:cxn>
              <a:cxn ang="f236">
                <a:pos x="f400" y="f401"/>
              </a:cxn>
              <a:cxn ang="f236">
                <a:pos x="f402" y="f403"/>
              </a:cxn>
              <a:cxn ang="f236">
                <a:pos x="f404" y="f405"/>
              </a:cxn>
              <a:cxn ang="f236">
                <a:pos x="f406" y="f407"/>
              </a:cxn>
              <a:cxn ang="f236">
                <a:pos x="f408" y="f409"/>
              </a:cxn>
            </a:cxnLst>
            <a:rect l="f351" t="f354" r="f352" b="f353"/>
            <a:pathLst>
              <a:path w="392086" h="55414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1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85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0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orma libre: forma 26">
            <a:extLst>
              <a:ext uri="{FF2B5EF4-FFF2-40B4-BE49-F238E27FC236}">
                <a16:creationId xmlns:a16="http://schemas.microsoft.com/office/drawing/2014/main" id="{90F38543-3E39-4E1B-99A6-A8C696E2E1B5}"/>
              </a:ext>
            </a:extLst>
          </p:cNvPr>
          <p:cNvSpPr/>
          <p:nvPr/>
        </p:nvSpPr>
        <p:spPr>
          <a:xfrm>
            <a:off x="7549825" y="3536094"/>
            <a:ext cx="182258" cy="2951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2261"/>
              <a:gd name="f7" fmla="val 295109"/>
              <a:gd name="f8" fmla="val 130221"/>
              <a:gd name="f9" fmla="val 282694"/>
              <a:gd name="f10" fmla="val 146445"/>
              <a:gd name="f11" fmla="val 272081"/>
              <a:gd name="f12" fmla="val 156936"/>
              <a:gd name="f13" fmla="val 256467"/>
              <a:gd name="f14" fmla="val 164011"/>
              <a:gd name="f15" fmla="val 238840"/>
              <a:gd name="f16" fmla="val 188775"/>
              <a:gd name="f17" fmla="val 176870"/>
              <a:gd name="f18" fmla="val 188348"/>
              <a:gd name="f19" fmla="val 114901"/>
              <a:gd name="f20" fmla="val 162669"/>
              <a:gd name="f21" fmla="val 53298"/>
              <a:gd name="f22" fmla="val 160047"/>
              <a:gd name="f23" fmla="val 47076"/>
              <a:gd name="f24" fmla="val 156326"/>
              <a:gd name="f25" fmla="val 41221"/>
              <a:gd name="f26" fmla="val 152545"/>
              <a:gd name="f27" fmla="val 35610"/>
              <a:gd name="f28" fmla="val 119791"/>
              <a:gd name="f29" fmla="val -12392"/>
              <a:gd name="f30" fmla="val 57944"/>
              <a:gd name="f31" fmla="val -11904"/>
              <a:gd name="f32" fmla="val 26898"/>
              <a:gd name="f33" fmla="val 37317"/>
              <a:gd name="f34" fmla="val 5977"/>
              <a:gd name="f35" fmla="val 70498"/>
              <a:gd name="f36" fmla="val 107948"/>
              <a:gd name="f37" fmla="val 152595"/>
              <a:gd name="f38" fmla="val 549"/>
              <a:gd name="f39" fmla="val 187483"/>
              <a:gd name="f40" fmla="val 6099"/>
              <a:gd name="f41" fmla="val 227251"/>
              <a:gd name="f42" fmla="val 30009"/>
              <a:gd name="f43" fmla="val 261773"/>
              <a:gd name="f44" fmla="val 54101"/>
              <a:gd name="f45" fmla="val 296600"/>
              <a:gd name="f46" fmla="val 96126"/>
              <a:gd name="f47" fmla="val 305079"/>
              <a:gd name="f48" fmla="val 130282"/>
              <a:gd name="f49" fmla="val 282755"/>
              <a:gd name="f50" fmla="+- 0 0 -90"/>
              <a:gd name="f51" fmla="*/ f3 1 182261"/>
              <a:gd name="f52" fmla="*/ f4 1 295109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182261"/>
              <a:gd name="f61" fmla="*/ f57 1 295109"/>
              <a:gd name="f62" fmla="*/ 130221 f58 1"/>
              <a:gd name="f63" fmla="*/ 282694 f57 1"/>
              <a:gd name="f64" fmla="*/ 164011 f58 1"/>
              <a:gd name="f65" fmla="*/ 238840 f57 1"/>
              <a:gd name="f66" fmla="*/ 162669 f58 1"/>
              <a:gd name="f67" fmla="*/ 53298 f57 1"/>
              <a:gd name="f68" fmla="*/ 152545 f58 1"/>
              <a:gd name="f69" fmla="*/ 35610 f57 1"/>
              <a:gd name="f70" fmla="*/ 26898 f58 1"/>
              <a:gd name="f71" fmla="*/ 37317 f57 1"/>
              <a:gd name="f72" fmla="*/ 0 f58 1"/>
              <a:gd name="f73" fmla="*/ 152595 f57 1"/>
              <a:gd name="f74" fmla="*/ 30009 f58 1"/>
              <a:gd name="f75" fmla="*/ 261773 f57 1"/>
              <a:gd name="f76" fmla="*/ 130282 f58 1"/>
              <a:gd name="f77" fmla="*/ 282755 f57 1"/>
              <a:gd name="f78" fmla="+- f59 0 f1"/>
              <a:gd name="f79" fmla="*/ f62 1 182261"/>
              <a:gd name="f80" fmla="*/ f63 1 295109"/>
              <a:gd name="f81" fmla="*/ f64 1 182261"/>
              <a:gd name="f82" fmla="*/ f65 1 295109"/>
              <a:gd name="f83" fmla="*/ f66 1 182261"/>
              <a:gd name="f84" fmla="*/ f67 1 295109"/>
              <a:gd name="f85" fmla="*/ f68 1 182261"/>
              <a:gd name="f86" fmla="*/ f69 1 295109"/>
              <a:gd name="f87" fmla="*/ f70 1 182261"/>
              <a:gd name="f88" fmla="*/ f71 1 295109"/>
              <a:gd name="f89" fmla="*/ f72 1 182261"/>
              <a:gd name="f90" fmla="*/ f73 1 295109"/>
              <a:gd name="f91" fmla="*/ f74 1 182261"/>
              <a:gd name="f92" fmla="*/ f75 1 295109"/>
              <a:gd name="f93" fmla="*/ f76 1 182261"/>
              <a:gd name="f94" fmla="*/ f77 1 295109"/>
              <a:gd name="f95" fmla="*/ f53 1 f60"/>
              <a:gd name="f96" fmla="*/ f54 1 f60"/>
              <a:gd name="f97" fmla="*/ f53 1 f61"/>
              <a:gd name="f98" fmla="*/ f55 1 f61"/>
              <a:gd name="f99" fmla="*/ f79 1 f60"/>
              <a:gd name="f100" fmla="*/ f80 1 f61"/>
              <a:gd name="f101" fmla="*/ f81 1 f60"/>
              <a:gd name="f102" fmla="*/ f82 1 f61"/>
              <a:gd name="f103" fmla="*/ f83 1 f60"/>
              <a:gd name="f104" fmla="*/ f84 1 f61"/>
              <a:gd name="f105" fmla="*/ f85 1 f60"/>
              <a:gd name="f106" fmla="*/ f86 1 f61"/>
              <a:gd name="f107" fmla="*/ f87 1 f60"/>
              <a:gd name="f108" fmla="*/ f88 1 f61"/>
              <a:gd name="f109" fmla="*/ f89 1 f60"/>
              <a:gd name="f110" fmla="*/ f90 1 f61"/>
              <a:gd name="f111" fmla="*/ f91 1 f60"/>
              <a:gd name="f112" fmla="*/ f92 1 f61"/>
              <a:gd name="f113" fmla="*/ f93 1 f60"/>
              <a:gd name="f114" fmla="*/ f94 1 f61"/>
              <a:gd name="f115" fmla="*/ f95 f51 1"/>
              <a:gd name="f116" fmla="*/ f96 f51 1"/>
              <a:gd name="f117" fmla="*/ f98 f52 1"/>
              <a:gd name="f118" fmla="*/ f97 f52 1"/>
              <a:gd name="f119" fmla="*/ f99 f51 1"/>
              <a:gd name="f120" fmla="*/ f100 f52 1"/>
              <a:gd name="f121" fmla="*/ f101 f51 1"/>
              <a:gd name="f122" fmla="*/ f102 f52 1"/>
              <a:gd name="f123" fmla="*/ f103 f51 1"/>
              <a:gd name="f124" fmla="*/ f104 f52 1"/>
              <a:gd name="f125" fmla="*/ f105 f51 1"/>
              <a:gd name="f126" fmla="*/ f106 f52 1"/>
              <a:gd name="f127" fmla="*/ f107 f51 1"/>
              <a:gd name="f128" fmla="*/ f108 f52 1"/>
              <a:gd name="f129" fmla="*/ f109 f51 1"/>
              <a:gd name="f130" fmla="*/ f110 f52 1"/>
              <a:gd name="f131" fmla="*/ f111 f51 1"/>
              <a:gd name="f132" fmla="*/ f112 f52 1"/>
              <a:gd name="f133" fmla="*/ f113 f51 1"/>
              <a:gd name="f134" fmla="*/ f114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19" y="f120"/>
              </a:cxn>
              <a:cxn ang="f78">
                <a:pos x="f121" y="f122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34"/>
              </a:cxn>
            </a:cxnLst>
            <a:rect l="f115" t="f118" r="f116" b="f117"/>
            <a:pathLst>
              <a:path w="182261" h="29510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5" y="f36"/>
                  <a:pt x="f5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6FAA4-57EC-4CC9-8698-3153656648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>
            <a:normAutofit/>
          </a:bodyPr>
          <a:lstStyle/>
          <a:p>
            <a:pPr marL="0" lvl="0" indent="0" algn="ctr">
              <a:lnSpc>
                <a:spcPct val="75000"/>
              </a:lnSpc>
              <a:buNone/>
            </a:pPr>
            <a:r>
              <a:rPr lang="en-US" sz="3100">
                <a:solidFill>
                  <a:srgbClr val="1D1F21"/>
                </a:solidFill>
                <a:latin typeface="Arial"/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3E6D0E49-3D44-4549-A870-8BBAC3E5B785}"/>
              </a:ext>
            </a:extLst>
          </p:cNvPr>
          <p:cNvSpPr/>
          <p:nvPr/>
        </p:nvSpPr>
        <p:spPr>
          <a:xfrm>
            <a:off x="4584051" y="1119115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860BCBED-0E17-4B62-89A6-B6164E01964C}"/>
              </a:ext>
            </a:extLst>
          </p:cNvPr>
          <p:cNvSpPr/>
          <p:nvPr/>
        </p:nvSpPr>
        <p:spPr>
          <a:xfrm>
            <a:off x="3954990" y="1172013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1CD14948-E910-44D7-B1D0-7EBEF694517B}"/>
              </a:ext>
            </a:extLst>
          </p:cNvPr>
          <p:cNvSpPr/>
          <p:nvPr/>
        </p:nvSpPr>
        <p:spPr>
          <a:xfrm>
            <a:off x="4585615" y="339015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FC7B687-D406-42EC-8F63-B6628E482949}"/>
              </a:ext>
            </a:extLst>
          </p:cNvPr>
          <p:cNvSpPr/>
          <p:nvPr/>
        </p:nvSpPr>
        <p:spPr>
          <a:xfrm rot="18900010">
            <a:off x="7189307" y="2740928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E2F5486D-0315-4399-BEFC-EA09E9F8FAFD}"/>
              </a:ext>
            </a:extLst>
          </p:cNvPr>
          <p:cNvSpPr/>
          <p:nvPr/>
        </p:nvSpPr>
        <p:spPr>
          <a:xfrm flipH="1">
            <a:off x="3950272" y="3481431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7F46882-91D3-468A-9A5E-8F9AAED0C137}"/>
              </a:ext>
            </a:extLst>
          </p:cNvPr>
          <p:cNvSpPr/>
          <p:nvPr/>
        </p:nvSpPr>
        <p:spPr>
          <a:xfrm>
            <a:off x="5809055" y="2731879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B5158433-A4E0-47D8-B83D-C416DE0386C3}"/>
              </a:ext>
            </a:extLst>
          </p:cNvPr>
          <p:cNvSpPr/>
          <p:nvPr/>
        </p:nvSpPr>
        <p:spPr>
          <a:xfrm>
            <a:off x="8297777" y="270042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CCA811A-9713-4477-AFF1-A9E747ADEB0A}"/>
              </a:ext>
            </a:extLst>
          </p:cNvPr>
          <p:cNvSpPr/>
          <p:nvPr/>
        </p:nvSpPr>
        <p:spPr>
          <a:xfrm>
            <a:off x="5213122" y="1139040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3891266-5700-40A8-948D-C14B5A69D5FF}"/>
              </a:ext>
            </a:extLst>
          </p:cNvPr>
          <p:cNvSpPr/>
          <p:nvPr/>
        </p:nvSpPr>
        <p:spPr>
          <a:xfrm rot="5400013">
            <a:off x="5803266" y="1139041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0C6530B3-1168-45E3-9FD8-21E9BECBC440}"/>
              </a:ext>
            </a:extLst>
          </p:cNvPr>
          <p:cNvSpPr/>
          <p:nvPr/>
        </p:nvSpPr>
        <p:spPr>
          <a:xfrm>
            <a:off x="5107445" y="346424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59D66440-EA9B-48BE-83D5-885CBC3B309C}"/>
              </a:ext>
            </a:extLst>
          </p:cNvPr>
          <p:cNvSpPr/>
          <p:nvPr/>
        </p:nvSpPr>
        <p:spPr>
          <a:xfrm rot="16200004">
            <a:off x="6394015" y="1102949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7388893F-BB1B-4131-B1E4-DAB0C0A00441}"/>
              </a:ext>
            </a:extLst>
          </p:cNvPr>
          <p:cNvSpPr/>
          <p:nvPr/>
        </p:nvSpPr>
        <p:spPr>
          <a:xfrm>
            <a:off x="7056415" y="1068229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79CFBC39-9536-4AA6-A4F8-DEAEB4A653A9}"/>
              </a:ext>
            </a:extLst>
          </p:cNvPr>
          <p:cNvSpPr/>
          <p:nvPr/>
        </p:nvSpPr>
        <p:spPr>
          <a:xfrm>
            <a:off x="5779309" y="3450717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7D33AAF1-1840-4EEB-BDD6-48D55DCEAC24}"/>
              </a:ext>
            </a:extLst>
          </p:cNvPr>
          <p:cNvSpPr/>
          <p:nvPr/>
        </p:nvSpPr>
        <p:spPr>
          <a:xfrm rot="20700014">
            <a:off x="4603145" y="2725670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EE389E9-2459-40AA-B63A-0F8AFF292677}"/>
              </a:ext>
            </a:extLst>
          </p:cNvPr>
          <p:cNvSpPr/>
          <p:nvPr/>
        </p:nvSpPr>
        <p:spPr>
          <a:xfrm>
            <a:off x="3300883" y="2658938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334874A-4729-476D-8CBD-167A22234CD5}"/>
              </a:ext>
            </a:extLst>
          </p:cNvPr>
          <p:cNvSpPr/>
          <p:nvPr/>
        </p:nvSpPr>
        <p:spPr>
          <a:xfrm>
            <a:off x="3282183" y="3460062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E07DD432-AE0B-4351-9391-6B410A15AE51}"/>
              </a:ext>
            </a:extLst>
          </p:cNvPr>
          <p:cNvSpPr/>
          <p:nvPr/>
        </p:nvSpPr>
        <p:spPr>
          <a:xfrm rot="18805987">
            <a:off x="7595036" y="115450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97A50B13-0180-4CFB-B485-63F4F551B4FE}"/>
              </a:ext>
            </a:extLst>
          </p:cNvPr>
          <p:cNvSpPr/>
          <p:nvPr/>
        </p:nvSpPr>
        <p:spPr>
          <a:xfrm>
            <a:off x="8199616" y="1154567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CAA2788E-D04C-41E1-BDD8-E5501A04BB4A}"/>
              </a:ext>
            </a:extLst>
          </p:cNvPr>
          <p:cNvSpPr/>
          <p:nvPr/>
        </p:nvSpPr>
        <p:spPr>
          <a:xfrm>
            <a:off x="7022610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83ACEF02-E018-4147-A5AF-3E932D447028}"/>
              </a:ext>
            </a:extLst>
          </p:cNvPr>
          <p:cNvSpPr/>
          <p:nvPr/>
        </p:nvSpPr>
        <p:spPr>
          <a:xfrm>
            <a:off x="636632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45847B5E-D2A1-4506-9CF4-5FEAD77312C3}"/>
              </a:ext>
            </a:extLst>
          </p:cNvPr>
          <p:cNvSpPr/>
          <p:nvPr/>
        </p:nvSpPr>
        <p:spPr>
          <a:xfrm>
            <a:off x="7678884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BD4F6626-503C-424A-A13F-BA9FBF29B63B}"/>
              </a:ext>
            </a:extLst>
          </p:cNvPr>
          <p:cNvSpPr/>
          <p:nvPr/>
        </p:nvSpPr>
        <p:spPr>
          <a:xfrm>
            <a:off x="833516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AEC73834-E416-4DF2-AED3-5D87879F3BDB}"/>
              </a:ext>
            </a:extLst>
          </p:cNvPr>
          <p:cNvSpPr/>
          <p:nvPr/>
        </p:nvSpPr>
        <p:spPr>
          <a:xfrm>
            <a:off x="3263393" y="1109084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28009163-C903-49F2-A035-DFC5F97CD3F2}"/>
              </a:ext>
            </a:extLst>
          </p:cNvPr>
          <p:cNvGrpSpPr/>
          <p:nvPr/>
        </p:nvGrpSpPr>
        <p:grpSpPr>
          <a:xfrm>
            <a:off x="7025856" y="4064928"/>
            <a:ext cx="303114" cy="420175"/>
            <a:chOff x="7025856" y="4064928"/>
            <a:chExt cx="303114" cy="420175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697618D6-5D63-4836-A428-4E157D3B917D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6A10EB04-A795-42FE-B603-C1D827928966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7EED4A51-ED58-4BB1-AB42-E69C5EFC1BB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C4B3A80A-1D85-405E-B346-47A49E24EB6F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041DF504-4735-4CB2-A8CA-B26FAB61F805}"/>
              </a:ext>
            </a:extLst>
          </p:cNvPr>
          <p:cNvGrpSpPr/>
          <p:nvPr/>
        </p:nvGrpSpPr>
        <p:grpSpPr>
          <a:xfrm>
            <a:off x="3235348" y="1800673"/>
            <a:ext cx="483150" cy="480763"/>
            <a:chOff x="3235348" y="1800673"/>
            <a:chExt cx="483150" cy="480763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D1B70AE6-F87F-40A7-97FB-FAF91BC93384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30163563-9EE2-44B6-995E-3216F3F0DB2F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CE9E451C-7FED-46E2-AF9F-22760B040ED8}"/>
              </a:ext>
            </a:extLst>
          </p:cNvPr>
          <p:cNvGrpSpPr/>
          <p:nvPr/>
        </p:nvGrpSpPr>
        <p:grpSpPr>
          <a:xfrm>
            <a:off x="3299914" y="4214195"/>
            <a:ext cx="371547" cy="331551"/>
            <a:chOff x="3299914" y="4214195"/>
            <a:chExt cx="371547" cy="331551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C0DF112D-34EE-498E-9713-ABD5F65BF93E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F95FA303-6410-4851-9E77-1A9245ABB797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3E06BD8D-E739-43C4-82FD-55933135A5C5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F034D007-9A81-4F56-9D06-CE8BF86BE262}"/>
              </a:ext>
            </a:extLst>
          </p:cNvPr>
          <p:cNvGrpSpPr/>
          <p:nvPr/>
        </p:nvGrpSpPr>
        <p:grpSpPr>
          <a:xfrm>
            <a:off x="6324529" y="4126476"/>
            <a:ext cx="372408" cy="364370"/>
            <a:chOff x="6324529" y="4126476"/>
            <a:chExt cx="372408" cy="364370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5C4F50B0-51A4-477D-9F81-39999EB82E58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D59E7BE6-4005-40A2-AB37-217865E1C763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B70F4DD2-3DDE-4FCA-B65F-9DD71A18BE97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179B8B19-9DAD-424E-91D0-86DBD145D295}"/>
              </a:ext>
            </a:extLst>
          </p:cNvPr>
          <p:cNvGrpSpPr/>
          <p:nvPr/>
        </p:nvGrpSpPr>
        <p:grpSpPr>
          <a:xfrm>
            <a:off x="3964161" y="4157045"/>
            <a:ext cx="352263" cy="356771"/>
            <a:chOff x="3964161" y="4157045"/>
            <a:chExt cx="352263" cy="356771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98568C10-F7DC-4B14-AAE5-21A736FDE046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F544ECB1-17D0-434C-8386-C25EADC6F902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C870F09B-2947-459D-924D-3C32AB5CC28D}"/>
              </a:ext>
            </a:extLst>
          </p:cNvPr>
          <p:cNvGrpSpPr/>
          <p:nvPr/>
        </p:nvGrpSpPr>
        <p:grpSpPr>
          <a:xfrm>
            <a:off x="7665927" y="4173513"/>
            <a:ext cx="365202" cy="332677"/>
            <a:chOff x="7665927" y="4173513"/>
            <a:chExt cx="365202" cy="332677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5B4D56C4-F54E-4E37-A1EC-78FEFDBA597F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66929D38-6C8D-4136-8506-DAB3FE4EB2A5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232C7C79-AEA8-4A7B-AF05-2D73A7B168A1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4ACDAF36-1E55-46B2-A9EC-38547C5FAE43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9BB019F1-08DA-4216-88C2-33EEAC08C3D2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55E67220-107B-4448-8F59-A60C1D803A9A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949E279F-D73A-47EF-8522-DD704A02DFAA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8EB8FA54-1E96-4895-A787-76C4C589FA04}"/>
              </a:ext>
            </a:extLst>
          </p:cNvPr>
          <p:cNvSpPr/>
          <p:nvPr/>
        </p:nvSpPr>
        <p:spPr>
          <a:xfrm>
            <a:off x="4558101" y="415770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3A26E80E-3857-43DD-89D8-5207F1B75B99}"/>
              </a:ext>
            </a:extLst>
          </p:cNvPr>
          <p:cNvGrpSpPr/>
          <p:nvPr/>
        </p:nvGrpSpPr>
        <p:grpSpPr>
          <a:xfrm>
            <a:off x="8328949" y="4140814"/>
            <a:ext cx="357082" cy="363401"/>
            <a:chOff x="8328949" y="4140814"/>
            <a:chExt cx="357082" cy="363401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1F1FCBDE-19B9-4258-8ECF-42C3469B0AD6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12732735-FAC7-4A91-94A5-99CFFBFFA005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94C3A3B7-D3D4-4DAA-AAAE-F4B96FB97132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E3EFD1E8-DCEC-4CAE-820B-A456EADEEC33}"/>
              </a:ext>
            </a:extLst>
          </p:cNvPr>
          <p:cNvGrpSpPr/>
          <p:nvPr/>
        </p:nvGrpSpPr>
        <p:grpSpPr>
          <a:xfrm>
            <a:off x="5126254" y="4158599"/>
            <a:ext cx="365202" cy="363400"/>
            <a:chOff x="5126254" y="4158599"/>
            <a:chExt cx="365202" cy="363400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C3182A64-2D36-4439-BFD8-D5C01843F3F5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95D2E55B-D4F4-4121-9FCF-BE1E3D15D7F4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4359B4A9-45C7-433C-AF0A-78908035518A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14362092-120B-454E-9C1C-F11BFE48A16D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071E3BB9-3C09-46B2-95D5-3C9843A34C33}"/>
              </a:ext>
            </a:extLst>
          </p:cNvPr>
          <p:cNvGrpSpPr/>
          <p:nvPr/>
        </p:nvGrpSpPr>
        <p:grpSpPr>
          <a:xfrm>
            <a:off x="5733041" y="4193493"/>
            <a:ext cx="362504" cy="283866"/>
            <a:chOff x="5733041" y="4193493"/>
            <a:chExt cx="362504" cy="283866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4C17071F-DB13-4B51-94AE-92A07AD049B1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12A49917-0CE4-4B4F-A92F-825DF096EC32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CFE5FA1C-3692-4624-9B91-D076F85E909F}"/>
              </a:ext>
            </a:extLst>
          </p:cNvPr>
          <p:cNvGrpSpPr/>
          <p:nvPr/>
        </p:nvGrpSpPr>
        <p:grpSpPr>
          <a:xfrm>
            <a:off x="3923617" y="1891747"/>
            <a:ext cx="360502" cy="414707"/>
            <a:chOff x="3923617" y="1891747"/>
            <a:chExt cx="360502" cy="414707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588F976B-DF2F-4DEF-904E-C5637A405F6F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FC0E4EAE-2A60-4508-BB40-183FACA44280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AF9AC8CF-51D0-4E8D-BB77-26D94E96729E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D281260B-D9C2-40A9-BF47-CFEC3FF1AB49}"/>
              </a:ext>
            </a:extLst>
          </p:cNvPr>
          <p:cNvGrpSpPr/>
          <p:nvPr/>
        </p:nvGrpSpPr>
        <p:grpSpPr>
          <a:xfrm>
            <a:off x="6993477" y="1888684"/>
            <a:ext cx="416125" cy="415100"/>
            <a:chOff x="6993477" y="1888684"/>
            <a:chExt cx="416125" cy="415100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8F30B28B-DF6B-4877-B074-ED6E53F300F8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096C308B-3FE6-49C7-9876-3EF56BE04998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28129F9F-5BDF-4338-A252-7124A9EF172B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663AC138-1462-400A-9BF1-C6053A3226B0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EB878F83-27D2-4103-A1EE-36066CC0D6DD}"/>
              </a:ext>
            </a:extLst>
          </p:cNvPr>
          <p:cNvGrpSpPr/>
          <p:nvPr/>
        </p:nvGrpSpPr>
        <p:grpSpPr>
          <a:xfrm>
            <a:off x="4569814" y="1891747"/>
            <a:ext cx="480718" cy="415100"/>
            <a:chOff x="4569814" y="1891747"/>
            <a:chExt cx="480718" cy="415100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35972550-33C4-4129-B7CC-88322A5D13EE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EF3B59AF-101A-4300-9723-0229F9D71A28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2E7618ED-AB48-425B-85E6-95F182F1A30B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3B896D2B-7BD8-4353-B72C-6072DF9441CA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66EEFC4E-8D6C-42CB-A000-E82B15E56657}"/>
              </a:ext>
            </a:extLst>
          </p:cNvPr>
          <p:cNvGrpSpPr/>
          <p:nvPr/>
        </p:nvGrpSpPr>
        <p:grpSpPr>
          <a:xfrm>
            <a:off x="7585149" y="1867515"/>
            <a:ext cx="421867" cy="414489"/>
            <a:chOff x="7585149" y="1867515"/>
            <a:chExt cx="421867" cy="414489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7718351F-3E5F-4660-939C-4AADEB96E2FB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2E5A5735-A633-47D3-95C1-C0F4F997BC93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073F96C6-D6B6-4A09-B3C2-A2E23978C9BA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589087CF-60AA-44E0-A7AD-7C430B356B90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05CD0687-F6DD-4D37-B9F0-799E299A032A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F8AF6F5B-C7F3-46E6-8CAF-44722151DBA4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BD4675F7-1A7F-49A7-8B30-875457DDC235}"/>
              </a:ext>
            </a:extLst>
          </p:cNvPr>
          <p:cNvSpPr/>
          <p:nvPr/>
        </p:nvSpPr>
        <p:spPr>
          <a:xfrm>
            <a:off x="5201838" y="1892561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FD776A46-B0A4-4616-9F23-CD87CA965C90}"/>
              </a:ext>
            </a:extLst>
          </p:cNvPr>
          <p:cNvGrpSpPr/>
          <p:nvPr/>
        </p:nvGrpSpPr>
        <p:grpSpPr>
          <a:xfrm>
            <a:off x="8230413" y="1867735"/>
            <a:ext cx="415101" cy="378030"/>
            <a:chOff x="8230413" y="1867735"/>
            <a:chExt cx="415101" cy="378030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CDFC6E1C-4C85-4B06-BFC7-897A586D34F3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C5C0EAAD-B085-48DB-B22C-8F5A817544BF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F661A6FE-9970-4DDB-AFC4-9B49D78E3909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D7769936-31BB-42AD-98ED-159555B88BB9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474035BA-114D-4A6F-96F1-208247F8FE49}"/>
              </a:ext>
            </a:extLst>
          </p:cNvPr>
          <p:cNvGrpSpPr/>
          <p:nvPr/>
        </p:nvGrpSpPr>
        <p:grpSpPr>
          <a:xfrm>
            <a:off x="5776493" y="1872352"/>
            <a:ext cx="415128" cy="414872"/>
            <a:chOff x="5776493" y="1872352"/>
            <a:chExt cx="415128" cy="414872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D176DD1C-6C28-4005-8974-DEAF84557E8E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FFB20FE7-E529-4C47-BCC1-9A46E4F30D6F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A727E824-009F-44D1-911C-2593F6AFF10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ED0F376F-2F09-43FB-A2B2-3D85554F9BE8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39314895-4C9F-45E4-8EF3-E660E3C6D57B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CBE302E7-C170-4BE5-9E95-6521077BBB60}"/>
              </a:ext>
            </a:extLst>
          </p:cNvPr>
          <p:cNvGrpSpPr/>
          <p:nvPr/>
        </p:nvGrpSpPr>
        <p:grpSpPr>
          <a:xfrm>
            <a:off x="6397014" y="1856360"/>
            <a:ext cx="418200" cy="413070"/>
            <a:chOff x="6397014" y="1856360"/>
            <a:chExt cx="418200" cy="413070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9DBE4B82-DF8B-4096-84ED-B8F1685AF33C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92F18839-9760-4873-826C-E33DF595A5E5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116AEA2B-2A51-40A1-A5D2-5F2AE286B95B}"/>
              </a:ext>
            </a:extLst>
          </p:cNvPr>
          <p:cNvGrpSpPr/>
          <p:nvPr/>
        </p:nvGrpSpPr>
        <p:grpSpPr>
          <a:xfrm>
            <a:off x="3885541" y="2599748"/>
            <a:ext cx="501822" cy="501823"/>
            <a:chOff x="3885541" y="2599748"/>
            <a:chExt cx="501822" cy="501823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61BC0DB2-4845-4706-A9DF-A2452F09720C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69B70B43-48B1-45B7-A795-516B1CBECCE2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BC431EFF-6120-4205-877B-8AAA71CFC861}"/>
              </a:ext>
            </a:extLst>
          </p:cNvPr>
          <p:cNvGrpSpPr/>
          <p:nvPr/>
        </p:nvGrpSpPr>
        <p:grpSpPr>
          <a:xfrm>
            <a:off x="5180761" y="2670651"/>
            <a:ext cx="395020" cy="395021"/>
            <a:chOff x="5180761" y="2670651"/>
            <a:chExt cx="395020" cy="395021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87B86082-4DFE-4B08-8786-FE3103D6952D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998DB820-076C-40E7-93E2-887433A757D2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8ADA8B7E-FAAF-4ED0-A5FF-D7C42A2DF82A}"/>
              </a:ext>
            </a:extLst>
          </p:cNvPr>
          <p:cNvGrpSpPr/>
          <p:nvPr/>
        </p:nvGrpSpPr>
        <p:grpSpPr>
          <a:xfrm>
            <a:off x="7593278" y="2726923"/>
            <a:ext cx="441298" cy="284452"/>
            <a:chOff x="7593278" y="2726923"/>
            <a:chExt cx="441298" cy="284452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9E1A87DC-621C-45D1-9789-EC10D7291EC2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A6266542-C67F-4B85-B948-B0937A9F0192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B8135D07-6D5B-4EFE-8D97-677D4762C6A1}"/>
              </a:ext>
            </a:extLst>
          </p:cNvPr>
          <p:cNvGrpSpPr/>
          <p:nvPr/>
        </p:nvGrpSpPr>
        <p:grpSpPr>
          <a:xfrm>
            <a:off x="6432410" y="2748311"/>
            <a:ext cx="338931" cy="317744"/>
            <a:chOff x="6432410" y="2748311"/>
            <a:chExt cx="338931" cy="317744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843A3EA6-B581-4E58-B1A5-F677C2047CDD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D8B06A49-DD0A-4A10-88F3-FEA2B36BEBF6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5AE41350-D5FE-4CB6-A307-2288FDC36F74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290D80AB-B4B6-44B5-B860-DEEF6880F948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493D449B-2B8E-4290-B74C-86361946A06C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A016D417-4F88-49B2-B38F-2CCD11598294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1DEDA-D0F3-42F1-94B3-3AB94024E0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>
            <a:normAutofit/>
          </a:bodyPr>
          <a:lstStyle/>
          <a:p>
            <a:pPr marL="0" lvl="0" indent="0" algn="ctr">
              <a:lnSpc>
                <a:spcPct val="75000"/>
              </a:lnSpc>
              <a:buNone/>
            </a:pPr>
            <a:r>
              <a:rPr lang="en-US" sz="3100">
                <a:solidFill>
                  <a:srgbClr val="1D1F21"/>
                </a:solidFill>
                <a:latin typeface="Arial"/>
                <a:cs typeface="Arial" pitchFamily="34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A0843AA4-657A-45F8-85F5-240D142F018C}"/>
              </a:ext>
            </a:extLst>
          </p:cNvPr>
          <p:cNvSpPr/>
          <p:nvPr/>
        </p:nvSpPr>
        <p:spPr>
          <a:xfrm>
            <a:off x="4530806" y="1242450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726C9FD1-4E47-4570-9586-7096D4310230}"/>
              </a:ext>
            </a:extLst>
          </p:cNvPr>
          <p:cNvSpPr/>
          <p:nvPr/>
        </p:nvSpPr>
        <p:spPr>
          <a:xfrm>
            <a:off x="5223912" y="125333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CB9F0A99-CE44-42B3-B473-60FC4544E996}"/>
              </a:ext>
            </a:extLst>
          </p:cNvPr>
          <p:cNvGrpSpPr/>
          <p:nvPr/>
        </p:nvGrpSpPr>
        <p:grpSpPr>
          <a:xfrm>
            <a:off x="3837179" y="1242450"/>
            <a:ext cx="415402" cy="489222"/>
            <a:chOff x="3837179" y="1242450"/>
            <a:chExt cx="415402" cy="489222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BA91DAF6-2E61-4BB1-98C6-8E195886B9A6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A02F1BBE-B9AF-4A07-888A-6F1919676658}"/>
                </a:ext>
              </a:extLst>
            </p:cNvPr>
            <p:cNvSpPr/>
            <p:nvPr/>
          </p:nvSpPr>
          <p:spPr>
            <a:xfrm rot="18100527">
              <a:off x="3982997" y="1232469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DE5B2E48-139B-4897-BA99-23900B487156}"/>
              </a:ext>
            </a:extLst>
          </p:cNvPr>
          <p:cNvSpPr/>
          <p:nvPr/>
        </p:nvSpPr>
        <p:spPr>
          <a:xfrm>
            <a:off x="3157670" y="126899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05564B94-43EE-462C-AF40-8E4F459B0475}"/>
              </a:ext>
            </a:extLst>
          </p:cNvPr>
          <p:cNvSpPr/>
          <p:nvPr/>
        </p:nvSpPr>
        <p:spPr>
          <a:xfrm>
            <a:off x="8484004" y="125335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6C6BA1FA-ECE5-487D-B37D-15463AE183E1}"/>
              </a:ext>
            </a:extLst>
          </p:cNvPr>
          <p:cNvSpPr/>
          <p:nvPr/>
        </p:nvSpPr>
        <p:spPr>
          <a:xfrm>
            <a:off x="3829973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5F4D8ADC-0C4B-4D9F-A891-DFB523322304}"/>
              </a:ext>
            </a:extLst>
          </p:cNvPr>
          <p:cNvSpPr/>
          <p:nvPr/>
        </p:nvSpPr>
        <p:spPr>
          <a:xfrm>
            <a:off x="3128866" y="408135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4F0DE56D-77D4-47A9-B85F-D2696CEF6989}"/>
              </a:ext>
            </a:extLst>
          </p:cNvPr>
          <p:cNvSpPr/>
          <p:nvPr/>
        </p:nvSpPr>
        <p:spPr>
          <a:xfrm>
            <a:off x="5227167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7DED1DE-77C4-41A2-A1FF-D8A23CE7291E}"/>
              </a:ext>
            </a:extLst>
          </p:cNvPr>
          <p:cNvSpPr/>
          <p:nvPr/>
        </p:nvSpPr>
        <p:spPr>
          <a:xfrm>
            <a:off x="4523600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A249BBA2-D308-4000-8DA0-805C2FC7319A}"/>
              </a:ext>
            </a:extLst>
          </p:cNvPr>
          <p:cNvSpPr/>
          <p:nvPr/>
        </p:nvSpPr>
        <p:spPr>
          <a:xfrm>
            <a:off x="5943481" y="407204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96019E6C-AB9A-4417-951C-39C60DC17CFE}"/>
              </a:ext>
            </a:extLst>
          </p:cNvPr>
          <p:cNvSpPr/>
          <p:nvPr/>
        </p:nvSpPr>
        <p:spPr>
          <a:xfrm>
            <a:off x="6610938" y="4104238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63616002-8325-459D-966E-E00F58111A28}"/>
              </a:ext>
            </a:extLst>
          </p:cNvPr>
          <p:cNvGrpSpPr/>
          <p:nvPr/>
        </p:nvGrpSpPr>
        <p:grpSpPr>
          <a:xfrm>
            <a:off x="7851532" y="4063209"/>
            <a:ext cx="410839" cy="437879"/>
            <a:chOff x="7851532" y="4063209"/>
            <a:chExt cx="410839" cy="437879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F2162877-F55E-4645-A1EA-371159449FBA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2266F958-2CE3-4B15-936A-D73DB260FC3A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C4AC9A3C-C14A-472A-9A97-49E567175368}"/>
              </a:ext>
            </a:extLst>
          </p:cNvPr>
          <p:cNvGrpSpPr/>
          <p:nvPr/>
        </p:nvGrpSpPr>
        <p:grpSpPr>
          <a:xfrm>
            <a:off x="3983592" y="2777115"/>
            <a:ext cx="392753" cy="381085"/>
            <a:chOff x="3983592" y="2777115"/>
            <a:chExt cx="392753" cy="381085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9CE50C88-87F2-4083-B0AF-53AC6E5C88CC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4119B28A-A4A8-4A02-9CCF-D69406FF4A52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FEEBADB4-86F3-4EE3-AFFE-8D8D51BB1068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8F34FB13-A244-41DF-B002-9F74424003F5}"/>
              </a:ext>
            </a:extLst>
          </p:cNvPr>
          <p:cNvGrpSpPr/>
          <p:nvPr/>
        </p:nvGrpSpPr>
        <p:grpSpPr>
          <a:xfrm>
            <a:off x="4578208" y="2751804"/>
            <a:ext cx="392753" cy="410263"/>
            <a:chOff x="4578208" y="2751804"/>
            <a:chExt cx="392753" cy="410263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D5EA8060-7B5B-4A03-B202-B81500D6BF14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A986FB90-A8ED-48E4-8DB2-356D2BADA288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00F69B26-1D91-4FBF-AFEF-5B10439968A0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946EC2C1-7FDC-4B41-BA8C-1814677218F8}"/>
              </a:ext>
            </a:extLst>
          </p:cNvPr>
          <p:cNvGrpSpPr/>
          <p:nvPr/>
        </p:nvGrpSpPr>
        <p:grpSpPr>
          <a:xfrm>
            <a:off x="7130125" y="2760820"/>
            <a:ext cx="359660" cy="371036"/>
            <a:chOff x="7130125" y="2760820"/>
            <a:chExt cx="359660" cy="371036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951BBC10-673D-4E4B-9373-B8FB295AB79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9BCF3264-0347-4952-A264-E5265019299E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26E3AAA4-8380-4A6E-BCA9-FD0FB8ECB740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4B2D0D28-551B-4DD7-BF7B-F50E2D0CB030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A193BD97-D405-43A8-A302-5658BCAB4875}"/>
              </a:ext>
            </a:extLst>
          </p:cNvPr>
          <p:cNvGrpSpPr/>
          <p:nvPr/>
        </p:nvGrpSpPr>
        <p:grpSpPr>
          <a:xfrm>
            <a:off x="6403515" y="1179621"/>
            <a:ext cx="515511" cy="543501"/>
            <a:chOff x="6403515" y="1179621"/>
            <a:chExt cx="515511" cy="543501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B72CBCE3-A20E-4103-8065-7729FBE87B29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4B57C8C0-B4F1-438A-BCF7-C9613E724098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422D3D87-E729-42DE-B553-F3A3C5552C82}"/>
              </a:ext>
            </a:extLst>
          </p:cNvPr>
          <p:cNvSpPr/>
          <p:nvPr/>
        </p:nvSpPr>
        <p:spPr>
          <a:xfrm>
            <a:off x="5229481" y="273066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1F9FA95E-901B-4ECE-A68A-46BFDC1376BF}"/>
              </a:ext>
            </a:extLst>
          </p:cNvPr>
          <p:cNvGrpSpPr/>
          <p:nvPr/>
        </p:nvGrpSpPr>
        <p:grpSpPr>
          <a:xfrm>
            <a:off x="8474320" y="2073136"/>
            <a:ext cx="350645" cy="379421"/>
            <a:chOff x="8474320" y="2073136"/>
            <a:chExt cx="350645" cy="379421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BA723FE4-C769-41EA-9937-830F261E4F9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2F962DA8-20CD-484E-847B-352E7BE22A33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28502EA6-0D4A-436A-8E41-EE8852528BED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9B3F7DF7-B109-43CB-8FAB-887E98DE2281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5C2A6AF9-F581-4F43-969F-6B7581A54028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90EFE909-73D9-4EEE-8F2A-05121A1233B6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06949940-A548-440E-81B9-624C5D94D690}"/>
              </a:ext>
            </a:extLst>
          </p:cNvPr>
          <p:cNvGrpSpPr/>
          <p:nvPr/>
        </p:nvGrpSpPr>
        <p:grpSpPr>
          <a:xfrm>
            <a:off x="5866287" y="1210345"/>
            <a:ext cx="427692" cy="535545"/>
            <a:chOff x="5866287" y="1210345"/>
            <a:chExt cx="427692" cy="535545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0C987A4F-FD33-47D2-91FE-0C32D5531626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C713E5CD-95BB-4DAF-8B4E-80BB11F2F6FD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FF2D4287-9366-46A4-96E0-4E4757CC4649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90D7313C-2CA4-47FC-9926-F4B252B4B0C4}"/>
              </a:ext>
            </a:extLst>
          </p:cNvPr>
          <p:cNvGrpSpPr/>
          <p:nvPr/>
        </p:nvGrpSpPr>
        <p:grpSpPr>
          <a:xfrm>
            <a:off x="5943481" y="2730343"/>
            <a:ext cx="392752" cy="418456"/>
            <a:chOff x="5943481" y="2730343"/>
            <a:chExt cx="392752" cy="418456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421F3CEB-59A2-4886-82FE-1CE505249E9F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CB63B7F8-FAF1-4846-BF32-90F4BD6BA426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174A72CB-68D0-43E3-8E5D-C4E48DDBDD5B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03DB3822-BC24-4095-8B6B-8093EB1D1821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3DA27EBE-F7F5-435B-802C-431DCF1C173A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A3B67E36-70BB-4DBC-AC72-335071F37E91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B0202272-4E1C-40C1-9263-B2F65D98E01B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02131F1B-5AE9-467C-8D47-EF40D6D4A947}"/>
              </a:ext>
            </a:extLst>
          </p:cNvPr>
          <p:cNvGrpSpPr/>
          <p:nvPr/>
        </p:nvGrpSpPr>
        <p:grpSpPr>
          <a:xfrm>
            <a:off x="7068732" y="1223851"/>
            <a:ext cx="512987" cy="541708"/>
            <a:chOff x="7068732" y="1223851"/>
            <a:chExt cx="512987" cy="541708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73DD4A79-D216-456E-B4F1-2E59C0245ADC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CE31C67E-B9AB-4251-97DD-392261AF72AE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CC13A13E-41AD-43C6-BF34-70C72120648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555A2563-D108-403B-926F-B72F98DA7311}"/>
              </a:ext>
            </a:extLst>
          </p:cNvPr>
          <p:cNvGrpSpPr/>
          <p:nvPr/>
        </p:nvGrpSpPr>
        <p:grpSpPr>
          <a:xfrm>
            <a:off x="3206883" y="2729063"/>
            <a:ext cx="392753" cy="419645"/>
            <a:chOff x="3206883" y="2729063"/>
            <a:chExt cx="392753" cy="419645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6FAABA84-12C7-4049-A68B-3489D6C46191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4D22B641-CA71-4A70-AF9A-D1D1682EFBE0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D99A71C4-3F3A-4725-8C3B-44A27BDBC70F}"/>
              </a:ext>
            </a:extLst>
          </p:cNvPr>
          <p:cNvSpPr/>
          <p:nvPr/>
        </p:nvSpPr>
        <p:spPr>
          <a:xfrm>
            <a:off x="6560966" y="2788206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0E18583A-6134-43E0-9138-7440FB9D0ECC}"/>
              </a:ext>
            </a:extLst>
          </p:cNvPr>
          <p:cNvGrpSpPr/>
          <p:nvPr/>
        </p:nvGrpSpPr>
        <p:grpSpPr>
          <a:xfrm>
            <a:off x="7862157" y="2742742"/>
            <a:ext cx="359688" cy="378726"/>
            <a:chOff x="7862157" y="2742742"/>
            <a:chExt cx="359688" cy="378726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AD7C3A99-7500-4176-A1A5-84A3304ABC82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5B3A6553-9343-417D-9BC4-260C3E1500E6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A0881157-ED2F-4391-AB81-3A64E603C39E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041E9FF7-7928-47AE-BC5D-EFFA741D3385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5DFA9889-4439-46A9-BBE8-C7A285993EF2}"/>
              </a:ext>
            </a:extLst>
          </p:cNvPr>
          <p:cNvGrpSpPr/>
          <p:nvPr/>
        </p:nvGrpSpPr>
        <p:grpSpPr>
          <a:xfrm>
            <a:off x="3835469" y="3466947"/>
            <a:ext cx="316967" cy="383407"/>
            <a:chOff x="3835469" y="3466947"/>
            <a:chExt cx="316967" cy="383407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B394DEFB-0201-4D87-9531-321C02761C78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54C22212-A6C6-44A3-BB4D-5C014DC57012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F2E2F630-D2F4-400F-916A-C915F0465B58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D3E45663-2998-41CA-95BC-9416CD522DBD}"/>
              </a:ext>
            </a:extLst>
          </p:cNvPr>
          <p:cNvGrpSpPr/>
          <p:nvPr/>
        </p:nvGrpSpPr>
        <p:grpSpPr>
          <a:xfrm>
            <a:off x="5224150" y="3470614"/>
            <a:ext cx="365019" cy="360365"/>
            <a:chOff x="5224150" y="3470614"/>
            <a:chExt cx="365019" cy="360365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4EF77CB9-7591-45D5-918D-687F661107AF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67C5FBBF-6E02-477D-9395-A59EFA092549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99AE9A15-89C9-4E17-BB86-C93E94FE7BF3}"/>
              </a:ext>
            </a:extLst>
          </p:cNvPr>
          <p:cNvGrpSpPr/>
          <p:nvPr/>
        </p:nvGrpSpPr>
        <p:grpSpPr>
          <a:xfrm>
            <a:off x="5924589" y="3439222"/>
            <a:ext cx="360237" cy="383893"/>
            <a:chOff x="5924589" y="3439222"/>
            <a:chExt cx="360237" cy="383893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35B56685-74F0-4603-BD63-8509DE3CB593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23F3CBE8-2286-4007-8A39-138CE5021BC4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964CF199-B5FC-4D42-96D5-92AA9E53BA60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92842622-EECF-46BA-BFBB-CC9B4C56D636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EDE4B9D3-EF90-4A9D-8DF6-B8921407F6AB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C8A0AF25-1812-45EC-88D4-F7B007FFAB2C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B962A031-B5EA-40BB-B585-6497CAED5C0E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8D1AAEF2-B2EC-4C50-9661-7DF16C45BB44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BDD88D45-EFE8-410C-AC34-DC9BAA002CC5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9879293C-BC85-4994-BE7F-59FBA5C4A0EF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6CC19D70-443D-46A5-8ECA-8E414679B30D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0D3135B3-74C7-4B0C-9948-7E3F3EDB358D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C5720F0F-D855-4E46-8EF9-89090D6AFD74}"/>
              </a:ext>
            </a:extLst>
          </p:cNvPr>
          <p:cNvGrpSpPr/>
          <p:nvPr/>
        </p:nvGrpSpPr>
        <p:grpSpPr>
          <a:xfrm>
            <a:off x="8527703" y="2749024"/>
            <a:ext cx="259506" cy="362596"/>
            <a:chOff x="8527703" y="2749024"/>
            <a:chExt cx="259506" cy="362596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4095792C-B345-431E-B149-2833219807C0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27781641-817F-4A65-AC72-DE8210016E40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7DEF612E-9932-4BF1-BE99-45698C71C097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4A10DAAA-E562-4CE6-B7B3-A9A7244688D5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321DEBD1-3074-4060-B8F5-EB9B1D787805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DF88AEEB-2C4F-4185-976C-BB14689A2D90}"/>
              </a:ext>
            </a:extLst>
          </p:cNvPr>
          <p:cNvGrpSpPr/>
          <p:nvPr/>
        </p:nvGrpSpPr>
        <p:grpSpPr>
          <a:xfrm>
            <a:off x="6584749" y="3481321"/>
            <a:ext cx="361179" cy="338858"/>
            <a:chOff x="6584749" y="3481321"/>
            <a:chExt cx="361179" cy="338858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43B7DFF7-FFBF-4BB9-8BBB-65559F45A485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B92F87C5-8E3A-4C36-84FE-695AC841AA1C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3E7CD3E6-A93F-46B7-9575-9A612423816C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CDF3A7A3-6501-41E8-9B76-A9E1E156D252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4E700CD1-1A98-4E45-A05A-ECEBA7D78EAD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1FAE30DB-26AB-474D-A779-A8161EC955D7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BC2AF00D-F385-4E1D-81D3-A10B75730C8A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BD560E99-ABB4-487E-90CF-4AD845254DBC}"/>
              </a:ext>
            </a:extLst>
          </p:cNvPr>
          <p:cNvGrpSpPr/>
          <p:nvPr/>
        </p:nvGrpSpPr>
        <p:grpSpPr>
          <a:xfrm>
            <a:off x="3132295" y="3410510"/>
            <a:ext cx="360200" cy="381844"/>
            <a:chOff x="3132295" y="3410510"/>
            <a:chExt cx="360200" cy="381844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B8D75068-BE44-482D-B6FF-222EDC5B07AD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E96D2ECD-333C-4C1C-9424-7C6737F029C6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9F80C25D-38F8-4741-8D69-0AEE45968928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BFCA1720-A006-4A54-A787-35DB4A2F4264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E8A2F59D-11CA-493D-B560-30FAE2BEA4B9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7EF152D2-3788-4CBA-B318-D2581BE6975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36644E98-3C20-4AB0-9BAF-E0F61ABFFEB8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4FF7FCD8-A3E3-41C5-9115-9A1FE5778292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C9C9808C-248B-49F9-8447-74A64FAA9A87}"/>
              </a:ext>
            </a:extLst>
          </p:cNvPr>
          <p:cNvGrpSpPr/>
          <p:nvPr/>
        </p:nvGrpSpPr>
        <p:grpSpPr>
          <a:xfrm>
            <a:off x="7136517" y="3419289"/>
            <a:ext cx="362148" cy="386982"/>
            <a:chOff x="7136517" y="3419289"/>
            <a:chExt cx="362148" cy="386982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795E047E-057F-4EE0-B323-E61A7C735126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BF722896-88E8-4B41-97D2-CA80FE735B48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C82DB0A3-2D68-4263-8BF8-69CC0A162EAF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0CD5B3B1-88F1-458E-9F95-4F80AF55A56E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35DDEF93-ECA1-48DF-BEC7-AB4440DE18DF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CCB9A92D-8A69-4CDC-9402-9B83E7D29BF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7D988FEF-B339-47EC-A253-A0F1212A6DE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027F05B2-B0F3-4D08-B994-796C19EC1F2C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0CC0DF2A-F5FF-450F-9FC2-F523AE75B4BD}"/>
              </a:ext>
            </a:extLst>
          </p:cNvPr>
          <p:cNvGrpSpPr/>
          <p:nvPr/>
        </p:nvGrpSpPr>
        <p:grpSpPr>
          <a:xfrm>
            <a:off x="7115229" y="3964728"/>
            <a:ext cx="532236" cy="525935"/>
            <a:chOff x="7115229" y="3964728"/>
            <a:chExt cx="532236" cy="525935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EE3359A5-B46F-4A09-A784-7CBB9F4A881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8F9F660E-FA8F-40CF-B568-CCFFC9DB32D6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281A790F-7E1E-4C94-93E1-74098E275FD5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7F37C2A0-7E52-4FF8-A074-0630C0B39A9B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EFCADE6B-CCC1-4E3A-AF46-59D992431998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18FBBFD9-A2BE-4551-AABC-DDE8B93A494A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7615457A-9F01-41F9-9920-0B8C0F6807B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33C804A4-2DA0-4E34-919F-EF8FE96D14DD}"/>
              </a:ext>
            </a:extLst>
          </p:cNvPr>
          <p:cNvGrpSpPr/>
          <p:nvPr/>
        </p:nvGrpSpPr>
        <p:grpSpPr>
          <a:xfrm>
            <a:off x="8485796" y="3337175"/>
            <a:ext cx="413345" cy="440549"/>
            <a:chOff x="8485796" y="3337175"/>
            <a:chExt cx="413345" cy="440549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0D678342-E706-4F34-A0AC-ADFA408914E3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0058A230-E92C-47EF-991C-9D503B7C81D4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35F11F6E-8966-4FFB-91A8-66C1D8AD3834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18F4D3B4-A4AC-4541-8F5A-4C6B0A3E72B4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B791AF77-CF9F-49B2-A722-BD4E598D52F9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F40CD04C-8F54-4F2B-9FDE-550473C1E4B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66D51973-154C-41B1-A50E-FF19EC0C2309}"/>
              </a:ext>
            </a:extLst>
          </p:cNvPr>
          <p:cNvGrpSpPr/>
          <p:nvPr/>
        </p:nvGrpSpPr>
        <p:grpSpPr>
          <a:xfrm>
            <a:off x="4518516" y="3505370"/>
            <a:ext cx="362148" cy="384935"/>
            <a:chOff x="4518516" y="3505370"/>
            <a:chExt cx="362148" cy="384935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CD0C2B0D-7002-4735-8F36-DEA856B3A8B4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7031E40E-D867-445E-B825-7111FD6761CF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CF1B2FE4-2BD6-4C16-B30F-5D0752B5903D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A90D62EC-F2C1-477A-80EF-446D13AF0CE8}"/>
              </a:ext>
            </a:extLst>
          </p:cNvPr>
          <p:cNvGrpSpPr/>
          <p:nvPr/>
        </p:nvGrpSpPr>
        <p:grpSpPr>
          <a:xfrm>
            <a:off x="7861508" y="3405280"/>
            <a:ext cx="340046" cy="360374"/>
            <a:chOff x="7861508" y="3405280"/>
            <a:chExt cx="340046" cy="360374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8BC04BE1-BECB-454E-B119-243BFDB02FBE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0421174C-2638-40D9-A7DA-640B04E8832D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5542CB86-E6F9-4047-B40C-E0BDCAA3FFEC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93DD214A-FFBC-40B3-8E77-3B8A469FC1E6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FB697492-5E6E-418D-B09F-CAB6EDAB84D4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D106D008-A52F-4A53-92D7-9690A7465D65}"/>
              </a:ext>
            </a:extLst>
          </p:cNvPr>
          <p:cNvGrpSpPr/>
          <p:nvPr/>
        </p:nvGrpSpPr>
        <p:grpSpPr>
          <a:xfrm>
            <a:off x="7780583" y="1954575"/>
            <a:ext cx="472799" cy="502554"/>
            <a:chOff x="7780583" y="1954575"/>
            <a:chExt cx="472799" cy="502554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93879BB9-4D2D-4DAD-938E-35C0FDECA1BF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3A27E5D3-C0CB-4C83-8F98-16861A15B417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F4D6AB4D-1BA1-4861-94AF-AE1BD0A20CD1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A0B0B9FF-CCAE-4FB2-B9F4-19590B06AC82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4F5C44CB-65A3-47C7-9347-E5E640D41028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98AE2EAA-FD84-406A-92F8-2B29898A9F0C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456773F8-F101-4B6D-8409-66A0A10A505F}"/>
              </a:ext>
            </a:extLst>
          </p:cNvPr>
          <p:cNvGrpSpPr/>
          <p:nvPr/>
        </p:nvGrpSpPr>
        <p:grpSpPr>
          <a:xfrm>
            <a:off x="3786941" y="1990740"/>
            <a:ext cx="470294" cy="502554"/>
            <a:chOff x="3786941" y="1990740"/>
            <a:chExt cx="470294" cy="502554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DD89343B-4C55-4C9C-A5FB-E85B1A1E92CC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9C0D43BD-4D2F-48AC-B748-DCDCA3FA67B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80A2E512-7A85-42DF-941F-0CDF83DA1AF8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7E16A2A6-30DE-4ACE-8EEA-D3DADAE2A0F1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87320072-FA2C-41F3-A9B8-F503BA08A758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B5D5E0F8-3A2C-4AAF-B898-22B610412B5E}"/>
              </a:ext>
            </a:extLst>
          </p:cNvPr>
          <p:cNvGrpSpPr/>
          <p:nvPr/>
        </p:nvGrpSpPr>
        <p:grpSpPr>
          <a:xfrm>
            <a:off x="7125388" y="1994909"/>
            <a:ext cx="304760" cy="502545"/>
            <a:chOff x="7125388" y="1994909"/>
            <a:chExt cx="304760" cy="502545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2DF56586-BA4B-418D-9592-2DD011F69D7E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ABA6D6F3-28F5-410C-ADC1-F38F88AD3A94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4EAC08E8-4BB9-42D0-BCF3-C46D531144EB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D108068B-A9BE-48EC-B412-73C14EFEEE2F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603BDF69-085F-4685-A5B4-8D372787ADBB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8108731E-AA37-49A7-B015-B86566365B48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568868DA-73AD-434C-A11B-033CEA83371F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45986DB3-EC47-4B9C-8A6F-64AA864B37BC}"/>
              </a:ext>
            </a:extLst>
          </p:cNvPr>
          <p:cNvGrpSpPr/>
          <p:nvPr/>
        </p:nvGrpSpPr>
        <p:grpSpPr>
          <a:xfrm>
            <a:off x="4513652" y="1981568"/>
            <a:ext cx="470257" cy="499874"/>
            <a:chOff x="4513652" y="1981568"/>
            <a:chExt cx="470257" cy="499874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1B05AD71-7C06-4F4A-8427-CA4868285065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B54AA0CE-DFF9-4C82-B594-BAAAB194B054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5BFEA23F-67F7-4D30-A6CE-19BC911D4C6B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F1D4EB43-8827-4EEC-B7C9-115D76CE7279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42D3B667-585F-4F86-BEC0-D120957C81F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98CBFAA4-EC9B-49A3-AC2C-D76B6881B440}"/>
              </a:ext>
            </a:extLst>
          </p:cNvPr>
          <p:cNvGrpSpPr/>
          <p:nvPr/>
        </p:nvGrpSpPr>
        <p:grpSpPr>
          <a:xfrm>
            <a:off x="5183294" y="1990045"/>
            <a:ext cx="471528" cy="504328"/>
            <a:chOff x="5183294" y="1990045"/>
            <a:chExt cx="471528" cy="504328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BF2E1E92-DA23-46D2-8AE6-FAC29E48EF4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9164F63A-83FB-41D5-9702-0D297C6BD055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E8EFA79B-9793-4408-BCD5-35EA7949DA4B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AC3AADE1-48E8-4820-9FE3-D7D5C696DA5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6DF3C353-D026-4883-A380-B2B2A3C67FF1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2944FF6D-ECA1-4465-9AB1-17A92211763F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AB3D25F4-A643-4B7F-B00F-7679429BFBD1}"/>
              </a:ext>
            </a:extLst>
          </p:cNvPr>
          <p:cNvGrpSpPr/>
          <p:nvPr/>
        </p:nvGrpSpPr>
        <p:grpSpPr>
          <a:xfrm>
            <a:off x="3128875" y="2001694"/>
            <a:ext cx="471529" cy="502554"/>
            <a:chOff x="3128875" y="2001694"/>
            <a:chExt cx="471529" cy="502554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2B41499F-145C-4A5E-9DCD-D977BB6802B4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C7EC25DD-AB16-4238-8CE8-A311329F0374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3ECB8A8E-8AD2-4D3B-9025-55653A58D1A5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A4FD066C-1FE6-412E-9405-C5983E505B76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EE39FF4C-3841-4FFE-B8B6-DE0BFFC038EE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62529F2D-3654-4BDC-A016-259D90D877AD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C3972F6C-891D-47DA-B129-144C5EC2285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96ADCA2F-C934-4297-9593-50A29FB800F2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ABA69132-2167-4206-AF31-134711647315}"/>
              </a:ext>
            </a:extLst>
          </p:cNvPr>
          <p:cNvGrpSpPr/>
          <p:nvPr/>
        </p:nvGrpSpPr>
        <p:grpSpPr>
          <a:xfrm>
            <a:off x="5894798" y="1990411"/>
            <a:ext cx="441444" cy="500460"/>
            <a:chOff x="5894798" y="1990411"/>
            <a:chExt cx="441444" cy="500460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44BDFDEC-59D6-4F02-B79D-0AED6751822E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F70CA343-E8DA-4899-B6EE-A42C3481DF85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AA9A3658-D5FB-4EAB-8C8E-354D3FB98F8F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1B72FBAB-3A54-43DF-8DF1-8CA639236B9E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F34C1E07-CE63-41B8-8A09-7E6FCF04C2C6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D0D0685B-7B55-47B5-98F0-4CE7848C8CCA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16884AAC-5619-4C5D-82EF-F2891AF20346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C67A3D38-03A6-4C6C-9055-116ABFEED5BF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4D4C5F04-6B35-458C-8D9F-6C21D04BE4B8}"/>
              </a:ext>
            </a:extLst>
          </p:cNvPr>
          <p:cNvGrpSpPr/>
          <p:nvPr/>
        </p:nvGrpSpPr>
        <p:grpSpPr>
          <a:xfrm>
            <a:off x="6451850" y="1990246"/>
            <a:ext cx="479045" cy="501182"/>
            <a:chOff x="6451850" y="1990246"/>
            <a:chExt cx="479045" cy="501182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548A5F8F-4F3A-4D15-9FCD-DD634D2326D2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B215D907-D191-4FCD-B63F-6749DE4E0B16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1DD72EF3-8717-43E8-9D74-85310025BD92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3346D4A6-CEC1-47BD-BCA7-4946E7269BAB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652270B6-D972-4F9E-9EF8-0127C502A57B}"/>
              </a:ext>
            </a:extLst>
          </p:cNvPr>
          <p:cNvGrpSpPr/>
          <p:nvPr/>
        </p:nvGrpSpPr>
        <p:grpSpPr>
          <a:xfrm>
            <a:off x="8538447" y="4166509"/>
            <a:ext cx="327922" cy="324154"/>
            <a:chOff x="8538447" y="4166509"/>
            <a:chExt cx="327922" cy="324154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CF7387C9-8872-4F6A-A23B-A886C8F8DFD6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4C773DAB-12F1-44E9-B140-C27D1977381A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59DF4434-E75F-4CF5-B6F0-043E434A037C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1BD2226B-ECDA-44E4-B09C-4EFCA5D174AB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D33CD9F6-F68F-4007-A7DA-42C159041FE7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01419A95-367E-40B5-807B-64355F3894DB}"/>
              </a:ext>
            </a:extLst>
          </p:cNvPr>
          <p:cNvGrpSpPr/>
          <p:nvPr/>
        </p:nvGrpSpPr>
        <p:grpSpPr>
          <a:xfrm>
            <a:off x="7810036" y="1314139"/>
            <a:ext cx="445504" cy="476017"/>
            <a:chOff x="7810036" y="1314139"/>
            <a:chExt cx="445504" cy="476017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D523E401-9497-4949-ADF5-D5346182AFD0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8E7731DB-DB06-45C9-B825-3E7C1E7CE580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FBE32F40-F6D1-4A23-84B8-EECACBC5929C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461A19-C6E4-44D1-A762-6CDB55A7B3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392" y="124705"/>
            <a:ext cx="8679896" cy="543181"/>
          </a:xfrm>
        </p:spPr>
        <p:txBody>
          <a:bodyPr anchor="ctr" anchorCtr="1">
            <a:normAutofit/>
          </a:bodyPr>
          <a:lstStyle/>
          <a:p>
            <a:pPr marL="0" lvl="0" indent="0" algn="ctr">
              <a:lnSpc>
                <a:spcPct val="75000"/>
              </a:lnSpc>
              <a:buNone/>
            </a:pPr>
            <a:r>
              <a:rPr lang="en-US" sz="3100">
                <a:solidFill>
                  <a:srgbClr val="1D1F21"/>
                </a:solidFill>
                <a:latin typeface="Arial"/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25FCDF93-E0B7-4954-B65E-0DE11A0D919C}"/>
              </a:ext>
            </a:extLst>
          </p:cNvPr>
          <p:cNvSpPr/>
          <p:nvPr/>
        </p:nvSpPr>
        <p:spPr>
          <a:xfrm rot="10799991">
            <a:off x="6295506" y="3369509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720AAA0-0B73-4228-B3A8-1296C5AE94B0}"/>
              </a:ext>
            </a:extLst>
          </p:cNvPr>
          <p:cNvSpPr/>
          <p:nvPr/>
        </p:nvSpPr>
        <p:spPr>
          <a:xfrm>
            <a:off x="6773765" y="3436854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EDA4639-0ADA-4C2A-AF20-9EAC44F25CF2}"/>
              </a:ext>
            </a:extLst>
          </p:cNvPr>
          <p:cNvSpPr/>
          <p:nvPr/>
        </p:nvSpPr>
        <p:spPr>
          <a:xfrm>
            <a:off x="8190372" y="3486049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0CF1A310-51F3-48FE-B949-60E1365ECD3E}"/>
              </a:ext>
            </a:extLst>
          </p:cNvPr>
          <p:cNvSpPr/>
          <p:nvPr/>
        </p:nvSpPr>
        <p:spPr>
          <a:xfrm>
            <a:off x="8234290" y="4387108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584C1EDD-368F-4807-9B04-F01140D9108D}"/>
              </a:ext>
            </a:extLst>
          </p:cNvPr>
          <p:cNvSpPr/>
          <p:nvPr/>
        </p:nvSpPr>
        <p:spPr>
          <a:xfrm>
            <a:off x="3138979" y="3416948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0D053DD1-8C65-45FF-BBF3-A984816BB79E}"/>
              </a:ext>
            </a:extLst>
          </p:cNvPr>
          <p:cNvSpPr/>
          <p:nvPr/>
        </p:nvSpPr>
        <p:spPr>
          <a:xfrm>
            <a:off x="5003404" y="4227353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58AC9064-322C-406C-810E-4DAA32894AF9}"/>
              </a:ext>
            </a:extLst>
          </p:cNvPr>
          <p:cNvSpPr/>
          <p:nvPr/>
        </p:nvSpPr>
        <p:spPr>
          <a:xfrm>
            <a:off x="5631487" y="4355131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45D3DEFC-F35F-43BC-B6D4-0BE79A777B96}"/>
              </a:ext>
            </a:extLst>
          </p:cNvPr>
          <p:cNvSpPr/>
          <p:nvPr/>
        </p:nvSpPr>
        <p:spPr>
          <a:xfrm>
            <a:off x="3847658" y="4275688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7C820267-24CD-4D6A-B816-5079E6DF3D04}"/>
              </a:ext>
            </a:extLst>
          </p:cNvPr>
          <p:cNvSpPr/>
          <p:nvPr/>
        </p:nvSpPr>
        <p:spPr>
          <a:xfrm>
            <a:off x="6265999" y="4307390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C2A16563-391A-48D1-BB33-E39A1C3BF649}"/>
              </a:ext>
            </a:extLst>
          </p:cNvPr>
          <p:cNvSpPr/>
          <p:nvPr/>
        </p:nvSpPr>
        <p:spPr>
          <a:xfrm>
            <a:off x="7561146" y="4333716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13E1F2EF-5913-4355-981E-0EC645AEA015}"/>
              </a:ext>
            </a:extLst>
          </p:cNvPr>
          <p:cNvSpPr/>
          <p:nvPr/>
        </p:nvSpPr>
        <p:spPr>
          <a:xfrm>
            <a:off x="3746680" y="3514834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E85C234D-5B8D-43B2-8C03-4B57DF91B7A3}"/>
              </a:ext>
            </a:extLst>
          </p:cNvPr>
          <p:cNvSpPr/>
          <p:nvPr/>
        </p:nvSpPr>
        <p:spPr>
          <a:xfrm>
            <a:off x="3288877" y="4161205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0AB66324-ACEB-4F13-8D42-62A8AFAFEBCA}"/>
              </a:ext>
            </a:extLst>
          </p:cNvPr>
          <p:cNvSpPr/>
          <p:nvPr/>
        </p:nvSpPr>
        <p:spPr>
          <a:xfrm>
            <a:off x="6820427" y="4333707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8CD8E1C9-AA0D-4F79-B2D6-F3AB9D179DA4}"/>
              </a:ext>
            </a:extLst>
          </p:cNvPr>
          <p:cNvSpPr/>
          <p:nvPr/>
        </p:nvSpPr>
        <p:spPr>
          <a:xfrm>
            <a:off x="4424333" y="4314276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D32EDE64-711D-4053-B8FC-04B6148FFE40}"/>
              </a:ext>
            </a:extLst>
          </p:cNvPr>
          <p:cNvSpPr/>
          <p:nvPr/>
        </p:nvSpPr>
        <p:spPr>
          <a:xfrm>
            <a:off x="7514036" y="3429338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37C115B2-D328-4585-91E7-F631271CDA6C}"/>
              </a:ext>
            </a:extLst>
          </p:cNvPr>
          <p:cNvGrpSpPr/>
          <p:nvPr/>
        </p:nvGrpSpPr>
        <p:grpSpPr>
          <a:xfrm>
            <a:off x="8211055" y="926488"/>
            <a:ext cx="425141" cy="424848"/>
            <a:chOff x="8211055" y="926488"/>
            <a:chExt cx="425141" cy="424848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CE7FD934-3BC3-4A1E-9D43-98C1008AE24B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F3DA7320-4B83-4A5B-A7B7-F1E7036E2097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55E2AFDD-63B5-41B4-AC28-ACB504D99EE2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CE8FE2D2-CE1B-451A-8C80-BE67B0926CC3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90B5C175-F75C-4D82-97A0-3CF6BB455C9A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3AEC08C5-7A18-4C6E-A9DE-EB16D6B3D608}"/>
              </a:ext>
            </a:extLst>
          </p:cNvPr>
          <p:cNvGrpSpPr/>
          <p:nvPr/>
        </p:nvGrpSpPr>
        <p:grpSpPr>
          <a:xfrm>
            <a:off x="7495172" y="1728545"/>
            <a:ext cx="414057" cy="412961"/>
            <a:chOff x="7495172" y="1728545"/>
            <a:chExt cx="414057" cy="412961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FC5BBC61-C38E-429A-9A06-52B54E015E78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10561963-72BD-42C7-965E-24B221D953EC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52A69771-1A58-4C20-9FE7-A5F2EF11F023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C438D605-AA7C-4033-AED5-FEE8F0379E76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4737AA18-29EC-4F17-A332-86459C019F7D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2BFC5666-1FEB-4143-8B9D-259543116504}"/>
              </a:ext>
            </a:extLst>
          </p:cNvPr>
          <p:cNvGrpSpPr/>
          <p:nvPr/>
        </p:nvGrpSpPr>
        <p:grpSpPr>
          <a:xfrm>
            <a:off x="4435187" y="3483022"/>
            <a:ext cx="381642" cy="422306"/>
            <a:chOff x="4435187" y="3483022"/>
            <a:chExt cx="381642" cy="422306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819AAD4C-9CEA-43D5-AB3F-012090574099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E132295D-201D-4278-A143-89ADAF2CA06A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5E9711C3-1514-4439-904F-63E21B66334D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FB435235-5166-4115-8707-7880E28275E2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C20A880E-3648-4957-9C85-08FCD17FB01B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AD8FECCA-DAA1-4B05-A1AE-8F3FD69D5DDF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9769AE01-7C43-4B0E-B763-C11A0C3EF76E}"/>
              </a:ext>
            </a:extLst>
          </p:cNvPr>
          <p:cNvGrpSpPr/>
          <p:nvPr/>
        </p:nvGrpSpPr>
        <p:grpSpPr>
          <a:xfrm>
            <a:off x="3730944" y="986052"/>
            <a:ext cx="373559" cy="372837"/>
            <a:chOff x="3730944" y="986052"/>
            <a:chExt cx="373559" cy="372837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6110DD33-4169-4DA8-B6D7-FFECB6007B9A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A6CC5603-4027-42E0-8A1A-8066D8D223AA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1EFB20D6-6107-4A54-BD51-4560452C9711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A6451950-7EE2-4F5F-BF86-4866635A1F64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F0EC947E-8663-4143-B89F-129305987C52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28F8DA70-EDBE-40C9-B9DB-B1C6D2F668E1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B1FB29B5-2BA4-46A9-8BBD-46E0AC371434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3E559055-3195-4190-84AB-4C1BEFC24EE6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D0DEE23C-80F0-4ED5-A866-E782F2B4B1DC}"/>
              </a:ext>
            </a:extLst>
          </p:cNvPr>
          <p:cNvGrpSpPr/>
          <p:nvPr/>
        </p:nvGrpSpPr>
        <p:grpSpPr>
          <a:xfrm>
            <a:off x="8189640" y="2558381"/>
            <a:ext cx="453661" cy="454365"/>
            <a:chOff x="8189640" y="2558381"/>
            <a:chExt cx="453661" cy="454365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8420F738-B673-41B4-9245-9D82833C0BB3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46667649-41A6-4AE7-B146-3C37E73FE50E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3330B449-CF8E-497E-85CF-EA0243270FE5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EC3C684D-D254-4A14-AA39-ACBC9478312C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F3E69B37-9FCC-4B6A-BA9B-0609BBD97302}"/>
              </a:ext>
            </a:extLst>
          </p:cNvPr>
          <p:cNvGrpSpPr/>
          <p:nvPr/>
        </p:nvGrpSpPr>
        <p:grpSpPr>
          <a:xfrm>
            <a:off x="3152165" y="935257"/>
            <a:ext cx="374968" cy="450424"/>
            <a:chOff x="3152165" y="935257"/>
            <a:chExt cx="374968" cy="450424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44502BC9-C63D-4F89-BA55-71BD35E614AC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DC0A8D12-9DBA-4AA8-91E0-5D4E3114E0E0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26178277-4BFF-4EDB-A5D7-24C099D79E1F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FDEDA2F9-EF42-4086-9E63-1B68C5CF4BD7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1A42EA6C-9DCB-456F-9E72-17B21BB4391B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EDFFF797-991A-4648-AA55-FFCE9DCC0FDF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EA89D1C6-03FA-4F7C-88B8-B0370026F18C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4DDDCC73-66AC-4389-B39F-C6D298957865}"/>
              </a:ext>
            </a:extLst>
          </p:cNvPr>
          <p:cNvGrpSpPr/>
          <p:nvPr/>
        </p:nvGrpSpPr>
        <p:grpSpPr>
          <a:xfrm>
            <a:off x="6127723" y="908465"/>
            <a:ext cx="450424" cy="450423"/>
            <a:chOff x="6127723" y="908465"/>
            <a:chExt cx="450424" cy="450423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D58A1D3D-0E3A-46FB-959E-31DB9DE592CB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A58537EE-5A45-4530-B810-4ADD2A8F4966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524B61AF-57C3-490D-BF58-EB66CF342DFF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19A07BBC-FFDA-4D3F-B332-93B122B29523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E065625E-7ADE-458D-B0FD-70A9FE688278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3ADA4D29-5A13-4067-B292-DB19D7A67463}"/>
              </a:ext>
            </a:extLst>
          </p:cNvPr>
          <p:cNvGrpSpPr/>
          <p:nvPr/>
        </p:nvGrpSpPr>
        <p:grpSpPr>
          <a:xfrm>
            <a:off x="6694944" y="916356"/>
            <a:ext cx="455278" cy="449190"/>
            <a:chOff x="6694944" y="916356"/>
            <a:chExt cx="455278" cy="449190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AF40929C-10CE-49AE-BE00-FD8320ADD9C2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7B29F790-8320-41A3-939D-D86D05CE04E5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864EF0D2-207F-456C-9AEA-B7E1DE97ADDC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593C61A1-D54D-4B0A-9892-91DB7FE46249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06909D6B-A284-4D87-9C96-96B9EAF74352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D4D5D5A2-FDF5-43FF-B40B-7EC63B9FC0A4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2C19EBA0-F5B6-4AA3-84A4-D02771FAEC06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981D6CF0-D2EA-485D-858E-B59146073395}"/>
              </a:ext>
            </a:extLst>
          </p:cNvPr>
          <p:cNvGrpSpPr/>
          <p:nvPr/>
        </p:nvGrpSpPr>
        <p:grpSpPr>
          <a:xfrm>
            <a:off x="4395118" y="916887"/>
            <a:ext cx="435775" cy="450423"/>
            <a:chOff x="4395118" y="916887"/>
            <a:chExt cx="435775" cy="450423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9B4BD627-1C81-49E1-9A3C-56B545EDF499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5CB0C533-BE93-45BC-A215-FAF2F98B2883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2920AEAF-4386-4F8F-BB1C-151D7EDBC7E4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B4F3E20B-CCCA-45F1-B2D8-EBC2AA1BD3B2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6743878F-EED4-47A2-913C-BB98495D9214}"/>
              </a:ext>
            </a:extLst>
          </p:cNvPr>
          <p:cNvGrpSpPr/>
          <p:nvPr/>
        </p:nvGrpSpPr>
        <p:grpSpPr>
          <a:xfrm>
            <a:off x="7495163" y="916356"/>
            <a:ext cx="428515" cy="451036"/>
            <a:chOff x="7495163" y="916356"/>
            <a:chExt cx="428515" cy="451036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F26F61D7-615F-4688-9F1E-5B686D0CFC01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F736C9B5-3BD3-4004-8E74-5AEFC239B85F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433497EE-E2D5-4706-AFBF-6C25BFCE503C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0FBAF9F9-8984-4626-925C-F7DD8A97DE30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D1356210-2419-43A5-9601-41B11B7E1292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4546D3EE-BF61-4838-BE3C-8DB54CEDD24F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1A9940D7-15B3-4573-9E03-D5A7E8AE0E04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FDB03404-6F9E-410C-8ED3-F97AD42BB56F}"/>
              </a:ext>
            </a:extLst>
          </p:cNvPr>
          <p:cNvGrpSpPr/>
          <p:nvPr/>
        </p:nvGrpSpPr>
        <p:grpSpPr>
          <a:xfrm>
            <a:off x="4970687" y="916887"/>
            <a:ext cx="423596" cy="450424"/>
            <a:chOff x="4970687" y="916887"/>
            <a:chExt cx="423596" cy="450424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2F380091-C5DE-41A0-A726-37EA5B72C89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43F047E0-A2E8-4942-A9D7-715EC0648D1C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3EDEB63D-8356-475B-ABBE-009AD167474C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7B3C1F13-FDE5-47AF-BD47-119134419DEC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5CE8BE27-F98B-4E45-A496-F624F25C04C9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253CA37A-184A-44D0-933F-E4706440CD5F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927FE822-3F83-45E6-B348-BD17E78166AC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5B11BF94-CC6E-4112-AF87-316E9AFDA1B9}"/>
              </a:ext>
            </a:extLst>
          </p:cNvPr>
          <p:cNvGrpSpPr/>
          <p:nvPr/>
        </p:nvGrpSpPr>
        <p:grpSpPr>
          <a:xfrm>
            <a:off x="5515285" y="916567"/>
            <a:ext cx="456486" cy="451082"/>
            <a:chOff x="5515285" y="916567"/>
            <a:chExt cx="456486" cy="451082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AB8BB16F-862E-4A99-8119-E9C4E9ED89E1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409E4D5F-908C-413D-AE45-E37D8C5920E7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63F196FA-5248-45EA-AAA2-0DE3AB7C681B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B5CD871E-FDDF-4D17-8B48-68D6335C70C1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126E369C-55A6-4B1C-96B3-957ACF7965C7}"/>
              </a:ext>
            </a:extLst>
          </p:cNvPr>
          <p:cNvGrpSpPr/>
          <p:nvPr/>
        </p:nvGrpSpPr>
        <p:grpSpPr>
          <a:xfrm>
            <a:off x="8170804" y="1679597"/>
            <a:ext cx="498603" cy="496391"/>
            <a:chOff x="8170804" y="1679597"/>
            <a:chExt cx="498603" cy="496391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48A60AF4-7884-4261-849D-49EB251570FB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9F1DEA64-0E17-425C-A0D0-7F2D23909E32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8DCC3907-B7F9-4F3A-9E51-0D409B5CA61C}"/>
              </a:ext>
            </a:extLst>
          </p:cNvPr>
          <p:cNvSpPr/>
          <p:nvPr/>
        </p:nvSpPr>
        <p:spPr>
          <a:xfrm>
            <a:off x="4346600" y="1707907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C094C349-527E-4476-B627-0DB95C5772AE}"/>
              </a:ext>
            </a:extLst>
          </p:cNvPr>
          <p:cNvGrpSpPr/>
          <p:nvPr/>
        </p:nvGrpSpPr>
        <p:grpSpPr>
          <a:xfrm>
            <a:off x="4907685" y="1706389"/>
            <a:ext cx="460830" cy="449225"/>
            <a:chOff x="4907685" y="1706389"/>
            <a:chExt cx="460830" cy="449225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F1164824-2C1F-4852-A314-360700870030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5A47618B-9FE8-4E23-852F-51FF924BA1D2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FB3F2095-21AF-4705-B1AB-7C5FEAC819D7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4C4DAE36-A82A-4670-A119-D6CFA89C718C}"/>
              </a:ext>
            </a:extLst>
          </p:cNvPr>
          <p:cNvGrpSpPr/>
          <p:nvPr/>
        </p:nvGrpSpPr>
        <p:grpSpPr>
          <a:xfrm>
            <a:off x="5475372" y="1706599"/>
            <a:ext cx="450021" cy="448805"/>
            <a:chOff x="5475372" y="1706599"/>
            <a:chExt cx="450021" cy="448805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87ED8CF5-A354-44BC-9DFC-574ECB70240D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A7D63351-97A8-4425-BC8E-FF0546E596E0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570C7BB2-8908-4C28-A8C3-4FE78A2768F8}"/>
              </a:ext>
            </a:extLst>
          </p:cNvPr>
          <p:cNvGrpSpPr/>
          <p:nvPr/>
        </p:nvGrpSpPr>
        <p:grpSpPr>
          <a:xfrm>
            <a:off x="3147849" y="1725783"/>
            <a:ext cx="446391" cy="447617"/>
            <a:chOff x="3147849" y="1725783"/>
            <a:chExt cx="446391" cy="447617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8A8F707B-A1CB-4EF4-9F23-F4305DEB3ACC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F8480B4F-611E-419F-AE21-E01F0B7B53C4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A7405AFA-E172-49E3-AE06-1F20BD53F44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D9F8EBEB-0A56-41D7-8D4B-064756AA35C5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D5924FD0-4D13-4EDD-9444-E59AF11F1CDF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22EE238A-2087-4918-A2AB-4752EAC8808B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21607B5B-F538-4821-A8B1-8F2F0E9B6B03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AFC15381-F0F2-4BFA-B160-2D248C82DD36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D899208E-16EA-4F38-97FA-53C2C4CBFD88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1A30829B-5CD8-4C8C-8F22-509E21F355EA}"/>
              </a:ext>
            </a:extLst>
          </p:cNvPr>
          <p:cNvGrpSpPr/>
          <p:nvPr/>
        </p:nvGrpSpPr>
        <p:grpSpPr>
          <a:xfrm>
            <a:off x="6107753" y="1700217"/>
            <a:ext cx="445212" cy="445175"/>
            <a:chOff x="6107753" y="1700217"/>
            <a:chExt cx="445212" cy="445175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6B9D33DB-F49E-4345-A2B8-073E18804060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3E8BB244-9517-4D13-9284-0AA0531ADC3B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2E2CC127-943F-466C-98C5-B8FB67834E59}"/>
              </a:ext>
            </a:extLst>
          </p:cNvPr>
          <p:cNvGrpSpPr/>
          <p:nvPr/>
        </p:nvGrpSpPr>
        <p:grpSpPr>
          <a:xfrm>
            <a:off x="3781537" y="1707952"/>
            <a:ext cx="469270" cy="446099"/>
            <a:chOff x="3781537" y="1707952"/>
            <a:chExt cx="469270" cy="446099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482C21A9-C65E-4E45-95AA-430CE333C067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8991B69A-B89C-47A9-BA30-94008E2DF055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CC4C7652-7CB0-4982-A7A2-48CCCAFEDC23}"/>
              </a:ext>
            </a:extLst>
          </p:cNvPr>
          <p:cNvGrpSpPr/>
          <p:nvPr/>
        </p:nvGrpSpPr>
        <p:grpSpPr>
          <a:xfrm>
            <a:off x="6730349" y="1707239"/>
            <a:ext cx="446400" cy="445212"/>
            <a:chOff x="6730349" y="1707239"/>
            <a:chExt cx="446400" cy="445212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54C803CC-E02C-4136-B45A-C2F71466EBDE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A5A104AF-2654-4670-A3D6-74DA4BB559B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98AE816F-14AE-4921-A8C0-AFCB3C5CC47D}"/>
              </a:ext>
            </a:extLst>
          </p:cNvPr>
          <p:cNvSpPr/>
          <p:nvPr/>
        </p:nvSpPr>
        <p:spPr>
          <a:xfrm>
            <a:off x="4339778" y="2577099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773ABEE9-1FDC-4B29-96E0-6CA980854D02}"/>
              </a:ext>
            </a:extLst>
          </p:cNvPr>
          <p:cNvSpPr/>
          <p:nvPr/>
        </p:nvSpPr>
        <p:spPr>
          <a:xfrm>
            <a:off x="4879375" y="2649492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B38E6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A4C2292A-6BBE-4388-876B-F8C1AE2259D5}"/>
              </a:ext>
            </a:extLst>
          </p:cNvPr>
          <p:cNvGrpSpPr/>
          <p:nvPr/>
        </p:nvGrpSpPr>
        <p:grpSpPr>
          <a:xfrm>
            <a:off x="5526834" y="2589233"/>
            <a:ext cx="461287" cy="462009"/>
            <a:chOff x="5526834" y="2589233"/>
            <a:chExt cx="461287" cy="462009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881A361C-871A-49E8-8DC6-98D7285FFD38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011A4A34-F864-45C6-9ED1-3FAAFB55D07E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1F7179C1-9277-45A6-BC29-192BF223DA95}"/>
              </a:ext>
            </a:extLst>
          </p:cNvPr>
          <p:cNvGrpSpPr/>
          <p:nvPr/>
        </p:nvGrpSpPr>
        <p:grpSpPr>
          <a:xfrm>
            <a:off x="7353851" y="2571603"/>
            <a:ext cx="465823" cy="464304"/>
            <a:chOff x="7353851" y="2571603"/>
            <a:chExt cx="465823" cy="464304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D474B85A-1943-4738-AD13-9379AD49EA5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271849B9-B232-4B7C-8B9B-D256DB94C952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02BA3953-3A45-4354-BFDF-462A11B5DA81}"/>
              </a:ext>
            </a:extLst>
          </p:cNvPr>
          <p:cNvGrpSpPr/>
          <p:nvPr/>
        </p:nvGrpSpPr>
        <p:grpSpPr>
          <a:xfrm>
            <a:off x="4901348" y="3495294"/>
            <a:ext cx="406286" cy="408900"/>
            <a:chOff x="4901348" y="3495294"/>
            <a:chExt cx="406286" cy="408900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FC2B99A0-A5A5-420B-A287-1E5005D45AFA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B96D1A48-781A-4161-AAA0-4D6CD697D96C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29D5AC5C-51F5-4A86-9926-FB1C39374FEE}"/>
              </a:ext>
            </a:extLst>
          </p:cNvPr>
          <p:cNvGrpSpPr/>
          <p:nvPr/>
        </p:nvGrpSpPr>
        <p:grpSpPr>
          <a:xfrm>
            <a:off x="6148315" y="2583015"/>
            <a:ext cx="272920" cy="462000"/>
            <a:chOff x="6148315" y="2583015"/>
            <a:chExt cx="272920" cy="462000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DA7D08AE-9FA3-42DA-BB08-5A294B801FDF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2B25FA1A-C636-4182-9ACC-2269152246B3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3968887E-3D86-4CAC-8A27-919C968756EA}"/>
              </a:ext>
            </a:extLst>
          </p:cNvPr>
          <p:cNvGrpSpPr/>
          <p:nvPr/>
        </p:nvGrpSpPr>
        <p:grpSpPr>
          <a:xfrm>
            <a:off x="3796058" y="2604494"/>
            <a:ext cx="454438" cy="462595"/>
            <a:chOff x="3796058" y="2604494"/>
            <a:chExt cx="454438" cy="462595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AB49C858-D762-4237-B214-5F08161F9E9E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E9EA37DB-4486-4BD6-A268-EEDF6E67A6F0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C7BDF3CC-8918-4A05-8867-364F99430B7F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A2CAC612-77FC-4CBF-B3B1-8EDED20AA768}"/>
              </a:ext>
            </a:extLst>
          </p:cNvPr>
          <p:cNvGrpSpPr/>
          <p:nvPr/>
        </p:nvGrpSpPr>
        <p:grpSpPr>
          <a:xfrm>
            <a:off x="6705286" y="2576276"/>
            <a:ext cx="456723" cy="464304"/>
            <a:chOff x="6705286" y="2576276"/>
            <a:chExt cx="456723" cy="464304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879BB554-C11D-46AC-98D5-8701102A49FB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530B8C36-7514-4DDA-B3EB-919E9172715F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6B216AAB-886F-4E6C-9338-50D81FA8B196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8836E194-D9A4-483E-92B5-F9E5E4849240}"/>
              </a:ext>
            </a:extLst>
          </p:cNvPr>
          <p:cNvGrpSpPr/>
          <p:nvPr/>
        </p:nvGrpSpPr>
        <p:grpSpPr>
          <a:xfrm>
            <a:off x="5567836" y="3523548"/>
            <a:ext cx="492377" cy="387934"/>
            <a:chOff x="5567836" y="3523548"/>
            <a:chExt cx="492377" cy="387934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272DF110-D0BE-4008-804E-4B065B397FDC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A17CE554-96CF-41D7-A308-63D0C879ABF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C86A3CA0-2313-4F79-A0BC-21FC6E16CCD7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BB556D58-B506-4DD9-BA30-126B8FE913A8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5B4EC4E4-99B2-4D9A-BD9C-4DA5E558F81A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BC500312-AA1E-42E2-B245-B3F4686FC60D}"/>
              </a:ext>
            </a:extLst>
          </p:cNvPr>
          <p:cNvGrpSpPr/>
          <p:nvPr/>
        </p:nvGrpSpPr>
        <p:grpSpPr>
          <a:xfrm>
            <a:off x="3077943" y="2595844"/>
            <a:ext cx="556467" cy="457373"/>
            <a:chOff x="3077943" y="2595844"/>
            <a:chExt cx="556467" cy="457373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CBEACFF6-89D8-4C77-A9CC-71E3AFF082B5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6FD57E51-89F8-43A3-9CAA-972C6C467E32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D54074A5-641A-4572-B15E-0C9E9FA11478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E63A853E-139B-48D9-9DF6-B249790171D7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B4F2F988-475F-4EB7-99CE-DFDCAD860081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DBA91209-C4FE-46FC-B5E4-64223F44B834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B38E69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5">
    <p:bg>
      <p:bgPr>
        <a:solidFill>
          <a:srgbClr val="303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564095B-BAFD-4C4E-95A5-80D718555717}"/>
              </a:ext>
            </a:extLst>
          </p:cNvPr>
          <p:cNvGrpSpPr/>
          <p:nvPr/>
        </p:nvGrpSpPr>
        <p:grpSpPr>
          <a:xfrm>
            <a:off x="3517204" y="199494"/>
            <a:ext cx="2228027" cy="2146188"/>
            <a:chOff x="3517204" y="199494"/>
            <a:chExt cx="2228027" cy="2146188"/>
          </a:xfrm>
        </p:grpSpPr>
        <p:grpSp>
          <p:nvGrpSpPr>
            <p:cNvPr id="3" name="Google Shape;1496;p44">
              <a:extLst>
                <a:ext uri="{FF2B5EF4-FFF2-40B4-BE49-F238E27FC236}">
                  <a16:creationId xmlns:a16="http://schemas.microsoft.com/office/drawing/2014/main" id="{36AA6B41-4E51-4F02-A50F-CDED0975BAA1}"/>
                </a:ext>
              </a:extLst>
            </p:cNvPr>
            <p:cNvGrpSpPr/>
            <p:nvPr/>
          </p:nvGrpSpPr>
          <p:grpSpPr>
            <a:xfrm>
              <a:off x="3767318" y="199494"/>
              <a:ext cx="118497" cy="118826"/>
              <a:chOff x="3767318" y="199494"/>
              <a:chExt cx="118497" cy="118826"/>
            </a:xfrm>
          </p:grpSpPr>
          <p:cxnSp>
            <p:nvCxnSpPr>
              <p:cNvPr id="4" name="Google Shape;1497;p44">
                <a:extLst>
                  <a:ext uri="{FF2B5EF4-FFF2-40B4-BE49-F238E27FC236}">
                    <a16:creationId xmlns:a16="http://schemas.microsoft.com/office/drawing/2014/main" id="{675524FC-626D-4E4E-9664-F32293B44DDB}"/>
                  </a:ext>
                </a:extLst>
              </p:cNvPr>
              <p:cNvCxnSpPr/>
              <p:nvPr/>
            </p:nvCxnSpPr>
            <p:spPr>
              <a:xfrm>
                <a:off x="3826562" y="199631"/>
                <a:ext cx="0" cy="118689"/>
              </a:xfrm>
              <a:prstGeom prst="straightConnector1">
                <a:avLst/>
              </a:prstGeom>
              <a:noFill/>
              <a:ln w="19046" cap="flat">
                <a:solidFill>
                  <a:srgbClr val="D28A58"/>
                </a:solidFill>
                <a:prstDash val="solid"/>
                <a:round/>
              </a:ln>
            </p:spPr>
          </p:cxnSp>
          <p:cxnSp>
            <p:nvCxnSpPr>
              <p:cNvPr id="5" name="Google Shape;1498;p44">
                <a:extLst>
                  <a:ext uri="{FF2B5EF4-FFF2-40B4-BE49-F238E27FC236}">
                    <a16:creationId xmlns:a16="http://schemas.microsoft.com/office/drawing/2014/main" id="{FAA1FA3E-AA7A-4F58-A358-5D955677ADEC}"/>
                  </a:ext>
                </a:extLst>
              </p:cNvPr>
              <p:cNvCxnSpPr/>
              <p:nvPr/>
            </p:nvCxnSpPr>
            <p:spPr>
              <a:xfrm rot="10799991">
                <a:off x="3767318" y="258875"/>
                <a:ext cx="118497" cy="0"/>
              </a:xfrm>
              <a:prstGeom prst="straightConnector1">
                <a:avLst/>
              </a:prstGeom>
              <a:noFill/>
              <a:ln w="19046" cap="flat">
                <a:solidFill>
                  <a:srgbClr val="D28A58"/>
                </a:solidFill>
                <a:prstDash val="solid"/>
                <a:round/>
              </a:ln>
            </p:spPr>
          </p:cxnSp>
          <p:cxnSp>
            <p:nvCxnSpPr>
              <p:cNvPr id="6" name="Google Shape;1499;p44">
                <a:extLst>
                  <a:ext uri="{FF2B5EF4-FFF2-40B4-BE49-F238E27FC236}">
                    <a16:creationId xmlns:a16="http://schemas.microsoft.com/office/drawing/2014/main" id="{166E2B7B-B46B-4429-9704-1ADAF0BF0C3B}"/>
                  </a:ext>
                </a:extLst>
              </p:cNvPr>
              <p:cNvCxnSpPr/>
              <p:nvPr/>
            </p:nvCxnSpPr>
            <p:spPr>
              <a:xfrm>
                <a:off x="3826562" y="199494"/>
                <a:ext cx="0" cy="118616"/>
              </a:xfrm>
              <a:prstGeom prst="straightConnector1">
                <a:avLst/>
              </a:prstGeom>
              <a:noFill/>
              <a:ln w="19046" cap="flat">
                <a:solidFill>
                  <a:srgbClr val="D28A58"/>
                </a:solidFill>
                <a:prstDash val="solid"/>
                <a:round/>
              </a:ln>
            </p:spPr>
          </p:cxnSp>
          <p:cxnSp>
            <p:nvCxnSpPr>
              <p:cNvPr id="7" name="Google Shape;1500;p44">
                <a:extLst>
                  <a:ext uri="{FF2B5EF4-FFF2-40B4-BE49-F238E27FC236}">
                    <a16:creationId xmlns:a16="http://schemas.microsoft.com/office/drawing/2014/main" id="{5FA25599-07A0-473B-840D-3900441AA622}"/>
                  </a:ext>
                </a:extLst>
              </p:cNvPr>
              <p:cNvCxnSpPr/>
              <p:nvPr/>
            </p:nvCxnSpPr>
            <p:spPr>
              <a:xfrm>
                <a:off x="3826553" y="199494"/>
                <a:ext cx="0" cy="118616"/>
              </a:xfrm>
              <a:prstGeom prst="straightConnector1">
                <a:avLst/>
              </a:prstGeom>
              <a:noFill/>
              <a:ln w="19046" cap="flat">
                <a:solidFill>
                  <a:srgbClr val="D28A58"/>
                </a:solidFill>
                <a:prstDash val="solid"/>
                <a:round/>
              </a:ln>
            </p:spPr>
          </p:cxnSp>
        </p:grpSp>
        <p:grpSp>
          <p:nvGrpSpPr>
            <p:cNvPr id="8" name="Google Shape;1501;p44">
              <a:extLst>
                <a:ext uri="{FF2B5EF4-FFF2-40B4-BE49-F238E27FC236}">
                  <a16:creationId xmlns:a16="http://schemas.microsoft.com/office/drawing/2014/main" id="{63282E8C-97F9-49E7-824A-6BA0A7000788}"/>
                </a:ext>
              </a:extLst>
            </p:cNvPr>
            <p:cNvGrpSpPr/>
            <p:nvPr/>
          </p:nvGrpSpPr>
          <p:grpSpPr>
            <a:xfrm>
              <a:off x="5383549" y="2172212"/>
              <a:ext cx="173077" cy="173470"/>
              <a:chOff x="5383549" y="2172212"/>
              <a:chExt cx="173077" cy="173470"/>
            </a:xfrm>
          </p:grpSpPr>
          <p:cxnSp>
            <p:nvCxnSpPr>
              <p:cNvPr id="9" name="Google Shape;1502;p44">
                <a:extLst>
                  <a:ext uri="{FF2B5EF4-FFF2-40B4-BE49-F238E27FC236}">
                    <a16:creationId xmlns:a16="http://schemas.microsoft.com/office/drawing/2014/main" id="{E1531624-011D-4622-8AAB-254EA542E057}"/>
                  </a:ext>
                </a:extLst>
              </p:cNvPr>
              <p:cNvCxnSpPr/>
              <p:nvPr/>
            </p:nvCxnSpPr>
            <p:spPr>
              <a:xfrm>
                <a:off x="5470077" y="2172413"/>
                <a:ext cx="0" cy="173269"/>
              </a:xfrm>
              <a:prstGeom prst="straightConnector1">
                <a:avLst/>
              </a:prstGeom>
              <a:noFill/>
              <a:ln w="19046" cap="flat">
                <a:solidFill>
                  <a:srgbClr val="D28A58"/>
                </a:solidFill>
                <a:prstDash val="solid"/>
                <a:round/>
              </a:ln>
            </p:spPr>
          </p:cxnSp>
          <p:cxnSp>
            <p:nvCxnSpPr>
              <p:cNvPr id="10" name="Google Shape;1503;p44">
                <a:extLst>
                  <a:ext uri="{FF2B5EF4-FFF2-40B4-BE49-F238E27FC236}">
                    <a16:creationId xmlns:a16="http://schemas.microsoft.com/office/drawing/2014/main" id="{51626DE1-29FE-4E6B-B2B5-82C18B682318}"/>
                  </a:ext>
                </a:extLst>
              </p:cNvPr>
              <p:cNvCxnSpPr/>
              <p:nvPr/>
            </p:nvCxnSpPr>
            <p:spPr>
              <a:xfrm rot="10799991">
                <a:off x="5383549" y="2258961"/>
                <a:ext cx="173077" cy="0"/>
              </a:xfrm>
              <a:prstGeom prst="straightConnector1">
                <a:avLst/>
              </a:prstGeom>
              <a:noFill/>
              <a:ln w="19046" cap="flat">
                <a:solidFill>
                  <a:srgbClr val="D28A58"/>
                </a:solidFill>
                <a:prstDash val="solid"/>
                <a:round/>
              </a:ln>
            </p:spPr>
          </p:cxnSp>
          <p:cxnSp>
            <p:nvCxnSpPr>
              <p:cNvPr id="11" name="Google Shape;1504;p44">
                <a:extLst>
                  <a:ext uri="{FF2B5EF4-FFF2-40B4-BE49-F238E27FC236}">
                    <a16:creationId xmlns:a16="http://schemas.microsoft.com/office/drawing/2014/main" id="{1D3218CA-9E06-4DF2-8AC9-CA5645D50305}"/>
                  </a:ext>
                </a:extLst>
              </p:cNvPr>
              <p:cNvCxnSpPr/>
              <p:nvPr/>
            </p:nvCxnSpPr>
            <p:spPr>
              <a:xfrm>
                <a:off x="5470096" y="2172212"/>
                <a:ext cx="0" cy="173224"/>
              </a:xfrm>
              <a:prstGeom prst="straightConnector1">
                <a:avLst/>
              </a:prstGeom>
              <a:noFill/>
              <a:ln w="19046" cap="flat">
                <a:solidFill>
                  <a:srgbClr val="D28A58"/>
                </a:solidFill>
                <a:prstDash val="solid"/>
                <a:round/>
              </a:ln>
            </p:spPr>
          </p:cxnSp>
          <p:cxnSp>
            <p:nvCxnSpPr>
              <p:cNvPr id="12" name="Google Shape;1505;p44">
                <a:extLst>
                  <a:ext uri="{FF2B5EF4-FFF2-40B4-BE49-F238E27FC236}">
                    <a16:creationId xmlns:a16="http://schemas.microsoft.com/office/drawing/2014/main" id="{F0A4539C-5527-4AEA-B015-3A8C01A3B434}"/>
                  </a:ext>
                </a:extLst>
              </p:cNvPr>
              <p:cNvCxnSpPr/>
              <p:nvPr/>
            </p:nvCxnSpPr>
            <p:spPr>
              <a:xfrm>
                <a:off x="5470050" y="2172212"/>
                <a:ext cx="0" cy="173224"/>
              </a:xfrm>
              <a:prstGeom prst="straightConnector1">
                <a:avLst/>
              </a:prstGeom>
              <a:noFill/>
              <a:ln w="19046" cap="flat">
                <a:solidFill>
                  <a:srgbClr val="D28A58"/>
                </a:solidFill>
                <a:prstDash val="solid"/>
                <a:round/>
              </a:ln>
            </p:spPr>
          </p:cxnSp>
        </p:grpSp>
        <p:sp>
          <p:nvSpPr>
            <p:cNvPr id="13" name="Rectángulo 20">
              <a:extLst>
                <a:ext uri="{FF2B5EF4-FFF2-40B4-BE49-F238E27FC236}">
                  <a16:creationId xmlns:a16="http://schemas.microsoft.com/office/drawing/2014/main" id="{09BC6E57-FB55-4628-A90B-F8629E6F77A6}"/>
                </a:ext>
              </a:extLst>
            </p:cNvPr>
            <p:cNvSpPr/>
            <p:nvPr/>
          </p:nvSpPr>
          <p:spPr>
            <a:xfrm rot="585483">
              <a:off x="3517204" y="259022"/>
              <a:ext cx="2228027" cy="1959367"/>
            </a:xfrm>
            <a:prstGeom prst="rect">
              <a:avLst/>
            </a:prstGeom>
            <a:noFill/>
            <a:ln w="25402" cap="flat">
              <a:solidFill>
                <a:srgbClr val="D28A58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4" name="Grupo 2">
            <a:extLst>
              <a:ext uri="{FF2B5EF4-FFF2-40B4-BE49-F238E27FC236}">
                <a16:creationId xmlns:a16="http://schemas.microsoft.com/office/drawing/2014/main" id="{C1726A18-3869-4A26-9EE7-0AF513EAFCC7}"/>
              </a:ext>
            </a:extLst>
          </p:cNvPr>
          <p:cNvGrpSpPr/>
          <p:nvPr/>
        </p:nvGrpSpPr>
        <p:grpSpPr>
          <a:xfrm>
            <a:off x="6169667" y="3716441"/>
            <a:ext cx="4028700" cy="1009022"/>
            <a:chOff x="6169667" y="3716441"/>
            <a:chExt cx="4028700" cy="1009022"/>
          </a:xfrm>
        </p:grpSpPr>
        <p:sp>
          <p:nvSpPr>
            <p:cNvPr id="15" name="Google Shape;1379;p42">
              <a:extLst>
                <a:ext uri="{FF2B5EF4-FFF2-40B4-BE49-F238E27FC236}">
                  <a16:creationId xmlns:a16="http://schemas.microsoft.com/office/drawing/2014/main" id="{DE965CD2-7B1B-44CB-8A77-CC6E983A70D4}"/>
                </a:ext>
              </a:extLst>
            </p:cNvPr>
            <p:cNvSpPr/>
            <p:nvPr/>
          </p:nvSpPr>
          <p:spPr>
            <a:xfrm>
              <a:off x="7723058" y="3803565"/>
              <a:ext cx="921898" cy="9218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380;p42">
              <a:extLst>
                <a:ext uri="{FF2B5EF4-FFF2-40B4-BE49-F238E27FC236}">
                  <a16:creationId xmlns:a16="http://schemas.microsoft.com/office/drawing/2014/main" id="{C5ED6D71-B5D6-40DD-AAC2-506799EAE779}"/>
                </a:ext>
              </a:extLst>
            </p:cNvPr>
            <p:cNvSpPr txBox="1"/>
            <p:nvPr/>
          </p:nvSpPr>
          <p:spPr>
            <a:xfrm>
              <a:off x="6169667" y="3716441"/>
              <a:ext cx="4028700" cy="7433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600" b="0" i="0" u="none" strike="noStrike" kern="0" cap="none" spc="0" baseline="0" dirty="0">
                  <a:solidFill>
                    <a:srgbClr val="B2772A"/>
                  </a:solidFill>
                  <a:uFillTx/>
                  <a:latin typeface="Vidaloka"/>
                  <a:ea typeface="Vidaloka"/>
                  <a:cs typeface="Vidaloka"/>
                </a:rPr>
                <a:t>“</a:t>
              </a:r>
            </a:p>
          </p:txBody>
        </p:sp>
      </p:grpSp>
      <p:cxnSp>
        <p:nvCxnSpPr>
          <p:cNvPr id="17" name="Google Shape;1381;p42">
            <a:extLst>
              <a:ext uri="{FF2B5EF4-FFF2-40B4-BE49-F238E27FC236}">
                <a16:creationId xmlns:a16="http://schemas.microsoft.com/office/drawing/2014/main" id="{A735A433-2CC7-4B4B-8BA1-1B3737A23241}"/>
              </a:ext>
            </a:extLst>
          </p:cNvPr>
          <p:cNvCxnSpPr/>
          <p:nvPr/>
        </p:nvCxnSpPr>
        <p:spPr>
          <a:xfrm>
            <a:off x="3230328" y="4859322"/>
            <a:ext cx="2514902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sp>
        <p:nvSpPr>
          <p:cNvPr id="18" name="Google Shape;1382;p42">
            <a:extLst>
              <a:ext uri="{FF2B5EF4-FFF2-40B4-BE49-F238E27FC236}">
                <a16:creationId xmlns:a16="http://schemas.microsoft.com/office/drawing/2014/main" id="{3AC746D8-5B2B-445C-AA77-803D6E25C2EB}"/>
              </a:ext>
            </a:extLst>
          </p:cNvPr>
          <p:cNvSpPr/>
          <p:nvPr/>
        </p:nvSpPr>
        <p:spPr>
          <a:xfrm>
            <a:off x="8430777" y="2893225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1384;p42">
            <a:extLst>
              <a:ext uri="{FF2B5EF4-FFF2-40B4-BE49-F238E27FC236}">
                <a16:creationId xmlns:a16="http://schemas.microsoft.com/office/drawing/2014/main" id="{1F6AD982-C5E9-49BE-99EB-042750AF34AF}"/>
              </a:ext>
            </a:extLst>
          </p:cNvPr>
          <p:cNvSpPr/>
          <p:nvPr/>
        </p:nvSpPr>
        <p:spPr>
          <a:xfrm>
            <a:off x="497799" y="2774573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1385;p42">
            <a:extLst>
              <a:ext uri="{FF2B5EF4-FFF2-40B4-BE49-F238E27FC236}">
                <a16:creationId xmlns:a16="http://schemas.microsoft.com/office/drawing/2014/main" id="{FA9172A7-7663-4669-8D75-9C60CD6404C2}"/>
              </a:ext>
            </a:extLst>
          </p:cNvPr>
          <p:cNvSpPr/>
          <p:nvPr/>
        </p:nvSpPr>
        <p:spPr>
          <a:xfrm>
            <a:off x="8783945" y="221849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1386;p42">
            <a:extLst>
              <a:ext uri="{FF2B5EF4-FFF2-40B4-BE49-F238E27FC236}">
                <a16:creationId xmlns:a16="http://schemas.microsoft.com/office/drawing/2014/main" id="{C83E7ECA-B6CA-4E48-BFA3-96167EC4E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73424" y="4365821"/>
            <a:ext cx="4028700" cy="493501"/>
          </a:xfrm>
        </p:spPr>
        <p:txBody>
          <a:bodyPr anchor="ctr"/>
          <a:lstStyle/>
          <a:p>
            <a:pPr lvl="0"/>
            <a:r>
              <a:rPr lang="en-US"/>
              <a:t>—ALGUIEN FAMOSO</a:t>
            </a:r>
          </a:p>
        </p:txBody>
      </p:sp>
      <p:sp>
        <p:nvSpPr>
          <p:cNvPr id="22" name="Google Shape;1387;p42">
            <a:extLst>
              <a:ext uri="{FF2B5EF4-FFF2-40B4-BE49-F238E27FC236}">
                <a16:creationId xmlns:a16="http://schemas.microsoft.com/office/drawing/2014/main" id="{450C6934-3281-4BC5-AC0F-9B1B617D9D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06751" y="2490551"/>
            <a:ext cx="6730496" cy="1730401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s-ES" sz="2800"/>
              <a:t>Venus tiene un nombre precioso y es el segundo planeta más cercano al Sol. Es un planeta en el cual hay altísimas temperaturas”</a:t>
            </a: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654E929-7DAD-4E86-ADBE-222ECAB0F0D0}"/>
              </a:ext>
            </a:extLst>
          </p:cNvPr>
          <p:cNvSpPr/>
          <p:nvPr/>
        </p:nvSpPr>
        <p:spPr>
          <a:xfrm>
            <a:off x="4002337" y="685123"/>
            <a:ext cx="1139324" cy="11071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32325"/>
              <a:gd name="f7" fmla="val 2946778"/>
              <a:gd name="f8" fmla="val 2475412"/>
              <a:gd name="f9" fmla="val 685765"/>
              <a:gd name="f10" fmla="val 2616454"/>
              <a:gd name="f11" fmla="val 2757341"/>
              <a:gd name="f12" fmla="val 685609"/>
              <a:gd name="f13" fmla="val 2898383"/>
              <a:gd name="f14" fmla="val 686076"/>
              <a:gd name="f15" fmla="val 2917064"/>
              <a:gd name="f16" fmla="val 2943840"/>
              <a:gd name="f17" fmla="val 676424"/>
              <a:gd name="f18" fmla="val 2952714"/>
              <a:gd name="f19" fmla="val 692148"/>
              <a:gd name="f20" fmla="val 2962677"/>
              <a:gd name="f21" fmla="val 710050"/>
              <a:gd name="f22" fmla="val 2940571"/>
              <a:gd name="f23" fmla="val 728731"/>
              <a:gd name="f24" fmla="val 2930608"/>
              <a:gd name="f25" fmla="val 745700"/>
              <a:gd name="f26" fmla="val 2792835"/>
              <a:gd name="f27" fmla="val 981393"/>
              <a:gd name="f28" fmla="val 2655218"/>
              <a:gd name="f29" fmla="val 1216930"/>
              <a:gd name="f30" fmla="val 2515888"/>
              <a:gd name="f31" fmla="val 1451689"/>
              <a:gd name="f32" fmla="val 2497830"/>
              <a:gd name="f33" fmla="val 1482046"/>
              <a:gd name="f34" fmla="val 2498919"/>
              <a:gd name="f35" fmla="val 1492787"/>
              <a:gd name="f36" fmla="val 2535192"/>
              <a:gd name="f37" fmla="val 1502283"/>
              <a:gd name="f38" fmla="val 2682772"/>
              <a:gd name="f39" fmla="val 1541047"/>
              <a:gd name="f40" fmla="val 2813696"/>
              <a:gd name="f41" fmla="val 1611879"/>
              <a:gd name="f42" fmla="val 2905233"/>
              <a:gd name="f43" fmla="val 1736264"/>
              <a:gd name="f44" fmla="val 3068848"/>
              <a:gd name="f45" fmla="val 1958413"/>
              <a:gd name="f46" fmla="val 2196597"/>
              <a:gd name="f47" fmla="val 2937613"/>
              <a:gd name="f48" fmla="val 2430110"/>
              <a:gd name="f49" fmla="val 2809959"/>
              <a:gd name="f50" fmla="val 2657085"/>
              <a:gd name="f51" fmla="val 2610227"/>
              <a:gd name="f52" fmla="val 2777422"/>
              <a:gd name="f53" fmla="val 2344178"/>
              <a:gd name="f54" fmla="val 2774465"/>
              <a:gd name="f55" fmla="val 2300433"/>
              <a:gd name="f56" fmla="val 2773998"/>
              <a:gd name="f57" fmla="val 2256377"/>
              <a:gd name="f58" fmla="val 2768705"/>
              <a:gd name="f59" fmla="val 2215434"/>
              <a:gd name="f60" fmla="val 2754382"/>
              <a:gd name="f61" fmla="val 2162193"/>
              <a:gd name="f62" fmla="val 2735857"/>
              <a:gd name="f63" fmla="val 2108796"/>
              <a:gd name="f64" fmla="val 2733678"/>
              <a:gd name="f65" fmla="val 2053532"/>
              <a:gd name="f66" fmla="val 1638189"/>
              <a:gd name="f67" fmla="val 2734767"/>
              <a:gd name="f68" fmla="val 1223002"/>
              <a:gd name="f69" fmla="val 2734145"/>
              <a:gd name="f70" fmla="val 807660"/>
              <a:gd name="f71" fmla="val 797385"/>
              <a:gd name="f72" fmla="val 787111"/>
              <a:gd name="f73" fmla="val 776836"/>
              <a:gd name="f74" fmla="val 2733833"/>
              <a:gd name="f75" fmla="val 767807"/>
              <a:gd name="f76" fmla="val 2733522"/>
              <a:gd name="f77" fmla="val 757688"/>
              <a:gd name="f78" fmla="val 753329"/>
              <a:gd name="f79" fmla="val 2724181"/>
              <a:gd name="f80" fmla="val 748970"/>
              <a:gd name="f81" fmla="val 2714374"/>
              <a:gd name="f82" fmla="val 756598"/>
              <a:gd name="f83" fmla="val 2707524"/>
              <a:gd name="f84" fmla="val 762358"/>
              <a:gd name="f85" fmla="val 2700674"/>
              <a:gd name="f86" fmla="val 871642"/>
              <a:gd name="f87" fmla="val 2573332"/>
              <a:gd name="f88" fmla="val 980927"/>
              <a:gd name="f89" fmla="val 2446145"/>
              <a:gd name="f90" fmla="val 1090211"/>
              <a:gd name="f91" fmla="val 2318958"/>
              <a:gd name="f92" fmla="val 1174431"/>
              <a:gd name="f93" fmla="val 2220882"/>
              <a:gd name="f94" fmla="val 1260831"/>
              <a:gd name="f95" fmla="val 2124519"/>
              <a:gd name="f96" fmla="val 1342561"/>
              <a:gd name="f97" fmla="val 2024419"/>
              <a:gd name="f98" fmla="val 1402808"/>
              <a:gd name="f99" fmla="val 1950785"/>
              <a:gd name="f100" fmla="val 1436589"/>
              <a:gd name="f101" fmla="val 1867965"/>
              <a:gd name="f102" fmla="val 1418842"/>
              <a:gd name="f103" fmla="val 1768022"/>
              <a:gd name="f104" fmla="val 1402496"/>
              <a:gd name="f105" fmla="val 1675706"/>
              <a:gd name="f106" fmla="val 1337579"/>
              <a:gd name="f107" fmla="val 1636164"/>
              <a:gd name="f108" fmla="val 1262388"/>
              <a:gd name="f109" fmla="val 1621687"/>
              <a:gd name="f110" fmla="val 1233588"/>
              <a:gd name="f111" fmla="val 1616082"/>
              <a:gd name="f112" fmla="val 1222380"/>
              <a:gd name="f113" fmla="val 1641302"/>
              <a:gd name="f114" fmla="val 1208524"/>
              <a:gd name="f115" fmla="val 1658426"/>
              <a:gd name="f116" fmla="val 1105779"/>
              <a:gd name="f117" fmla="val 1786391"/>
              <a:gd name="f118" fmla="val 1004122"/>
              <a:gd name="f119" fmla="val 1914980"/>
              <a:gd name="f120" fmla="val 901844"/>
              <a:gd name="f121" fmla="val 2043101"/>
              <a:gd name="f122" fmla="val 669264"/>
              <a:gd name="f123" fmla="val 2334525"/>
              <a:gd name="f124" fmla="val 436529"/>
              <a:gd name="f125" fmla="val 2625794"/>
              <a:gd name="f126" fmla="val 204417"/>
              <a:gd name="f127" fmla="val 2917686"/>
              <a:gd name="f128" fmla="val 188382"/>
              <a:gd name="f129" fmla="val 2937924"/>
              <a:gd name="f130" fmla="val 171258"/>
              <a:gd name="f131" fmla="val 2946642"/>
              <a:gd name="f132" fmla="val 145727"/>
              <a:gd name="f133" fmla="val 2945552"/>
              <a:gd name="f134" fmla="val 108676"/>
              <a:gd name="f135" fmla="val 2943995"/>
              <a:gd name="f136" fmla="val 71470"/>
              <a:gd name="f137" fmla="val 2945708"/>
              <a:gd name="f138" fmla="val 34263"/>
              <a:gd name="f139" fmla="val 2945085"/>
              <a:gd name="f140" fmla="val 23210"/>
              <a:gd name="f141" fmla="val 2944929"/>
              <a:gd name="f142" fmla="val 8266"/>
              <a:gd name="f143" fmla="val 2951312"/>
              <a:gd name="f144" fmla="val 1883"/>
              <a:gd name="f145" fmla="val 2940259"/>
              <a:gd name="f146" fmla="val -5278"/>
              <a:gd name="f147" fmla="val 2927961"/>
              <a:gd name="f148" fmla="val 9822"/>
              <a:gd name="f149" fmla="val 2920333"/>
              <a:gd name="f150" fmla="val 16516"/>
              <a:gd name="f151" fmla="val 2911926"/>
              <a:gd name="f152" fmla="val 143236"/>
              <a:gd name="f153" fmla="val 2752359"/>
              <a:gd name="f154" fmla="val 270112"/>
              <a:gd name="f155" fmla="val 2593102"/>
              <a:gd name="f156" fmla="val 397143"/>
              <a:gd name="f157" fmla="val 2433691"/>
              <a:gd name="f158" fmla="val 616801"/>
              <a:gd name="f159" fmla="val 2158145"/>
              <a:gd name="f160" fmla="val 836460"/>
              <a:gd name="f161" fmla="val 1882599"/>
              <a:gd name="f162" fmla="val 1056274"/>
              <a:gd name="f163" fmla="val 1607053"/>
              <a:gd name="f164" fmla="val 1067327"/>
              <a:gd name="f165" fmla="val 1593198"/>
              <a:gd name="f166" fmla="val 1082583"/>
              <a:gd name="f167" fmla="val 1583235"/>
              <a:gd name="f168" fmla="val 1054406"/>
              <a:gd name="f169" fmla="val 1567044"/>
              <a:gd name="f170" fmla="val 843776"/>
              <a:gd name="f171" fmla="val 1446863"/>
              <a:gd name="f172" fmla="val 728265"/>
              <a:gd name="f173" fmla="val 1267213"/>
              <a:gd name="f174" fmla="val 714877"/>
              <a:gd name="f175" fmla="val 1022802"/>
              <a:gd name="f176" fmla="val 701022"/>
              <a:gd name="f177" fmla="val 772009"/>
              <a:gd name="f178" fmla="val 839573"/>
              <a:gd name="f179" fmla="val 530089"/>
              <a:gd name="f180" fmla="val 1067171"/>
              <a:gd name="f181" fmla="val 416913"/>
              <a:gd name="f182" fmla="val 1288230"/>
              <a:gd name="f183" fmla="val 306850"/>
              <a:gd name="f184" fmla="val 1602072"/>
              <a:gd name="f185" fmla="val 336740"/>
              <a:gd name="f186" fmla="val 1796667"/>
              <a:gd name="f187" fmla="val 545812"/>
              <a:gd name="f188" fmla="val 1815036"/>
              <a:gd name="f189" fmla="val 565583"/>
              <a:gd name="f190" fmla="val 1829670"/>
              <a:gd name="f191" fmla="val 603101"/>
              <a:gd name="f192" fmla="val 1855512"/>
              <a:gd name="f193" fmla="val 598586"/>
              <a:gd name="f194" fmla="val 1875594"/>
              <a:gd name="f195" fmla="val 595162"/>
              <a:gd name="f196" fmla="val 1891006"/>
              <a:gd name="f197" fmla="val 561224"/>
              <a:gd name="f198" fmla="val 1907663"/>
              <a:gd name="f199" fmla="val 540364"/>
              <a:gd name="f200" fmla="val 2042167"/>
              <a:gd name="f201" fmla="val 372234"/>
              <a:gd name="f202" fmla="val 2176982"/>
              <a:gd name="f203" fmla="val 204416"/>
              <a:gd name="f204" fmla="val 2310396"/>
              <a:gd name="f205" fmla="val 35508"/>
              <a:gd name="f206" fmla="val 2330790"/>
              <a:gd name="f207" fmla="val 9666"/>
              <a:gd name="f208" fmla="val 2352429"/>
              <a:gd name="f209" fmla="val -2166"/>
              <a:gd name="f210" fmla="val 2385276"/>
              <a:gd name="f211" fmla="val 325"/>
              <a:gd name="f212" fmla="val 2419680"/>
              <a:gd name="f213" fmla="val 2972"/>
              <a:gd name="f214" fmla="val 2454396"/>
              <a:gd name="f215" fmla="val 481"/>
              <a:gd name="f216" fmla="val 2489112"/>
              <a:gd name="f217" fmla="val 1103"/>
              <a:gd name="f218" fmla="val 2498608"/>
              <a:gd name="f219" fmla="val 2511529"/>
              <a:gd name="f220" fmla="val -3255"/>
              <a:gd name="f221" fmla="val 2516666"/>
              <a:gd name="f222" fmla="val 8265"/>
              <a:gd name="f223" fmla="val 2521492"/>
              <a:gd name="f224" fmla="val 19473"/>
              <a:gd name="f225" fmla="val 2510439"/>
              <a:gd name="f226" fmla="val 26946"/>
              <a:gd name="f227" fmla="val 2504368"/>
              <a:gd name="f228" fmla="val 34418"/>
              <a:gd name="f229" fmla="val 2411118"/>
              <a:gd name="f230" fmla="val 151797"/>
              <a:gd name="f231" fmla="val 2317713"/>
              <a:gd name="f232" fmla="val 269021"/>
              <a:gd name="f233" fmla="val 2224152"/>
              <a:gd name="f234" fmla="val 386245"/>
              <a:gd name="f235" fmla="val 2153008"/>
              <a:gd name="f236" fmla="val 475447"/>
              <a:gd name="f237" fmla="val 2081709"/>
              <a:gd name="f238" fmla="val 564338"/>
              <a:gd name="f239" fmla="val 2010721"/>
              <a:gd name="f240" fmla="val 653696"/>
              <a:gd name="f241" fmla="val 2004649"/>
              <a:gd name="f242" fmla="val 661324"/>
              <a:gd name="f243" fmla="val 1992351"/>
              <a:gd name="f244" fmla="val 668329"/>
              <a:gd name="f245" fmla="val 1997488"/>
              <a:gd name="f246" fmla="val 679226"/>
              <a:gd name="f247" fmla="val 2002626"/>
              <a:gd name="f248" fmla="val 690279"/>
              <a:gd name="f249" fmla="val 2016014"/>
              <a:gd name="f250" fmla="val 684986"/>
              <a:gd name="f251" fmla="val 2025510"/>
              <a:gd name="f252" fmla="val 2175426"/>
              <a:gd name="f253" fmla="val 685298"/>
              <a:gd name="f254" fmla="val 2325497"/>
              <a:gd name="f255" fmla="val 685142"/>
              <a:gd name="f256" fmla="val 1880109"/>
              <a:gd name="f257" fmla="val 2580182"/>
              <a:gd name="f258" fmla="val 1882288"/>
              <a:gd name="f259" fmla="val 2576601"/>
              <a:gd name="f260" fmla="val 1884468"/>
              <a:gd name="f261" fmla="val 2572865"/>
              <a:gd name="f262" fmla="val 1886803"/>
              <a:gd name="f263" fmla="val 2569284"/>
              <a:gd name="f264" fmla="val 1854578"/>
              <a:gd name="f265" fmla="val 2538616"/>
              <a:gd name="f266" fmla="val 1822509"/>
              <a:gd name="f267" fmla="val 2507792"/>
              <a:gd name="f268" fmla="val 1790284"/>
              <a:gd name="f269" fmla="val 2477280"/>
              <a:gd name="f270" fmla="val 1773938"/>
              <a:gd name="f271" fmla="val 2461712"/>
              <a:gd name="f272" fmla="val 1772848"/>
              <a:gd name="f273" fmla="val 2448791"/>
              <a:gd name="f274" fmla="val 1792308"/>
              <a:gd name="f275" fmla="val 2433535"/>
              <a:gd name="f276" fmla="val 1821575"/>
              <a:gd name="f277" fmla="val 2410651"/>
              <a:gd name="f278" fmla="val 1849752"/>
              <a:gd name="f279" fmla="val 2386365"/>
              <a:gd name="f280" fmla="val 1876840"/>
              <a:gd name="f281" fmla="val 2360834"/>
              <a:gd name="f282" fmla="val 1894275"/>
              <a:gd name="f283" fmla="val 2344333"/>
              <a:gd name="f284" fmla="val 1906107"/>
              <a:gd name="f285" fmla="val 2346824"/>
              <a:gd name="f286" fmla="val 1921207"/>
              <a:gd name="f287" fmla="val 2363637"/>
              <a:gd name="f288" fmla="val 1960437"/>
              <a:gd name="f289" fmla="val 2407693"/>
              <a:gd name="f290" fmla="val 2003404"/>
              <a:gd name="f291" fmla="val 2448013"/>
              <a:gd name="f292" fmla="val 2050107"/>
              <a:gd name="f293" fmla="val 2484285"/>
              <a:gd name="f294" fmla="val 2220416"/>
              <a:gd name="f295" fmla="val 2616921"/>
              <a:gd name="f296" fmla="val 2425441"/>
              <a:gd name="f297" fmla="val 2637003"/>
              <a:gd name="f298" fmla="val 2600264"/>
              <a:gd name="f299" fmla="val 2537526"/>
              <a:gd name="f300" fmla="val 2786452"/>
              <a:gd name="f301" fmla="val 2431667"/>
              <a:gd name="f302" fmla="val 2889042"/>
              <a:gd name="f303" fmla="val 2212631"/>
              <a:gd name="f304" fmla="val 2844208"/>
              <a:gd name="f305" fmla="val 2004026"/>
              <a:gd name="f306" fmla="val 2808091"/>
              <a:gd name="f307" fmla="val 1836208"/>
              <a:gd name="f308" fmla="val 2692580"/>
              <a:gd name="f309" fmla="val 1739533"/>
              <a:gd name="f310" fmla="val 2536904"/>
              <a:gd name="f311" fmla="val 1683957"/>
              <a:gd name="f312" fmla="val 2451594"/>
              <a:gd name="f313" fmla="val 1653444"/>
              <a:gd name="f314" fmla="val 2362392"/>
              <a:gd name="f315" fmla="val 1644415"/>
              <a:gd name="f316" fmla="val 2273034"/>
              <a:gd name="f317" fmla="val 1635075"/>
              <a:gd name="f318" fmla="val 2211542"/>
              <a:gd name="f319" fmla="val 1628692"/>
              <a:gd name="f320" fmla="val 2212009"/>
              <a:gd name="f321" fmla="val 1628069"/>
              <a:gd name="f322" fmla="val 2242677"/>
              <a:gd name="f323" fmla="val 1575918"/>
              <a:gd name="f324" fmla="val 2375936"/>
              <a:gd name="f325" fmla="val 1349566"/>
              <a:gd name="f326" fmla="val 2508883"/>
              <a:gd name="f327" fmla="val 1122902"/>
              <a:gd name="f328" fmla="val 2642297"/>
              <a:gd name="f329" fmla="val 896550"/>
              <a:gd name="f330" fmla="val 2655996"/>
              <a:gd name="f331" fmla="val 873198"/>
              <a:gd name="f332" fmla="val 2663313"/>
              <a:gd name="f333" fmla="val 858720"/>
              <a:gd name="f334" fmla="val 2624083"/>
              <a:gd name="f335" fmla="val 858876"/>
              <a:gd name="f336" fmla="val 2375469"/>
              <a:gd name="f337" fmla="val 859966"/>
              <a:gd name="f338" fmla="val 2126699"/>
              <a:gd name="f339" fmla="val 859654"/>
              <a:gd name="f340" fmla="val 1877930"/>
              <a:gd name="f341" fmla="val 859187"/>
              <a:gd name="f342" fmla="val 1857069"/>
              <a:gd name="f343" fmla="val 1841813"/>
              <a:gd name="f344" fmla="val 864792"/>
              <a:gd name="f345" fmla="val 1828425"/>
              <a:gd name="f346" fmla="val 881760"/>
              <a:gd name="f347" fmla="val 1676174"/>
              <a:gd name="f348" fmla="val 1073397"/>
              <a:gd name="f349" fmla="val 1523456"/>
              <a:gd name="f350" fmla="val 1264722"/>
              <a:gd name="f351" fmla="val 1370116"/>
              <a:gd name="f352" fmla="val 1455581"/>
              <a:gd name="f353" fmla="val 1352213"/>
              <a:gd name="f354" fmla="val 1477998"/>
              <a:gd name="f355" fmla="val 1356572"/>
              <a:gd name="f356" fmla="val 1485315"/>
              <a:gd name="f357" fmla="val 1381791"/>
              <a:gd name="f358" fmla="val 1494344"/>
              <a:gd name="f359" fmla="val 1450133"/>
              <a:gd name="f360" fmla="val 1518629"/>
              <a:gd name="f361" fmla="val 1511625"/>
              <a:gd name="f362" fmla="val 1557704"/>
              <a:gd name="f363" fmla="val 1543383"/>
              <a:gd name="f364" fmla="val 1623088"/>
              <a:gd name="f365" fmla="val 1616550"/>
              <a:gd name="f366" fmla="val 1773626"/>
              <a:gd name="f367" fmla="val 1614215"/>
              <a:gd name="f368" fmla="val 1926032"/>
              <a:gd name="f369" fmla="val 1513181"/>
              <a:gd name="f370" fmla="val 2062871"/>
              <a:gd name="f371" fmla="val 1389108"/>
              <a:gd name="f372" fmla="val 2230690"/>
              <a:gd name="f373" fmla="val 1243707"/>
              <a:gd name="f374" fmla="val 2381384"/>
              <a:gd name="f375" fmla="val 1108269"/>
              <a:gd name="f376" fmla="val 2540173"/>
              <a:gd name="f377" fmla="val 1100174"/>
              <a:gd name="f378" fmla="val 2549669"/>
              <a:gd name="f379" fmla="val 1084295"/>
              <a:gd name="f380" fmla="val 2558231"/>
              <a:gd name="f381" fmla="val 1088810"/>
              <a:gd name="f382" fmla="val 2571152"/>
              <a:gd name="f383" fmla="val 1094726"/>
              <a:gd name="f384" fmla="val 2587654"/>
              <a:gd name="f385" fmla="val 1113407"/>
              <a:gd name="f386" fmla="val 2580337"/>
              <a:gd name="f387" fmla="val 1126483"/>
              <a:gd name="f388" fmla="val 1339292"/>
              <a:gd name="f389" fmla="val 2580649"/>
              <a:gd name="f390" fmla="val 1552100"/>
              <a:gd name="f391" fmla="val 1764909"/>
              <a:gd name="f392" fmla="val 1803205"/>
              <a:gd name="f393" fmla="val 1841501"/>
              <a:gd name="f394" fmla="val 1879798"/>
              <a:gd name="f395" fmla="val 1349878"/>
              <a:gd name="f396" fmla="val 518881"/>
              <a:gd name="f397" fmla="val 1314695"/>
              <a:gd name="f398" fmla="val 516701"/>
              <a:gd name="f399" fmla="val 1280447"/>
              <a:gd name="f400" fmla="val 521838"/>
              <a:gd name="f401" fmla="val 1246354"/>
              <a:gd name="f402" fmla="val 528688"/>
              <a:gd name="f403" fmla="val 1227517"/>
              <a:gd name="f404" fmla="val 532424"/>
              <a:gd name="f405" fmla="val 1208991"/>
              <a:gd name="f406" fmla="val 537873"/>
              <a:gd name="f407" fmla="val 1190933"/>
              <a:gd name="f408" fmla="val 544100"/>
              <a:gd name="f409" fmla="val 966137"/>
              <a:gd name="f410" fmla="val 621004"/>
              <a:gd name="f411" fmla="val 828520"/>
              <a:gd name="f412" fmla="val 876156"/>
              <a:gd name="f413" fmla="val 887677"/>
              <a:gd name="f414" fmla="val 1106245"/>
              <a:gd name="f415" fmla="val 926907"/>
              <a:gd name="f416" fmla="val 1258807"/>
              <a:gd name="f417" fmla="val 1017977"/>
              <a:gd name="f418" fmla="val 1367313"/>
              <a:gd name="f419" fmla="val 1159642"/>
              <a:gd name="f420" fmla="val 1434720"/>
              <a:gd name="f421" fmla="val 1179569"/>
              <a:gd name="f422" fmla="val 1444216"/>
              <a:gd name="f423" fmla="val 1191244"/>
              <a:gd name="f424" fmla="val 1440792"/>
              <a:gd name="f425" fmla="val 1204788"/>
              <a:gd name="f426" fmla="val 1423667"/>
              <a:gd name="f427" fmla="val 1378211"/>
              <a:gd name="f428" fmla="val 1204787"/>
              <a:gd name="f429" fmla="val 986219"/>
              <a:gd name="f430" fmla="val 1726768"/>
              <a:gd name="f431" fmla="val 768273"/>
              <a:gd name="f432" fmla="val 1741091"/>
              <a:gd name="f433" fmla="val 750370"/>
              <a:gd name="f434" fmla="val 1739378"/>
              <a:gd name="f435" fmla="val 738850"/>
              <a:gd name="f436" fmla="val 1726924"/>
              <a:gd name="f437" fmla="val 721882"/>
              <a:gd name="f438" fmla="val 1633519"/>
              <a:gd name="f439" fmla="val 593605"/>
              <a:gd name="f440" fmla="val 1509134"/>
              <a:gd name="f441" fmla="val 523862"/>
              <a:gd name="f442" fmla="val 1349722"/>
              <a:gd name="f443" fmla="val 519036"/>
              <a:gd name="f444" fmla="+- 0 0 -90"/>
              <a:gd name="f445" fmla="*/ f3 1 3032325"/>
              <a:gd name="f446" fmla="*/ f4 1 2946778"/>
              <a:gd name="f447" fmla="val f5"/>
              <a:gd name="f448" fmla="val f6"/>
              <a:gd name="f449" fmla="val f7"/>
              <a:gd name="f450" fmla="*/ f444 f0 1"/>
              <a:gd name="f451" fmla="+- f449 0 f447"/>
              <a:gd name="f452" fmla="+- f448 0 f447"/>
              <a:gd name="f453" fmla="*/ f450 1 f2"/>
              <a:gd name="f454" fmla="*/ f452 1 3032325"/>
              <a:gd name="f455" fmla="*/ f451 1 2946778"/>
              <a:gd name="f456" fmla="*/ 2475412 f452 1"/>
              <a:gd name="f457" fmla="*/ 685765 f451 1"/>
              <a:gd name="f458" fmla="*/ 2898383 f452 1"/>
              <a:gd name="f459" fmla="*/ 686076 f451 1"/>
              <a:gd name="f460" fmla="*/ 2952714 f452 1"/>
              <a:gd name="f461" fmla="*/ 692148 f451 1"/>
              <a:gd name="f462" fmla="*/ 2930608 f452 1"/>
              <a:gd name="f463" fmla="*/ 745700 f451 1"/>
              <a:gd name="f464" fmla="*/ 2515888 f452 1"/>
              <a:gd name="f465" fmla="*/ 1451689 f451 1"/>
              <a:gd name="f466" fmla="*/ 2535192 f452 1"/>
              <a:gd name="f467" fmla="*/ 1502283 f451 1"/>
              <a:gd name="f468" fmla="*/ 2905233 f452 1"/>
              <a:gd name="f469" fmla="*/ 1736264 f451 1"/>
              <a:gd name="f470" fmla="*/ 2937613 f452 1"/>
              <a:gd name="f471" fmla="*/ 2430110 f451 1"/>
              <a:gd name="f472" fmla="*/ 2344178 f452 1"/>
              <a:gd name="f473" fmla="*/ 2774465 f451 1"/>
              <a:gd name="f474" fmla="*/ 2215434 f452 1"/>
              <a:gd name="f475" fmla="*/ 2754382 f451 1"/>
              <a:gd name="f476" fmla="*/ 2053532 f452 1"/>
              <a:gd name="f477" fmla="*/ 2733678 f451 1"/>
              <a:gd name="f478" fmla="*/ 807660 f452 1"/>
              <a:gd name="f479" fmla="*/ 2734145 f451 1"/>
              <a:gd name="f480" fmla="*/ 776836 f452 1"/>
              <a:gd name="f481" fmla="*/ 2733833 f451 1"/>
              <a:gd name="f482" fmla="*/ 753329 f452 1"/>
              <a:gd name="f483" fmla="*/ 2724181 f451 1"/>
              <a:gd name="f484" fmla="*/ 762358 f452 1"/>
              <a:gd name="f485" fmla="*/ 2700674 f451 1"/>
              <a:gd name="f486" fmla="*/ 1090211 f452 1"/>
              <a:gd name="f487" fmla="*/ 2318958 f451 1"/>
              <a:gd name="f488" fmla="*/ 1342561 f452 1"/>
              <a:gd name="f489" fmla="*/ 2024419 f451 1"/>
              <a:gd name="f490" fmla="*/ 1418842 f452 1"/>
              <a:gd name="f491" fmla="*/ 1768022 f451 1"/>
              <a:gd name="f492" fmla="*/ 1262388 f452 1"/>
              <a:gd name="f493" fmla="*/ 1621687 f451 1"/>
              <a:gd name="f494" fmla="*/ 1208524 f452 1"/>
              <a:gd name="f495" fmla="*/ 1658426 f451 1"/>
              <a:gd name="f496" fmla="*/ 901844 f452 1"/>
              <a:gd name="f497" fmla="*/ 2043101 f451 1"/>
              <a:gd name="f498" fmla="*/ 204417 f452 1"/>
              <a:gd name="f499" fmla="*/ 2917686 f451 1"/>
              <a:gd name="f500" fmla="*/ 145727 f452 1"/>
              <a:gd name="f501" fmla="*/ 2945552 f451 1"/>
              <a:gd name="f502" fmla="*/ 34263 f452 1"/>
              <a:gd name="f503" fmla="*/ 2945085 f451 1"/>
              <a:gd name="f504" fmla="*/ 1883 f452 1"/>
              <a:gd name="f505" fmla="*/ 2940259 f451 1"/>
              <a:gd name="f506" fmla="*/ 16516 f452 1"/>
              <a:gd name="f507" fmla="*/ 2911926 f451 1"/>
              <a:gd name="f508" fmla="*/ 397143 f452 1"/>
              <a:gd name="f509" fmla="*/ 2433691 f451 1"/>
              <a:gd name="f510" fmla="*/ 1056274 f452 1"/>
              <a:gd name="f511" fmla="*/ 1607053 f451 1"/>
              <a:gd name="f512" fmla="*/ 1054406 f452 1"/>
              <a:gd name="f513" fmla="*/ 1567044 f451 1"/>
              <a:gd name="f514" fmla="*/ 714877 f452 1"/>
              <a:gd name="f515" fmla="*/ 1022802 f451 1"/>
              <a:gd name="f516" fmla="*/ 1067171 f452 1"/>
              <a:gd name="f517" fmla="*/ 416913 f451 1"/>
              <a:gd name="f518" fmla="*/ 1796667 f452 1"/>
              <a:gd name="f519" fmla="*/ 545812 f451 1"/>
              <a:gd name="f520" fmla="*/ 1855512 f452 1"/>
              <a:gd name="f521" fmla="*/ 598586 f451 1"/>
              <a:gd name="f522" fmla="*/ 1907663 f452 1"/>
              <a:gd name="f523" fmla="*/ 540364 f451 1"/>
              <a:gd name="f524" fmla="*/ 2310396 f452 1"/>
              <a:gd name="f525" fmla="*/ 35508 f451 1"/>
              <a:gd name="f526" fmla="*/ 2385276 f452 1"/>
              <a:gd name="f527" fmla="*/ 325 f451 1"/>
              <a:gd name="f528" fmla="*/ 2489112 f452 1"/>
              <a:gd name="f529" fmla="*/ 1103 f451 1"/>
              <a:gd name="f530" fmla="*/ 2516666 f452 1"/>
              <a:gd name="f531" fmla="*/ 8265 f451 1"/>
              <a:gd name="f532" fmla="*/ 2504368 f452 1"/>
              <a:gd name="f533" fmla="*/ 34418 f451 1"/>
              <a:gd name="f534" fmla="*/ 2224152 f452 1"/>
              <a:gd name="f535" fmla="*/ 386245 f451 1"/>
              <a:gd name="f536" fmla="*/ 2010721 f452 1"/>
              <a:gd name="f537" fmla="*/ 653696 f451 1"/>
              <a:gd name="f538" fmla="*/ 1997488 f452 1"/>
              <a:gd name="f539" fmla="*/ 679226 f451 1"/>
              <a:gd name="f540" fmla="*/ 2025510 f452 1"/>
              <a:gd name="f541" fmla="*/ 684986 f451 1"/>
              <a:gd name="f542" fmla="*/ 685298 f451 1"/>
              <a:gd name="f543" fmla="*/ 1880109 f452 1"/>
              <a:gd name="f544" fmla="*/ 2580182 f451 1"/>
              <a:gd name="f545" fmla="*/ 1886803 f452 1"/>
              <a:gd name="f546" fmla="*/ 2569284 f451 1"/>
              <a:gd name="f547" fmla="*/ 1790284 f452 1"/>
              <a:gd name="f548" fmla="*/ 2477280 f451 1"/>
              <a:gd name="f549" fmla="*/ 1792308 f452 1"/>
              <a:gd name="f550" fmla="*/ 2433535 f451 1"/>
              <a:gd name="f551" fmla="*/ 1876840 f452 1"/>
              <a:gd name="f552" fmla="*/ 2360834 f451 1"/>
              <a:gd name="f553" fmla="*/ 1921207 f452 1"/>
              <a:gd name="f554" fmla="*/ 2363637 f451 1"/>
              <a:gd name="f555" fmla="*/ 2050107 f452 1"/>
              <a:gd name="f556" fmla="*/ 2484285 f451 1"/>
              <a:gd name="f557" fmla="*/ 2600264 f452 1"/>
              <a:gd name="f558" fmla="*/ 2537526 f451 1"/>
              <a:gd name="f559" fmla="*/ 2844208 f452 1"/>
              <a:gd name="f560" fmla="*/ 2004026 f451 1"/>
              <a:gd name="f561" fmla="*/ 2536904 f452 1"/>
              <a:gd name="f562" fmla="*/ 1683957 f451 1"/>
              <a:gd name="f563" fmla="*/ 2273034 f452 1"/>
              <a:gd name="f564" fmla="*/ 1635075 f451 1"/>
              <a:gd name="f565" fmla="*/ 2242677 f452 1"/>
              <a:gd name="f566" fmla="*/ 1575918 f451 1"/>
              <a:gd name="f567" fmla="*/ 2642297 f452 1"/>
              <a:gd name="f568" fmla="*/ 896550 f451 1"/>
              <a:gd name="f569" fmla="*/ 2624083 f452 1"/>
              <a:gd name="f570" fmla="*/ 858876 f451 1"/>
              <a:gd name="f571" fmla="*/ 1877930 f452 1"/>
              <a:gd name="f572" fmla="*/ 859187 f451 1"/>
              <a:gd name="f573" fmla="*/ 1828425 f452 1"/>
              <a:gd name="f574" fmla="*/ 881760 f451 1"/>
              <a:gd name="f575" fmla="*/ 1370116 f452 1"/>
              <a:gd name="f576" fmla="*/ 1455581 f451 1"/>
              <a:gd name="f577" fmla="*/ 1381791 f452 1"/>
              <a:gd name="f578" fmla="*/ 1494344 f451 1"/>
              <a:gd name="f579" fmla="*/ 1543383 f452 1"/>
              <a:gd name="f580" fmla="*/ 1623088 f451 1"/>
              <a:gd name="f581" fmla="*/ 1513181 f452 1"/>
              <a:gd name="f582" fmla="*/ 2062871 f451 1"/>
              <a:gd name="f583" fmla="*/ 1108269 f452 1"/>
              <a:gd name="f584" fmla="*/ 2540173 f451 1"/>
              <a:gd name="f585" fmla="*/ 1088810 f452 1"/>
              <a:gd name="f586" fmla="*/ 2571152 f451 1"/>
              <a:gd name="f587" fmla="*/ 1126483 f452 1"/>
              <a:gd name="f588" fmla="*/ 2580337 f451 1"/>
              <a:gd name="f589" fmla="*/ 1764909 f452 1"/>
              <a:gd name="f590" fmla="*/ 1879798 f452 1"/>
              <a:gd name="f591" fmla="*/ 1349878 f452 1"/>
              <a:gd name="f592" fmla="*/ 518881 f451 1"/>
              <a:gd name="f593" fmla="*/ 1246354 f452 1"/>
              <a:gd name="f594" fmla="*/ 528688 f451 1"/>
              <a:gd name="f595" fmla="*/ 1190933 f452 1"/>
              <a:gd name="f596" fmla="*/ 544100 f451 1"/>
              <a:gd name="f597" fmla="*/ 887677 f452 1"/>
              <a:gd name="f598" fmla="*/ 1106245 f451 1"/>
              <a:gd name="f599" fmla="*/ 1159642 f452 1"/>
              <a:gd name="f600" fmla="*/ 1434720 f451 1"/>
              <a:gd name="f601" fmla="*/ 1204788 f452 1"/>
              <a:gd name="f602" fmla="*/ 1423667 f451 1"/>
              <a:gd name="f603" fmla="*/ 1726768 f452 1"/>
              <a:gd name="f604" fmla="*/ 768273 f451 1"/>
              <a:gd name="f605" fmla="*/ 1726924 f452 1"/>
              <a:gd name="f606" fmla="*/ 721882 f451 1"/>
              <a:gd name="f607" fmla="*/ 1349722 f452 1"/>
              <a:gd name="f608" fmla="*/ 519036 f451 1"/>
              <a:gd name="f609" fmla="+- f453 0 f1"/>
              <a:gd name="f610" fmla="*/ f456 1 3032325"/>
              <a:gd name="f611" fmla="*/ f457 1 2946778"/>
              <a:gd name="f612" fmla="*/ f458 1 3032325"/>
              <a:gd name="f613" fmla="*/ f459 1 2946778"/>
              <a:gd name="f614" fmla="*/ f460 1 3032325"/>
              <a:gd name="f615" fmla="*/ f461 1 2946778"/>
              <a:gd name="f616" fmla="*/ f462 1 3032325"/>
              <a:gd name="f617" fmla="*/ f463 1 2946778"/>
              <a:gd name="f618" fmla="*/ f464 1 3032325"/>
              <a:gd name="f619" fmla="*/ f465 1 2946778"/>
              <a:gd name="f620" fmla="*/ f466 1 3032325"/>
              <a:gd name="f621" fmla="*/ f467 1 2946778"/>
              <a:gd name="f622" fmla="*/ f468 1 3032325"/>
              <a:gd name="f623" fmla="*/ f469 1 2946778"/>
              <a:gd name="f624" fmla="*/ f470 1 3032325"/>
              <a:gd name="f625" fmla="*/ f471 1 2946778"/>
              <a:gd name="f626" fmla="*/ f472 1 3032325"/>
              <a:gd name="f627" fmla="*/ f473 1 2946778"/>
              <a:gd name="f628" fmla="*/ f474 1 3032325"/>
              <a:gd name="f629" fmla="*/ f475 1 2946778"/>
              <a:gd name="f630" fmla="*/ f476 1 3032325"/>
              <a:gd name="f631" fmla="*/ f477 1 2946778"/>
              <a:gd name="f632" fmla="*/ f478 1 3032325"/>
              <a:gd name="f633" fmla="*/ f479 1 2946778"/>
              <a:gd name="f634" fmla="*/ f480 1 3032325"/>
              <a:gd name="f635" fmla="*/ f481 1 2946778"/>
              <a:gd name="f636" fmla="*/ f482 1 3032325"/>
              <a:gd name="f637" fmla="*/ f483 1 2946778"/>
              <a:gd name="f638" fmla="*/ f484 1 3032325"/>
              <a:gd name="f639" fmla="*/ f485 1 2946778"/>
              <a:gd name="f640" fmla="*/ f486 1 3032325"/>
              <a:gd name="f641" fmla="*/ f487 1 2946778"/>
              <a:gd name="f642" fmla="*/ f488 1 3032325"/>
              <a:gd name="f643" fmla="*/ f489 1 2946778"/>
              <a:gd name="f644" fmla="*/ f490 1 3032325"/>
              <a:gd name="f645" fmla="*/ f491 1 2946778"/>
              <a:gd name="f646" fmla="*/ f492 1 3032325"/>
              <a:gd name="f647" fmla="*/ f493 1 2946778"/>
              <a:gd name="f648" fmla="*/ f494 1 3032325"/>
              <a:gd name="f649" fmla="*/ f495 1 2946778"/>
              <a:gd name="f650" fmla="*/ f496 1 3032325"/>
              <a:gd name="f651" fmla="*/ f497 1 2946778"/>
              <a:gd name="f652" fmla="*/ f498 1 3032325"/>
              <a:gd name="f653" fmla="*/ f499 1 2946778"/>
              <a:gd name="f654" fmla="*/ f500 1 3032325"/>
              <a:gd name="f655" fmla="*/ f501 1 2946778"/>
              <a:gd name="f656" fmla="*/ f502 1 3032325"/>
              <a:gd name="f657" fmla="*/ f503 1 2946778"/>
              <a:gd name="f658" fmla="*/ f504 1 3032325"/>
              <a:gd name="f659" fmla="*/ f505 1 2946778"/>
              <a:gd name="f660" fmla="*/ f506 1 3032325"/>
              <a:gd name="f661" fmla="*/ f507 1 2946778"/>
              <a:gd name="f662" fmla="*/ f508 1 3032325"/>
              <a:gd name="f663" fmla="*/ f509 1 2946778"/>
              <a:gd name="f664" fmla="*/ f510 1 3032325"/>
              <a:gd name="f665" fmla="*/ f511 1 2946778"/>
              <a:gd name="f666" fmla="*/ f512 1 3032325"/>
              <a:gd name="f667" fmla="*/ f513 1 2946778"/>
              <a:gd name="f668" fmla="*/ f514 1 3032325"/>
              <a:gd name="f669" fmla="*/ f515 1 2946778"/>
              <a:gd name="f670" fmla="*/ f516 1 3032325"/>
              <a:gd name="f671" fmla="*/ f517 1 2946778"/>
              <a:gd name="f672" fmla="*/ f518 1 3032325"/>
              <a:gd name="f673" fmla="*/ f519 1 2946778"/>
              <a:gd name="f674" fmla="*/ f520 1 3032325"/>
              <a:gd name="f675" fmla="*/ f521 1 2946778"/>
              <a:gd name="f676" fmla="*/ f522 1 3032325"/>
              <a:gd name="f677" fmla="*/ f523 1 2946778"/>
              <a:gd name="f678" fmla="*/ f524 1 3032325"/>
              <a:gd name="f679" fmla="*/ f525 1 2946778"/>
              <a:gd name="f680" fmla="*/ f526 1 3032325"/>
              <a:gd name="f681" fmla="*/ f527 1 2946778"/>
              <a:gd name="f682" fmla="*/ f528 1 3032325"/>
              <a:gd name="f683" fmla="*/ f529 1 2946778"/>
              <a:gd name="f684" fmla="*/ f530 1 3032325"/>
              <a:gd name="f685" fmla="*/ f531 1 2946778"/>
              <a:gd name="f686" fmla="*/ f532 1 3032325"/>
              <a:gd name="f687" fmla="*/ f533 1 2946778"/>
              <a:gd name="f688" fmla="*/ f534 1 3032325"/>
              <a:gd name="f689" fmla="*/ f535 1 2946778"/>
              <a:gd name="f690" fmla="*/ f536 1 3032325"/>
              <a:gd name="f691" fmla="*/ f537 1 2946778"/>
              <a:gd name="f692" fmla="*/ f538 1 3032325"/>
              <a:gd name="f693" fmla="*/ f539 1 2946778"/>
              <a:gd name="f694" fmla="*/ f540 1 3032325"/>
              <a:gd name="f695" fmla="*/ f541 1 2946778"/>
              <a:gd name="f696" fmla="*/ f542 1 2946778"/>
              <a:gd name="f697" fmla="*/ f543 1 3032325"/>
              <a:gd name="f698" fmla="*/ f544 1 2946778"/>
              <a:gd name="f699" fmla="*/ f545 1 3032325"/>
              <a:gd name="f700" fmla="*/ f546 1 2946778"/>
              <a:gd name="f701" fmla="*/ f547 1 3032325"/>
              <a:gd name="f702" fmla="*/ f548 1 2946778"/>
              <a:gd name="f703" fmla="*/ f549 1 3032325"/>
              <a:gd name="f704" fmla="*/ f550 1 2946778"/>
              <a:gd name="f705" fmla="*/ f551 1 3032325"/>
              <a:gd name="f706" fmla="*/ f552 1 2946778"/>
              <a:gd name="f707" fmla="*/ f553 1 3032325"/>
              <a:gd name="f708" fmla="*/ f554 1 2946778"/>
              <a:gd name="f709" fmla="*/ f555 1 3032325"/>
              <a:gd name="f710" fmla="*/ f556 1 2946778"/>
              <a:gd name="f711" fmla="*/ f557 1 3032325"/>
              <a:gd name="f712" fmla="*/ f558 1 2946778"/>
              <a:gd name="f713" fmla="*/ f559 1 3032325"/>
              <a:gd name="f714" fmla="*/ f560 1 2946778"/>
              <a:gd name="f715" fmla="*/ f561 1 3032325"/>
              <a:gd name="f716" fmla="*/ f562 1 2946778"/>
              <a:gd name="f717" fmla="*/ f563 1 3032325"/>
              <a:gd name="f718" fmla="*/ f564 1 2946778"/>
              <a:gd name="f719" fmla="*/ f565 1 3032325"/>
              <a:gd name="f720" fmla="*/ f566 1 2946778"/>
              <a:gd name="f721" fmla="*/ f567 1 3032325"/>
              <a:gd name="f722" fmla="*/ f568 1 2946778"/>
              <a:gd name="f723" fmla="*/ f569 1 3032325"/>
              <a:gd name="f724" fmla="*/ f570 1 2946778"/>
              <a:gd name="f725" fmla="*/ f571 1 3032325"/>
              <a:gd name="f726" fmla="*/ f572 1 2946778"/>
              <a:gd name="f727" fmla="*/ f573 1 3032325"/>
              <a:gd name="f728" fmla="*/ f574 1 2946778"/>
              <a:gd name="f729" fmla="*/ f575 1 3032325"/>
              <a:gd name="f730" fmla="*/ f576 1 2946778"/>
              <a:gd name="f731" fmla="*/ f577 1 3032325"/>
              <a:gd name="f732" fmla="*/ f578 1 2946778"/>
              <a:gd name="f733" fmla="*/ f579 1 3032325"/>
              <a:gd name="f734" fmla="*/ f580 1 2946778"/>
              <a:gd name="f735" fmla="*/ f581 1 3032325"/>
              <a:gd name="f736" fmla="*/ f582 1 2946778"/>
              <a:gd name="f737" fmla="*/ f583 1 3032325"/>
              <a:gd name="f738" fmla="*/ f584 1 2946778"/>
              <a:gd name="f739" fmla="*/ f585 1 3032325"/>
              <a:gd name="f740" fmla="*/ f586 1 2946778"/>
              <a:gd name="f741" fmla="*/ f587 1 3032325"/>
              <a:gd name="f742" fmla="*/ f588 1 2946778"/>
              <a:gd name="f743" fmla="*/ f589 1 3032325"/>
              <a:gd name="f744" fmla="*/ f590 1 3032325"/>
              <a:gd name="f745" fmla="*/ f591 1 3032325"/>
              <a:gd name="f746" fmla="*/ f592 1 2946778"/>
              <a:gd name="f747" fmla="*/ f593 1 3032325"/>
              <a:gd name="f748" fmla="*/ f594 1 2946778"/>
              <a:gd name="f749" fmla="*/ f595 1 3032325"/>
              <a:gd name="f750" fmla="*/ f596 1 2946778"/>
              <a:gd name="f751" fmla="*/ f597 1 3032325"/>
              <a:gd name="f752" fmla="*/ f598 1 2946778"/>
              <a:gd name="f753" fmla="*/ f599 1 3032325"/>
              <a:gd name="f754" fmla="*/ f600 1 2946778"/>
              <a:gd name="f755" fmla="*/ f601 1 3032325"/>
              <a:gd name="f756" fmla="*/ f602 1 2946778"/>
              <a:gd name="f757" fmla="*/ f603 1 3032325"/>
              <a:gd name="f758" fmla="*/ f604 1 2946778"/>
              <a:gd name="f759" fmla="*/ f605 1 3032325"/>
              <a:gd name="f760" fmla="*/ f606 1 2946778"/>
              <a:gd name="f761" fmla="*/ f607 1 3032325"/>
              <a:gd name="f762" fmla="*/ f608 1 2946778"/>
              <a:gd name="f763" fmla="*/ f447 1 f454"/>
              <a:gd name="f764" fmla="*/ f448 1 f454"/>
              <a:gd name="f765" fmla="*/ f447 1 f455"/>
              <a:gd name="f766" fmla="*/ f449 1 f455"/>
              <a:gd name="f767" fmla="*/ f610 1 f454"/>
              <a:gd name="f768" fmla="*/ f611 1 f455"/>
              <a:gd name="f769" fmla="*/ f612 1 f454"/>
              <a:gd name="f770" fmla="*/ f613 1 f455"/>
              <a:gd name="f771" fmla="*/ f614 1 f454"/>
              <a:gd name="f772" fmla="*/ f615 1 f455"/>
              <a:gd name="f773" fmla="*/ f616 1 f454"/>
              <a:gd name="f774" fmla="*/ f617 1 f455"/>
              <a:gd name="f775" fmla="*/ f618 1 f454"/>
              <a:gd name="f776" fmla="*/ f619 1 f455"/>
              <a:gd name="f777" fmla="*/ f620 1 f454"/>
              <a:gd name="f778" fmla="*/ f621 1 f455"/>
              <a:gd name="f779" fmla="*/ f622 1 f454"/>
              <a:gd name="f780" fmla="*/ f623 1 f455"/>
              <a:gd name="f781" fmla="*/ f624 1 f454"/>
              <a:gd name="f782" fmla="*/ f625 1 f455"/>
              <a:gd name="f783" fmla="*/ f626 1 f454"/>
              <a:gd name="f784" fmla="*/ f627 1 f455"/>
              <a:gd name="f785" fmla="*/ f628 1 f454"/>
              <a:gd name="f786" fmla="*/ f629 1 f455"/>
              <a:gd name="f787" fmla="*/ f630 1 f454"/>
              <a:gd name="f788" fmla="*/ f631 1 f455"/>
              <a:gd name="f789" fmla="*/ f632 1 f454"/>
              <a:gd name="f790" fmla="*/ f633 1 f455"/>
              <a:gd name="f791" fmla="*/ f634 1 f454"/>
              <a:gd name="f792" fmla="*/ f635 1 f455"/>
              <a:gd name="f793" fmla="*/ f636 1 f454"/>
              <a:gd name="f794" fmla="*/ f637 1 f455"/>
              <a:gd name="f795" fmla="*/ f638 1 f454"/>
              <a:gd name="f796" fmla="*/ f639 1 f455"/>
              <a:gd name="f797" fmla="*/ f640 1 f454"/>
              <a:gd name="f798" fmla="*/ f641 1 f455"/>
              <a:gd name="f799" fmla="*/ f642 1 f454"/>
              <a:gd name="f800" fmla="*/ f643 1 f455"/>
              <a:gd name="f801" fmla="*/ f644 1 f454"/>
              <a:gd name="f802" fmla="*/ f645 1 f455"/>
              <a:gd name="f803" fmla="*/ f646 1 f454"/>
              <a:gd name="f804" fmla="*/ f647 1 f455"/>
              <a:gd name="f805" fmla="*/ f648 1 f454"/>
              <a:gd name="f806" fmla="*/ f649 1 f455"/>
              <a:gd name="f807" fmla="*/ f650 1 f454"/>
              <a:gd name="f808" fmla="*/ f651 1 f455"/>
              <a:gd name="f809" fmla="*/ f652 1 f454"/>
              <a:gd name="f810" fmla="*/ f653 1 f455"/>
              <a:gd name="f811" fmla="*/ f654 1 f454"/>
              <a:gd name="f812" fmla="*/ f655 1 f455"/>
              <a:gd name="f813" fmla="*/ f656 1 f454"/>
              <a:gd name="f814" fmla="*/ f657 1 f455"/>
              <a:gd name="f815" fmla="*/ f658 1 f454"/>
              <a:gd name="f816" fmla="*/ f659 1 f455"/>
              <a:gd name="f817" fmla="*/ f660 1 f454"/>
              <a:gd name="f818" fmla="*/ f661 1 f455"/>
              <a:gd name="f819" fmla="*/ f662 1 f454"/>
              <a:gd name="f820" fmla="*/ f663 1 f455"/>
              <a:gd name="f821" fmla="*/ f664 1 f454"/>
              <a:gd name="f822" fmla="*/ f665 1 f455"/>
              <a:gd name="f823" fmla="*/ f666 1 f454"/>
              <a:gd name="f824" fmla="*/ f667 1 f455"/>
              <a:gd name="f825" fmla="*/ f668 1 f454"/>
              <a:gd name="f826" fmla="*/ f669 1 f455"/>
              <a:gd name="f827" fmla="*/ f670 1 f454"/>
              <a:gd name="f828" fmla="*/ f671 1 f455"/>
              <a:gd name="f829" fmla="*/ f672 1 f454"/>
              <a:gd name="f830" fmla="*/ f673 1 f455"/>
              <a:gd name="f831" fmla="*/ f674 1 f454"/>
              <a:gd name="f832" fmla="*/ f675 1 f455"/>
              <a:gd name="f833" fmla="*/ f676 1 f454"/>
              <a:gd name="f834" fmla="*/ f677 1 f455"/>
              <a:gd name="f835" fmla="*/ f678 1 f454"/>
              <a:gd name="f836" fmla="*/ f679 1 f455"/>
              <a:gd name="f837" fmla="*/ f680 1 f454"/>
              <a:gd name="f838" fmla="*/ f681 1 f455"/>
              <a:gd name="f839" fmla="*/ f682 1 f454"/>
              <a:gd name="f840" fmla="*/ f683 1 f455"/>
              <a:gd name="f841" fmla="*/ f684 1 f454"/>
              <a:gd name="f842" fmla="*/ f685 1 f455"/>
              <a:gd name="f843" fmla="*/ f686 1 f454"/>
              <a:gd name="f844" fmla="*/ f687 1 f455"/>
              <a:gd name="f845" fmla="*/ f688 1 f454"/>
              <a:gd name="f846" fmla="*/ f689 1 f455"/>
              <a:gd name="f847" fmla="*/ f690 1 f454"/>
              <a:gd name="f848" fmla="*/ f691 1 f455"/>
              <a:gd name="f849" fmla="*/ f692 1 f454"/>
              <a:gd name="f850" fmla="*/ f693 1 f455"/>
              <a:gd name="f851" fmla="*/ f694 1 f454"/>
              <a:gd name="f852" fmla="*/ f695 1 f455"/>
              <a:gd name="f853" fmla="*/ f696 1 f455"/>
              <a:gd name="f854" fmla="*/ f697 1 f454"/>
              <a:gd name="f855" fmla="*/ f698 1 f455"/>
              <a:gd name="f856" fmla="*/ f699 1 f454"/>
              <a:gd name="f857" fmla="*/ f700 1 f455"/>
              <a:gd name="f858" fmla="*/ f701 1 f454"/>
              <a:gd name="f859" fmla="*/ f702 1 f455"/>
              <a:gd name="f860" fmla="*/ f703 1 f454"/>
              <a:gd name="f861" fmla="*/ f704 1 f455"/>
              <a:gd name="f862" fmla="*/ f705 1 f454"/>
              <a:gd name="f863" fmla="*/ f706 1 f455"/>
              <a:gd name="f864" fmla="*/ f707 1 f454"/>
              <a:gd name="f865" fmla="*/ f708 1 f455"/>
              <a:gd name="f866" fmla="*/ f709 1 f454"/>
              <a:gd name="f867" fmla="*/ f710 1 f455"/>
              <a:gd name="f868" fmla="*/ f711 1 f454"/>
              <a:gd name="f869" fmla="*/ f712 1 f455"/>
              <a:gd name="f870" fmla="*/ f713 1 f454"/>
              <a:gd name="f871" fmla="*/ f714 1 f455"/>
              <a:gd name="f872" fmla="*/ f715 1 f454"/>
              <a:gd name="f873" fmla="*/ f716 1 f455"/>
              <a:gd name="f874" fmla="*/ f717 1 f454"/>
              <a:gd name="f875" fmla="*/ f718 1 f455"/>
              <a:gd name="f876" fmla="*/ f719 1 f454"/>
              <a:gd name="f877" fmla="*/ f720 1 f455"/>
              <a:gd name="f878" fmla="*/ f721 1 f454"/>
              <a:gd name="f879" fmla="*/ f722 1 f455"/>
              <a:gd name="f880" fmla="*/ f723 1 f454"/>
              <a:gd name="f881" fmla="*/ f724 1 f455"/>
              <a:gd name="f882" fmla="*/ f725 1 f454"/>
              <a:gd name="f883" fmla="*/ f726 1 f455"/>
              <a:gd name="f884" fmla="*/ f727 1 f454"/>
              <a:gd name="f885" fmla="*/ f728 1 f455"/>
              <a:gd name="f886" fmla="*/ f729 1 f454"/>
              <a:gd name="f887" fmla="*/ f730 1 f455"/>
              <a:gd name="f888" fmla="*/ f731 1 f454"/>
              <a:gd name="f889" fmla="*/ f732 1 f455"/>
              <a:gd name="f890" fmla="*/ f733 1 f454"/>
              <a:gd name="f891" fmla="*/ f734 1 f455"/>
              <a:gd name="f892" fmla="*/ f735 1 f454"/>
              <a:gd name="f893" fmla="*/ f736 1 f455"/>
              <a:gd name="f894" fmla="*/ f737 1 f454"/>
              <a:gd name="f895" fmla="*/ f738 1 f455"/>
              <a:gd name="f896" fmla="*/ f739 1 f454"/>
              <a:gd name="f897" fmla="*/ f740 1 f455"/>
              <a:gd name="f898" fmla="*/ f741 1 f454"/>
              <a:gd name="f899" fmla="*/ f742 1 f455"/>
              <a:gd name="f900" fmla="*/ f743 1 f454"/>
              <a:gd name="f901" fmla="*/ f744 1 f454"/>
              <a:gd name="f902" fmla="*/ f745 1 f454"/>
              <a:gd name="f903" fmla="*/ f746 1 f455"/>
              <a:gd name="f904" fmla="*/ f747 1 f454"/>
              <a:gd name="f905" fmla="*/ f748 1 f455"/>
              <a:gd name="f906" fmla="*/ f749 1 f454"/>
              <a:gd name="f907" fmla="*/ f750 1 f455"/>
              <a:gd name="f908" fmla="*/ f751 1 f454"/>
              <a:gd name="f909" fmla="*/ f752 1 f455"/>
              <a:gd name="f910" fmla="*/ f753 1 f454"/>
              <a:gd name="f911" fmla="*/ f754 1 f455"/>
              <a:gd name="f912" fmla="*/ f755 1 f454"/>
              <a:gd name="f913" fmla="*/ f756 1 f455"/>
              <a:gd name="f914" fmla="*/ f757 1 f454"/>
              <a:gd name="f915" fmla="*/ f758 1 f455"/>
              <a:gd name="f916" fmla="*/ f759 1 f454"/>
              <a:gd name="f917" fmla="*/ f760 1 f455"/>
              <a:gd name="f918" fmla="*/ f761 1 f454"/>
              <a:gd name="f919" fmla="*/ f762 1 f455"/>
              <a:gd name="f920" fmla="*/ f763 f445 1"/>
              <a:gd name="f921" fmla="*/ f764 f445 1"/>
              <a:gd name="f922" fmla="*/ f766 f446 1"/>
              <a:gd name="f923" fmla="*/ f765 f446 1"/>
              <a:gd name="f924" fmla="*/ f767 f445 1"/>
              <a:gd name="f925" fmla="*/ f768 f446 1"/>
              <a:gd name="f926" fmla="*/ f769 f445 1"/>
              <a:gd name="f927" fmla="*/ f770 f446 1"/>
              <a:gd name="f928" fmla="*/ f771 f445 1"/>
              <a:gd name="f929" fmla="*/ f772 f446 1"/>
              <a:gd name="f930" fmla="*/ f773 f445 1"/>
              <a:gd name="f931" fmla="*/ f774 f446 1"/>
              <a:gd name="f932" fmla="*/ f775 f445 1"/>
              <a:gd name="f933" fmla="*/ f776 f446 1"/>
              <a:gd name="f934" fmla="*/ f777 f445 1"/>
              <a:gd name="f935" fmla="*/ f778 f446 1"/>
              <a:gd name="f936" fmla="*/ f779 f445 1"/>
              <a:gd name="f937" fmla="*/ f780 f446 1"/>
              <a:gd name="f938" fmla="*/ f781 f445 1"/>
              <a:gd name="f939" fmla="*/ f782 f446 1"/>
              <a:gd name="f940" fmla="*/ f783 f445 1"/>
              <a:gd name="f941" fmla="*/ f784 f446 1"/>
              <a:gd name="f942" fmla="*/ f785 f445 1"/>
              <a:gd name="f943" fmla="*/ f786 f446 1"/>
              <a:gd name="f944" fmla="*/ f787 f445 1"/>
              <a:gd name="f945" fmla="*/ f788 f446 1"/>
              <a:gd name="f946" fmla="*/ f789 f445 1"/>
              <a:gd name="f947" fmla="*/ f790 f446 1"/>
              <a:gd name="f948" fmla="*/ f791 f445 1"/>
              <a:gd name="f949" fmla="*/ f792 f446 1"/>
              <a:gd name="f950" fmla="*/ f793 f445 1"/>
              <a:gd name="f951" fmla="*/ f794 f446 1"/>
              <a:gd name="f952" fmla="*/ f795 f445 1"/>
              <a:gd name="f953" fmla="*/ f796 f446 1"/>
              <a:gd name="f954" fmla="*/ f797 f445 1"/>
              <a:gd name="f955" fmla="*/ f798 f446 1"/>
              <a:gd name="f956" fmla="*/ f799 f445 1"/>
              <a:gd name="f957" fmla="*/ f800 f446 1"/>
              <a:gd name="f958" fmla="*/ f801 f445 1"/>
              <a:gd name="f959" fmla="*/ f802 f446 1"/>
              <a:gd name="f960" fmla="*/ f803 f445 1"/>
              <a:gd name="f961" fmla="*/ f804 f446 1"/>
              <a:gd name="f962" fmla="*/ f805 f445 1"/>
              <a:gd name="f963" fmla="*/ f806 f446 1"/>
              <a:gd name="f964" fmla="*/ f807 f445 1"/>
              <a:gd name="f965" fmla="*/ f808 f446 1"/>
              <a:gd name="f966" fmla="*/ f809 f445 1"/>
              <a:gd name="f967" fmla="*/ f810 f446 1"/>
              <a:gd name="f968" fmla="*/ f811 f445 1"/>
              <a:gd name="f969" fmla="*/ f812 f446 1"/>
              <a:gd name="f970" fmla="*/ f813 f445 1"/>
              <a:gd name="f971" fmla="*/ f814 f446 1"/>
              <a:gd name="f972" fmla="*/ f815 f445 1"/>
              <a:gd name="f973" fmla="*/ f816 f446 1"/>
              <a:gd name="f974" fmla="*/ f817 f445 1"/>
              <a:gd name="f975" fmla="*/ f818 f446 1"/>
              <a:gd name="f976" fmla="*/ f819 f445 1"/>
              <a:gd name="f977" fmla="*/ f820 f446 1"/>
              <a:gd name="f978" fmla="*/ f821 f445 1"/>
              <a:gd name="f979" fmla="*/ f822 f446 1"/>
              <a:gd name="f980" fmla="*/ f823 f445 1"/>
              <a:gd name="f981" fmla="*/ f824 f446 1"/>
              <a:gd name="f982" fmla="*/ f825 f445 1"/>
              <a:gd name="f983" fmla="*/ f826 f446 1"/>
              <a:gd name="f984" fmla="*/ f827 f445 1"/>
              <a:gd name="f985" fmla="*/ f828 f446 1"/>
              <a:gd name="f986" fmla="*/ f829 f445 1"/>
              <a:gd name="f987" fmla="*/ f830 f446 1"/>
              <a:gd name="f988" fmla="*/ f831 f445 1"/>
              <a:gd name="f989" fmla="*/ f832 f446 1"/>
              <a:gd name="f990" fmla="*/ f833 f445 1"/>
              <a:gd name="f991" fmla="*/ f834 f446 1"/>
              <a:gd name="f992" fmla="*/ f835 f445 1"/>
              <a:gd name="f993" fmla="*/ f836 f446 1"/>
              <a:gd name="f994" fmla="*/ f837 f445 1"/>
              <a:gd name="f995" fmla="*/ f838 f446 1"/>
              <a:gd name="f996" fmla="*/ f839 f445 1"/>
              <a:gd name="f997" fmla="*/ f840 f446 1"/>
              <a:gd name="f998" fmla="*/ f841 f445 1"/>
              <a:gd name="f999" fmla="*/ f842 f446 1"/>
              <a:gd name="f1000" fmla="*/ f843 f445 1"/>
              <a:gd name="f1001" fmla="*/ f844 f446 1"/>
              <a:gd name="f1002" fmla="*/ f845 f445 1"/>
              <a:gd name="f1003" fmla="*/ f846 f446 1"/>
              <a:gd name="f1004" fmla="*/ f847 f445 1"/>
              <a:gd name="f1005" fmla="*/ f848 f446 1"/>
              <a:gd name="f1006" fmla="*/ f849 f445 1"/>
              <a:gd name="f1007" fmla="*/ f850 f446 1"/>
              <a:gd name="f1008" fmla="*/ f851 f445 1"/>
              <a:gd name="f1009" fmla="*/ f852 f446 1"/>
              <a:gd name="f1010" fmla="*/ f853 f446 1"/>
              <a:gd name="f1011" fmla="*/ f854 f445 1"/>
              <a:gd name="f1012" fmla="*/ f855 f446 1"/>
              <a:gd name="f1013" fmla="*/ f856 f445 1"/>
              <a:gd name="f1014" fmla="*/ f857 f446 1"/>
              <a:gd name="f1015" fmla="*/ f858 f445 1"/>
              <a:gd name="f1016" fmla="*/ f859 f446 1"/>
              <a:gd name="f1017" fmla="*/ f860 f445 1"/>
              <a:gd name="f1018" fmla="*/ f861 f446 1"/>
              <a:gd name="f1019" fmla="*/ f862 f445 1"/>
              <a:gd name="f1020" fmla="*/ f863 f446 1"/>
              <a:gd name="f1021" fmla="*/ f864 f445 1"/>
              <a:gd name="f1022" fmla="*/ f865 f446 1"/>
              <a:gd name="f1023" fmla="*/ f866 f445 1"/>
              <a:gd name="f1024" fmla="*/ f867 f446 1"/>
              <a:gd name="f1025" fmla="*/ f868 f445 1"/>
              <a:gd name="f1026" fmla="*/ f869 f446 1"/>
              <a:gd name="f1027" fmla="*/ f870 f445 1"/>
              <a:gd name="f1028" fmla="*/ f871 f446 1"/>
              <a:gd name="f1029" fmla="*/ f872 f445 1"/>
              <a:gd name="f1030" fmla="*/ f873 f446 1"/>
              <a:gd name="f1031" fmla="*/ f874 f445 1"/>
              <a:gd name="f1032" fmla="*/ f875 f446 1"/>
              <a:gd name="f1033" fmla="*/ f876 f445 1"/>
              <a:gd name="f1034" fmla="*/ f877 f446 1"/>
              <a:gd name="f1035" fmla="*/ f878 f445 1"/>
              <a:gd name="f1036" fmla="*/ f879 f446 1"/>
              <a:gd name="f1037" fmla="*/ f880 f445 1"/>
              <a:gd name="f1038" fmla="*/ f881 f446 1"/>
              <a:gd name="f1039" fmla="*/ f882 f445 1"/>
              <a:gd name="f1040" fmla="*/ f883 f446 1"/>
              <a:gd name="f1041" fmla="*/ f884 f445 1"/>
              <a:gd name="f1042" fmla="*/ f885 f446 1"/>
              <a:gd name="f1043" fmla="*/ f886 f445 1"/>
              <a:gd name="f1044" fmla="*/ f887 f446 1"/>
              <a:gd name="f1045" fmla="*/ f888 f445 1"/>
              <a:gd name="f1046" fmla="*/ f889 f446 1"/>
              <a:gd name="f1047" fmla="*/ f890 f445 1"/>
              <a:gd name="f1048" fmla="*/ f891 f446 1"/>
              <a:gd name="f1049" fmla="*/ f892 f445 1"/>
              <a:gd name="f1050" fmla="*/ f893 f446 1"/>
              <a:gd name="f1051" fmla="*/ f894 f445 1"/>
              <a:gd name="f1052" fmla="*/ f895 f446 1"/>
              <a:gd name="f1053" fmla="*/ f896 f445 1"/>
              <a:gd name="f1054" fmla="*/ f897 f446 1"/>
              <a:gd name="f1055" fmla="*/ f898 f445 1"/>
              <a:gd name="f1056" fmla="*/ f899 f446 1"/>
              <a:gd name="f1057" fmla="*/ f900 f445 1"/>
              <a:gd name="f1058" fmla="*/ f901 f445 1"/>
              <a:gd name="f1059" fmla="*/ f902 f445 1"/>
              <a:gd name="f1060" fmla="*/ f903 f446 1"/>
              <a:gd name="f1061" fmla="*/ f904 f445 1"/>
              <a:gd name="f1062" fmla="*/ f905 f446 1"/>
              <a:gd name="f1063" fmla="*/ f906 f445 1"/>
              <a:gd name="f1064" fmla="*/ f907 f446 1"/>
              <a:gd name="f1065" fmla="*/ f908 f445 1"/>
              <a:gd name="f1066" fmla="*/ f909 f446 1"/>
              <a:gd name="f1067" fmla="*/ f910 f445 1"/>
              <a:gd name="f1068" fmla="*/ f911 f446 1"/>
              <a:gd name="f1069" fmla="*/ f912 f445 1"/>
              <a:gd name="f1070" fmla="*/ f913 f446 1"/>
              <a:gd name="f1071" fmla="*/ f914 f445 1"/>
              <a:gd name="f1072" fmla="*/ f915 f446 1"/>
              <a:gd name="f1073" fmla="*/ f916 f445 1"/>
              <a:gd name="f1074" fmla="*/ f917 f446 1"/>
              <a:gd name="f1075" fmla="*/ f918 f445 1"/>
              <a:gd name="f1076" fmla="*/ f919 f4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9">
                <a:pos x="f924" y="f925"/>
              </a:cxn>
              <a:cxn ang="f609">
                <a:pos x="f926" y="f927"/>
              </a:cxn>
              <a:cxn ang="f609">
                <a:pos x="f928" y="f929"/>
              </a:cxn>
              <a:cxn ang="f609">
                <a:pos x="f930" y="f931"/>
              </a:cxn>
              <a:cxn ang="f609">
                <a:pos x="f932" y="f933"/>
              </a:cxn>
              <a:cxn ang="f609">
                <a:pos x="f934" y="f935"/>
              </a:cxn>
              <a:cxn ang="f609">
                <a:pos x="f936" y="f937"/>
              </a:cxn>
              <a:cxn ang="f609">
                <a:pos x="f938" y="f939"/>
              </a:cxn>
              <a:cxn ang="f609">
                <a:pos x="f940" y="f941"/>
              </a:cxn>
              <a:cxn ang="f609">
                <a:pos x="f942" y="f943"/>
              </a:cxn>
              <a:cxn ang="f609">
                <a:pos x="f944" y="f945"/>
              </a:cxn>
              <a:cxn ang="f609">
                <a:pos x="f946" y="f947"/>
              </a:cxn>
              <a:cxn ang="f609">
                <a:pos x="f948" y="f949"/>
              </a:cxn>
              <a:cxn ang="f609">
                <a:pos x="f950" y="f951"/>
              </a:cxn>
              <a:cxn ang="f609">
                <a:pos x="f952" y="f953"/>
              </a:cxn>
              <a:cxn ang="f609">
                <a:pos x="f954" y="f955"/>
              </a:cxn>
              <a:cxn ang="f609">
                <a:pos x="f956" y="f957"/>
              </a:cxn>
              <a:cxn ang="f609">
                <a:pos x="f958" y="f959"/>
              </a:cxn>
              <a:cxn ang="f609">
                <a:pos x="f960" y="f961"/>
              </a:cxn>
              <a:cxn ang="f609">
                <a:pos x="f962" y="f963"/>
              </a:cxn>
              <a:cxn ang="f609">
                <a:pos x="f964" y="f965"/>
              </a:cxn>
              <a:cxn ang="f609">
                <a:pos x="f966" y="f967"/>
              </a:cxn>
              <a:cxn ang="f609">
                <a:pos x="f968" y="f969"/>
              </a:cxn>
              <a:cxn ang="f609">
                <a:pos x="f970" y="f971"/>
              </a:cxn>
              <a:cxn ang="f609">
                <a:pos x="f972" y="f973"/>
              </a:cxn>
              <a:cxn ang="f609">
                <a:pos x="f974" y="f975"/>
              </a:cxn>
              <a:cxn ang="f609">
                <a:pos x="f976" y="f977"/>
              </a:cxn>
              <a:cxn ang="f609">
                <a:pos x="f978" y="f979"/>
              </a:cxn>
              <a:cxn ang="f609">
                <a:pos x="f980" y="f981"/>
              </a:cxn>
              <a:cxn ang="f609">
                <a:pos x="f982" y="f983"/>
              </a:cxn>
              <a:cxn ang="f609">
                <a:pos x="f984" y="f985"/>
              </a:cxn>
              <a:cxn ang="f609">
                <a:pos x="f986" y="f987"/>
              </a:cxn>
              <a:cxn ang="f609">
                <a:pos x="f988" y="f989"/>
              </a:cxn>
              <a:cxn ang="f609">
                <a:pos x="f990" y="f991"/>
              </a:cxn>
              <a:cxn ang="f609">
                <a:pos x="f992" y="f993"/>
              </a:cxn>
              <a:cxn ang="f609">
                <a:pos x="f994" y="f995"/>
              </a:cxn>
              <a:cxn ang="f609">
                <a:pos x="f996" y="f997"/>
              </a:cxn>
              <a:cxn ang="f609">
                <a:pos x="f998" y="f999"/>
              </a:cxn>
              <a:cxn ang="f609">
                <a:pos x="f1000" y="f1001"/>
              </a:cxn>
              <a:cxn ang="f609">
                <a:pos x="f1002" y="f1003"/>
              </a:cxn>
              <a:cxn ang="f609">
                <a:pos x="f1004" y="f1005"/>
              </a:cxn>
              <a:cxn ang="f609">
                <a:pos x="f1006" y="f1007"/>
              </a:cxn>
              <a:cxn ang="f609">
                <a:pos x="f1008" y="f1009"/>
              </a:cxn>
              <a:cxn ang="f609">
                <a:pos x="f924" y="f1010"/>
              </a:cxn>
              <a:cxn ang="f609">
                <a:pos x="f1011" y="f1012"/>
              </a:cxn>
              <a:cxn ang="f609">
                <a:pos x="f1013" y="f1014"/>
              </a:cxn>
              <a:cxn ang="f609">
                <a:pos x="f1015" y="f1016"/>
              </a:cxn>
              <a:cxn ang="f609">
                <a:pos x="f1017" y="f1018"/>
              </a:cxn>
              <a:cxn ang="f609">
                <a:pos x="f1019" y="f1020"/>
              </a:cxn>
              <a:cxn ang="f609">
                <a:pos x="f1021" y="f1022"/>
              </a:cxn>
              <a:cxn ang="f609">
                <a:pos x="f1023" y="f1024"/>
              </a:cxn>
              <a:cxn ang="f609">
                <a:pos x="f1025" y="f1026"/>
              </a:cxn>
              <a:cxn ang="f609">
                <a:pos x="f1027" y="f1028"/>
              </a:cxn>
              <a:cxn ang="f609">
                <a:pos x="f1029" y="f1030"/>
              </a:cxn>
              <a:cxn ang="f609">
                <a:pos x="f1031" y="f1032"/>
              </a:cxn>
              <a:cxn ang="f609">
                <a:pos x="f1033" y="f1034"/>
              </a:cxn>
              <a:cxn ang="f609">
                <a:pos x="f1035" y="f1036"/>
              </a:cxn>
              <a:cxn ang="f609">
                <a:pos x="f1037" y="f1038"/>
              </a:cxn>
              <a:cxn ang="f609">
                <a:pos x="f1039" y="f1040"/>
              </a:cxn>
              <a:cxn ang="f609">
                <a:pos x="f1041" y="f1042"/>
              </a:cxn>
              <a:cxn ang="f609">
                <a:pos x="f1043" y="f1044"/>
              </a:cxn>
              <a:cxn ang="f609">
                <a:pos x="f1045" y="f1046"/>
              </a:cxn>
              <a:cxn ang="f609">
                <a:pos x="f1047" y="f1048"/>
              </a:cxn>
              <a:cxn ang="f609">
                <a:pos x="f1049" y="f1050"/>
              </a:cxn>
              <a:cxn ang="f609">
                <a:pos x="f1051" y="f1052"/>
              </a:cxn>
              <a:cxn ang="f609">
                <a:pos x="f1053" y="f1054"/>
              </a:cxn>
              <a:cxn ang="f609">
                <a:pos x="f1055" y="f1056"/>
              </a:cxn>
              <a:cxn ang="f609">
                <a:pos x="f1057" y="f1056"/>
              </a:cxn>
              <a:cxn ang="f609">
                <a:pos x="f1058" y="f1056"/>
              </a:cxn>
              <a:cxn ang="f609">
                <a:pos x="f1059" y="f1060"/>
              </a:cxn>
              <a:cxn ang="f609">
                <a:pos x="f1061" y="f1062"/>
              </a:cxn>
              <a:cxn ang="f609">
                <a:pos x="f1063" y="f1064"/>
              </a:cxn>
              <a:cxn ang="f609">
                <a:pos x="f1065" y="f1066"/>
              </a:cxn>
              <a:cxn ang="f609">
                <a:pos x="f1067" y="f1068"/>
              </a:cxn>
              <a:cxn ang="f609">
                <a:pos x="f1069" y="f1070"/>
              </a:cxn>
              <a:cxn ang="f609">
                <a:pos x="f1071" y="f1072"/>
              </a:cxn>
              <a:cxn ang="f609">
                <a:pos x="f1073" y="f1074"/>
              </a:cxn>
              <a:cxn ang="f609">
                <a:pos x="f1075" y="f1076"/>
              </a:cxn>
            </a:cxnLst>
            <a:rect l="f920" t="f923" r="f921" b="f922"/>
            <a:pathLst>
              <a:path w="3032325" h="2946778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4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4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4"/>
                </a:cubicBezTo>
                <a:cubicBezTo>
                  <a:pt x="f66" y="f67"/>
                  <a:pt x="f68" y="f69"/>
                  <a:pt x="f70" y="f69"/>
                </a:cubicBezTo>
                <a:cubicBezTo>
                  <a:pt x="f71" y="f69"/>
                  <a:pt x="f72" y="f69"/>
                  <a:pt x="f73" y="f74"/>
                </a:cubicBezTo>
                <a:cubicBezTo>
                  <a:pt x="f75" y="f76"/>
                  <a:pt x="f77" y="f64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7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0"/>
                </a:cubicBezTo>
                <a:cubicBezTo>
                  <a:pt x="f252" y="f253"/>
                  <a:pt x="f254" y="f255"/>
                  <a:pt x="f8" y="f253"/>
                </a:cubicBezTo>
                <a:close/>
                <a:moveTo>
                  <a:pt x="f256" y="f257"/>
                </a:moveTo>
                <a:cubicBezTo>
                  <a:pt x="f258" y="f259"/>
                  <a:pt x="f260" y="f261"/>
                  <a:pt x="f262" y="f263"/>
                </a:cubicBezTo>
                <a:cubicBezTo>
                  <a:pt x="f264" y="f265"/>
                  <a:pt x="f266" y="f267"/>
                  <a:pt x="f268" y="f269"/>
                </a:cubicBezTo>
                <a:cubicBezTo>
                  <a:pt x="f270" y="f271"/>
                  <a:pt x="f272" y="f273"/>
                  <a:pt x="f274" y="f275"/>
                </a:cubicBezTo>
                <a:cubicBezTo>
                  <a:pt x="f276" y="f277"/>
                  <a:pt x="f278" y="f279"/>
                  <a:pt x="f280" y="f281"/>
                </a:cubicBezTo>
                <a:cubicBezTo>
                  <a:pt x="f282" y="f283"/>
                  <a:pt x="f284" y="f285"/>
                  <a:pt x="f286" y="f287"/>
                </a:cubicBezTo>
                <a:cubicBezTo>
                  <a:pt x="f288" y="f289"/>
                  <a:pt x="f290" y="f291"/>
                  <a:pt x="f292" y="f293"/>
                </a:cubicBez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cubicBezTo>
                  <a:pt x="f312" y="f313"/>
                  <a:pt x="f314" y="f315"/>
                  <a:pt x="f316" y="f317"/>
                </a:cubicBezTo>
                <a:cubicBezTo>
                  <a:pt x="f318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329"/>
                </a:cubicBezTo>
                <a:cubicBezTo>
                  <a:pt x="f330" y="f331"/>
                  <a:pt x="f332" y="f333"/>
                  <a:pt x="f334" y="f335"/>
                </a:cubicBezTo>
                <a:cubicBezTo>
                  <a:pt x="f336" y="f337"/>
                  <a:pt x="f338" y="f339"/>
                  <a:pt x="f340" y="f341"/>
                </a:cubicBezTo>
                <a:cubicBezTo>
                  <a:pt x="f342" y="f341"/>
                  <a:pt x="f343" y="f344"/>
                  <a:pt x="f345" y="f346"/>
                </a:cubicBezTo>
                <a:cubicBezTo>
                  <a:pt x="f347" y="f348"/>
                  <a:pt x="f349" y="f350"/>
                  <a:pt x="f351" y="f352"/>
                </a:cubicBezTo>
                <a:cubicBezTo>
                  <a:pt x="f353" y="f354"/>
                  <a:pt x="f355" y="f356"/>
                  <a:pt x="f357" y="f358"/>
                </a:cubicBezTo>
                <a:cubicBezTo>
                  <a:pt x="f359" y="f360"/>
                  <a:pt x="f361" y="f362"/>
                  <a:pt x="f363" y="f364"/>
                </a:cubicBezTo>
                <a:cubicBezTo>
                  <a:pt x="f365" y="f366"/>
                  <a:pt x="f367" y="f368"/>
                  <a:pt x="f369" y="f370"/>
                </a:cubicBezTo>
                <a:cubicBezTo>
                  <a:pt x="f371" y="f372"/>
                  <a:pt x="f373" y="f374"/>
                  <a:pt x="f375" y="f376"/>
                </a:cubicBezTo>
                <a:cubicBezTo>
                  <a:pt x="f377" y="f378"/>
                  <a:pt x="f379" y="f380"/>
                  <a:pt x="f381" y="f382"/>
                </a:cubicBezTo>
                <a:cubicBezTo>
                  <a:pt x="f383" y="f384"/>
                  <a:pt x="f385" y="f386"/>
                  <a:pt x="f387" y="f386"/>
                </a:cubicBezTo>
                <a:cubicBezTo>
                  <a:pt x="f388" y="f389"/>
                  <a:pt x="f390" y="f386"/>
                  <a:pt x="f391" y="f386"/>
                </a:cubicBezTo>
                <a:cubicBezTo>
                  <a:pt x="f392" y="f386"/>
                  <a:pt x="f393" y="f386"/>
                  <a:pt x="f394" y="f386"/>
                </a:cubicBezTo>
                <a:close/>
                <a:moveTo>
                  <a:pt x="f395" y="f396"/>
                </a:moveTo>
                <a:cubicBezTo>
                  <a:pt x="f397" y="f398"/>
                  <a:pt x="f399" y="f400"/>
                  <a:pt x="f401" y="f402"/>
                </a:cubicBezTo>
                <a:cubicBezTo>
                  <a:pt x="f403" y="f404"/>
                  <a:pt x="f405" y="f406"/>
                  <a:pt x="f407" y="f408"/>
                </a:cubicBezTo>
                <a:cubicBezTo>
                  <a:pt x="f409" y="f410"/>
                  <a:pt x="f411" y="f412"/>
                  <a:pt x="f413" y="f414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423" y="f424"/>
                  <a:pt x="f425" y="f426"/>
                </a:cubicBezTo>
                <a:cubicBezTo>
                  <a:pt x="f427" y="f428"/>
                  <a:pt x="f390" y="f429"/>
                  <a:pt x="f430" y="f431"/>
                </a:cubicBezTo>
                <a:cubicBezTo>
                  <a:pt x="f432" y="f433"/>
                  <a:pt x="f434" y="f435"/>
                  <a:pt x="f436" y="f437"/>
                </a:cubicBezTo>
                <a:cubicBezTo>
                  <a:pt x="f438" y="f439"/>
                  <a:pt x="f440" y="f441"/>
                  <a:pt x="f442" y="f443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4" name="Grupo 24">
            <a:extLst>
              <a:ext uri="{FF2B5EF4-FFF2-40B4-BE49-F238E27FC236}">
                <a16:creationId xmlns:a16="http://schemas.microsoft.com/office/drawing/2014/main" id="{81786AC7-EDB9-4503-B150-600200EE10CF}"/>
              </a:ext>
            </a:extLst>
          </p:cNvPr>
          <p:cNvGrpSpPr/>
          <p:nvPr/>
        </p:nvGrpSpPr>
        <p:grpSpPr>
          <a:xfrm>
            <a:off x="-807598" y="3834810"/>
            <a:ext cx="4028700" cy="1009022"/>
            <a:chOff x="-807598" y="3834810"/>
            <a:chExt cx="4028700" cy="1009022"/>
          </a:xfrm>
        </p:grpSpPr>
        <p:sp>
          <p:nvSpPr>
            <p:cNvPr id="25" name="Google Shape;1379;p42">
              <a:extLst>
                <a:ext uri="{FF2B5EF4-FFF2-40B4-BE49-F238E27FC236}">
                  <a16:creationId xmlns:a16="http://schemas.microsoft.com/office/drawing/2014/main" id="{64AFB81D-56D4-4AF0-A461-929206C53EBD}"/>
                </a:ext>
              </a:extLst>
            </p:cNvPr>
            <p:cNvSpPr/>
            <p:nvPr/>
          </p:nvSpPr>
          <p:spPr>
            <a:xfrm>
              <a:off x="745802" y="3921934"/>
              <a:ext cx="921898" cy="9218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380;p42">
              <a:extLst>
                <a:ext uri="{FF2B5EF4-FFF2-40B4-BE49-F238E27FC236}">
                  <a16:creationId xmlns:a16="http://schemas.microsoft.com/office/drawing/2014/main" id="{B949D310-5D75-4202-8E80-A36162A9B5A1}"/>
                </a:ext>
              </a:extLst>
            </p:cNvPr>
            <p:cNvSpPr txBox="1"/>
            <p:nvPr/>
          </p:nvSpPr>
          <p:spPr>
            <a:xfrm>
              <a:off x="-807598" y="3834810"/>
              <a:ext cx="4028700" cy="7433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600" b="0" i="0" u="none" strike="noStrike" kern="0" cap="none" spc="0" baseline="0" dirty="0">
                  <a:solidFill>
                    <a:srgbClr val="B2772A"/>
                  </a:solidFill>
                  <a:uFillTx/>
                  <a:latin typeface="Vidaloka"/>
                  <a:ea typeface="Vidaloka"/>
                  <a:cs typeface="Vidaloka"/>
                </a:rPr>
                <a:t>“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6">
    <p:bg>
      <p:bgPr>
        <a:solidFill>
          <a:srgbClr val="B2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lebrando la víspera de año nuevo - 2023 fotografías e imágenes de stock">
            <a:extLst>
              <a:ext uri="{FF2B5EF4-FFF2-40B4-BE49-F238E27FC236}">
                <a16:creationId xmlns:a16="http://schemas.microsoft.com/office/drawing/2014/main" id="{60FD5F9B-6391-44C5-AA53-3E245DC3D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4678" y="1405204"/>
            <a:ext cx="4858454" cy="299765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oogle Shape;1392;p43">
            <a:extLst>
              <a:ext uri="{FF2B5EF4-FFF2-40B4-BE49-F238E27FC236}">
                <a16:creationId xmlns:a16="http://schemas.microsoft.com/office/drawing/2014/main" id="{253E7637-360A-465D-A937-5B799168778F}"/>
              </a:ext>
            </a:extLst>
          </p:cNvPr>
          <p:cNvGrpSpPr/>
          <p:nvPr/>
        </p:nvGrpSpPr>
        <p:grpSpPr>
          <a:xfrm>
            <a:off x="7978176" y="2106923"/>
            <a:ext cx="662418" cy="1979521"/>
            <a:chOff x="7978176" y="2106923"/>
            <a:chExt cx="662418" cy="1979521"/>
          </a:xfrm>
        </p:grpSpPr>
        <p:sp>
          <p:nvSpPr>
            <p:cNvPr id="4" name="Google Shape;1393;p43">
              <a:extLst>
                <a:ext uri="{FF2B5EF4-FFF2-40B4-BE49-F238E27FC236}">
                  <a16:creationId xmlns:a16="http://schemas.microsoft.com/office/drawing/2014/main" id="{0D3DB640-6BA9-42CC-9AE7-9A8AF4B962F8}"/>
                </a:ext>
              </a:extLst>
            </p:cNvPr>
            <p:cNvSpPr/>
            <p:nvPr/>
          </p:nvSpPr>
          <p:spPr>
            <a:xfrm>
              <a:off x="7978176" y="2106923"/>
              <a:ext cx="662418" cy="845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74"/>
                <a:gd name="f4" fmla="val 6987"/>
                <a:gd name="f5" fmla="val 2833"/>
                <a:gd name="f6" fmla="val 4388"/>
                <a:gd name="f7" fmla="val 4260"/>
                <a:gd name="f8" fmla="val 6986"/>
                <a:gd name="f9" fmla="val 2747"/>
                <a:gd name="f10" fmla="val 1235"/>
                <a:gd name="f11" fmla="val 1279"/>
                <a:gd name="f12" fmla="val 1"/>
                <a:gd name="f13" fmla="*/ f0 1 5474"/>
                <a:gd name="f14" fmla="*/ f1 1 69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474"/>
                <a:gd name="f21" fmla="*/ f18 1 69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474" h="6987" fill="none">
                  <a:moveTo>
                    <a:pt x="f3" y="f5"/>
                  </a:moveTo>
                  <a:cubicBezTo>
                    <a:pt x="f3" y="f6"/>
                    <a:pt x="f7" y="f8"/>
                    <a:pt x="f9" y="f8"/>
                  </a:cubicBezTo>
                  <a:cubicBezTo>
                    <a:pt x="f10" y="f8"/>
                    <a:pt x="f2" y="f6"/>
                    <a:pt x="f2" y="f5"/>
                  </a:cubicBezTo>
                  <a:cubicBezTo>
                    <a:pt x="f2" y="f11"/>
                    <a:pt x="f10" y="f12"/>
                    <a:pt x="f9" y="f12"/>
                  </a:cubicBezTo>
                  <a:cubicBezTo>
                    <a:pt x="f7" y="f12"/>
                    <a:pt x="f3" y="f11"/>
                    <a:pt x="f3" y="f5"/>
                  </a:cubicBezTo>
                  <a:close/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394;p43">
              <a:extLst>
                <a:ext uri="{FF2B5EF4-FFF2-40B4-BE49-F238E27FC236}">
                  <a16:creationId xmlns:a16="http://schemas.microsoft.com/office/drawing/2014/main" id="{B0817292-B1E1-4684-976B-5EB1CB1C458D}"/>
                </a:ext>
              </a:extLst>
            </p:cNvPr>
            <p:cNvSpPr/>
            <p:nvPr/>
          </p:nvSpPr>
          <p:spPr>
            <a:xfrm>
              <a:off x="8179179" y="2936824"/>
              <a:ext cx="366061" cy="11496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25"/>
                <a:gd name="f4" fmla="val 9500"/>
                <a:gd name="f5" fmla="val 1086"/>
                <a:gd name="f6" fmla="val 128"/>
                <a:gd name="f7" fmla="val 1661"/>
                <a:gd name="f8" fmla="val 1"/>
                <a:gd name="f9" fmla="val 1598"/>
                <a:gd name="f10" fmla="val 789"/>
                <a:gd name="f11" fmla="val 1555"/>
                <a:gd name="f12" fmla="val 1577"/>
                <a:gd name="f13" fmla="val 192"/>
                <a:gd name="f14" fmla="val 3153"/>
                <a:gd name="f15" fmla="val 1257"/>
                <a:gd name="f16" fmla="val 3685"/>
                <a:gd name="f17" fmla="val 2322"/>
                <a:gd name="f18" fmla="val 4196"/>
                <a:gd name="f19" fmla="val 2726"/>
                <a:gd name="f20" fmla="val 3642"/>
                <a:gd name="f21" fmla="val 2450"/>
                <a:gd name="f22" fmla="val 3451"/>
                <a:gd name="f23" fmla="val 2173"/>
                <a:gd name="f24" fmla="val 3280"/>
                <a:gd name="f25" fmla="val 3046"/>
                <a:gd name="f26" fmla="val 980"/>
                <a:gd name="f27" fmla="val 4792"/>
                <a:gd name="f28" fmla="val 1960"/>
                <a:gd name="f29" fmla="val 6006"/>
                <a:gd name="f30" fmla="val 7370"/>
                <a:gd name="f31" fmla="val 788"/>
                <a:gd name="f32" fmla="val 7774"/>
                <a:gd name="f33" fmla="val 7945"/>
                <a:gd name="f34" fmla="val 1129"/>
                <a:gd name="f35" fmla="val 6411"/>
                <a:gd name="f36" fmla="val 7625"/>
                <a:gd name="f37" fmla="val 1768"/>
                <a:gd name="f38" fmla="val 8136"/>
                <a:gd name="f39" fmla="val 873"/>
                <a:gd name="f40" fmla="val 8370"/>
                <a:gd name="f41" fmla="val 895"/>
                <a:gd name="f42" fmla="val 9499"/>
                <a:gd name="f43" fmla="*/ f0 1 3025"/>
                <a:gd name="f44" fmla="*/ f1 1 950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3025"/>
                <a:gd name="f51" fmla="*/ f48 1 950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025" h="9500" fill="none">
                  <a:moveTo>
                    <a:pt x="f5" y="f6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13" y="f25"/>
                    <a:pt x="f26" y="f27"/>
                  </a:cubicBezTo>
                  <a:cubicBezTo>
                    <a:pt x="f28" y="f29"/>
                    <a:pt x="f3" y="f30"/>
                    <a:pt x="f31" y="f32"/>
                  </a:cubicBezTo>
                  <a:cubicBezTo>
                    <a:pt x="f2" y="f33"/>
                    <a:pt x="f34" y="f35"/>
                    <a:pt x="f7" y="f36"/>
                  </a:cubicBezTo>
                  <a:cubicBezTo>
                    <a:pt x="f37" y="f38"/>
                    <a:pt x="f39" y="f40"/>
                    <a:pt x="f41" y="f42"/>
                  </a:cubicBezTo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395;p43">
              <a:extLst>
                <a:ext uri="{FF2B5EF4-FFF2-40B4-BE49-F238E27FC236}">
                  <a16:creationId xmlns:a16="http://schemas.microsoft.com/office/drawing/2014/main" id="{C33E4484-90A0-4C4C-A7A6-7BF851608CFF}"/>
                </a:ext>
              </a:extLst>
            </p:cNvPr>
            <p:cNvSpPr/>
            <p:nvPr/>
          </p:nvSpPr>
          <p:spPr>
            <a:xfrm>
              <a:off x="8264246" y="2949772"/>
              <a:ext cx="72246" cy="113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7"/>
                <a:gd name="f4" fmla="val 938"/>
                <a:gd name="f5" fmla="val 596"/>
                <a:gd name="f6" fmla="val 937"/>
                <a:gd name="f7" fmla="val 298"/>
                <a:gd name="f8" fmla="*/ f0 1 597"/>
                <a:gd name="f9" fmla="*/ f1 1 93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97"/>
                <a:gd name="f16" fmla="*/ f13 1 93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97" h="938" fill="none">
                  <a:moveTo>
                    <a:pt x="f5" y="f6"/>
                  </a:moveTo>
                  <a:lnTo>
                    <a:pt x="f2" y="f6"/>
                  </a:lnTo>
                  <a:lnTo>
                    <a:pt x="f7" y="f2"/>
                  </a:lnTo>
                  <a:close/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Google Shape;1396;p43">
            <a:extLst>
              <a:ext uri="{FF2B5EF4-FFF2-40B4-BE49-F238E27FC236}">
                <a16:creationId xmlns:a16="http://schemas.microsoft.com/office/drawing/2014/main" id="{EB7A35B5-D486-456F-A320-036CC6C579BE}"/>
              </a:ext>
            </a:extLst>
          </p:cNvPr>
          <p:cNvSpPr/>
          <p:nvPr/>
        </p:nvSpPr>
        <p:spPr>
          <a:xfrm>
            <a:off x="1771659" y="1227600"/>
            <a:ext cx="1269598" cy="12695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" name="Google Shape;1397;p43">
            <a:extLst>
              <a:ext uri="{FF2B5EF4-FFF2-40B4-BE49-F238E27FC236}">
                <a16:creationId xmlns:a16="http://schemas.microsoft.com/office/drawing/2014/main" id="{79AD2D18-E178-40BB-A2E3-051B6E4E6478}"/>
              </a:ext>
            </a:extLst>
          </p:cNvPr>
          <p:cNvGrpSpPr/>
          <p:nvPr/>
        </p:nvGrpSpPr>
        <p:grpSpPr>
          <a:xfrm>
            <a:off x="5768775" y="451384"/>
            <a:ext cx="273004" cy="273616"/>
            <a:chOff x="5768775" y="451384"/>
            <a:chExt cx="273004" cy="273616"/>
          </a:xfrm>
        </p:grpSpPr>
        <p:cxnSp>
          <p:nvCxnSpPr>
            <p:cNvPr id="9" name="Google Shape;1398;p43">
              <a:extLst>
                <a:ext uri="{FF2B5EF4-FFF2-40B4-BE49-F238E27FC236}">
                  <a16:creationId xmlns:a16="http://schemas.microsoft.com/office/drawing/2014/main" id="{77A6377E-95C6-4040-8D7F-FECDF955C9B4}"/>
                </a:ext>
              </a:extLst>
            </p:cNvPr>
            <p:cNvCxnSpPr/>
            <p:nvPr/>
          </p:nvCxnSpPr>
          <p:spPr>
            <a:xfrm>
              <a:off x="5905259" y="451695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393E42"/>
              </a:solidFill>
              <a:prstDash val="solid"/>
              <a:round/>
            </a:ln>
          </p:spPr>
        </p:cxnSp>
        <p:cxnSp>
          <p:nvCxnSpPr>
            <p:cNvPr id="10" name="Google Shape;1399;p43">
              <a:extLst>
                <a:ext uri="{FF2B5EF4-FFF2-40B4-BE49-F238E27FC236}">
                  <a16:creationId xmlns:a16="http://schemas.microsoft.com/office/drawing/2014/main" id="{5E25B83F-B356-4183-8F60-654F00E03B37}"/>
                </a:ext>
              </a:extLst>
            </p:cNvPr>
            <p:cNvCxnSpPr/>
            <p:nvPr/>
          </p:nvCxnSpPr>
          <p:spPr>
            <a:xfrm rot="10799991">
              <a:off x="5768775" y="588215"/>
              <a:ext cx="273004" cy="0"/>
            </a:xfrm>
            <a:prstGeom prst="straightConnector1">
              <a:avLst/>
            </a:prstGeom>
            <a:noFill/>
            <a:ln w="19046" cap="flat">
              <a:solidFill>
                <a:srgbClr val="393E42"/>
              </a:solidFill>
              <a:prstDash val="solid"/>
              <a:round/>
            </a:ln>
          </p:spPr>
        </p:cxnSp>
        <p:cxnSp>
          <p:nvCxnSpPr>
            <p:cNvPr id="11" name="Google Shape;1400;p43">
              <a:extLst>
                <a:ext uri="{FF2B5EF4-FFF2-40B4-BE49-F238E27FC236}">
                  <a16:creationId xmlns:a16="http://schemas.microsoft.com/office/drawing/2014/main" id="{114CF3E1-07CC-4364-9277-3AA7DD32F6A5}"/>
                </a:ext>
              </a:extLst>
            </p:cNvPr>
            <p:cNvCxnSpPr/>
            <p:nvPr/>
          </p:nvCxnSpPr>
          <p:spPr>
            <a:xfrm>
              <a:off x="5905295" y="451384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393E42"/>
              </a:solidFill>
              <a:prstDash val="solid"/>
              <a:round/>
            </a:ln>
          </p:spPr>
        </p:cxnSp>
        <p:cxnSp>
          <p:nvCxnSpPr>
            <p:cNvPr id="12" name="Google Shape;1401;p43">
              <a:extLst>
                <a:ext uri="{FF2B5EF4-FFF2-40B4-BE49-F238E27FC236}">
                  <a16:creationId xmlns:a16="http://schemas.microsoft.com/office/drawing/2014/main" id="{A9E027D8-F44F-4625-AE08-857D1D8D6B2D}"/>
                </a:ext>
              </a:extLst>
            </p:cNvPr>
            <p:cNvCxnSpPr/>
            <p:nvPr/>
          </p:nvCxnSpPr>
          <p:spPr>
            <a:xfrm>
              <a:off x="5905213" y="451384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393E42"/>
              </a:solidFill>
              <a:prstDash val="solid"/>
              <a:round/>
            </a:ln>
          </p:spPr>
        </p:cxnSp>
      </p:grpSp>
      <p:grpSp>
        <p:nvGrpSpPr>
          <p:cNvPr id="13" name="Google Shape;1402;p43">
            <a:extLst>
              <a:ext uri="{FF2B5EF4-FFF2-40B4-BE49-F238E27FC236}">
                <a16:creationId xmlns:a16="http://schemas.microsoft.com/office/drawing/2014/main" id="{E0B3E912-BE3F-47D3-AB71-7B415930B835}"/>
              </a:ext>
            </a:extLst>
          </p:cNvPr>
          <p:cNvGrpSpPr/>
          <p:nvPr/>
        </p:nvGrpSpPr>
        <p:grpSpPr>
          <a:xfrm>
            <a:off x="884132" y="1531647"/>
            <a:ext cx="614888" cy="616278"/>
            <a:chOff x="884132" y="1531647"/>
            <a:chExt cx="614888" cy="616278"/>
          </a:xfrm>
        </p:grpSpPr>
        <p:cxnSp>
          <p:nvCxnSpPr>
            <p:cNvPr id="14" name="Google Shape;1403;p43">
              <a:extLst>
                <a:ext uri="{FF2B5EF4-FFF2-40B4-BE49-F238E27FC236}">
                  <a16:creationId xmlns:a16="http://schemas.microsoft.com/office/drawing/2014/main" id="{5771FE4C-2B4C-49E7-B5B4-0475AA9E59E1}"/>
                </a:ext>
              </a:extLst>
            </p:cNvPr>
            <p:cNvCxnSpPr/>
            <p:nvPr/>
          </p:nvCxnSpPr>
          <p:spPr>
            <a:xfrm>
              <a:off x="1191536" y="1532360"/>
              <a:ext cx="0" cy="61556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5" name="Google Shape;1404;p43">
              <a:extLst>
                <a:ext uri="{FF2B5EF4-FFF2-40B4-BE49-F238E27FC236}">
                  <a16:creationId xmlns:a16="http://schemas.microsoft.com/office/drawing/2014/main" id="{97C84E1F-1081-421A-B602-4676EBA600A3}"/>
                </a:ext>
              </a:extLst>
            </p:cNvPr>
            <p:cNvCxnSpPr/>
            <p:nvPr/>
          </p:nvCxnSpPr>
          <p:spPr>
            <a:xfrm rot="10799991">
              <a:off x="884132" y="1839836"/>
              <a:ext cx="614888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6" name="Google Shape;1405;p43">
              <a:extLst>
                <a:ext uri="{FF2B5EF4-FFF2-40B4-BE49-F238E27FC236}">
                  <a16:creationId xmlns:a16="http://schemas.microsoft.com/office/drawing/2014/main" id="{0766E86D-6DD9-4EE5-B052-B1476BA603E1}"/>
                </a:ext>
              </a:extLst>
            </p:cNvPr>
            <p:cNvCxnSpPr/>
            <p:nvPr/>
          </p:nvCxnSpPr>
          <p:spPr>
            <a:xfrm>
              <a:off x="1191600" y="1531647"/>
              <a:ext cx="0" cy="61540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7" name="Google Shape;1406;p43">
              <a:extLst>
                <a:ext uri="{FF2B5EF4-FFF2-40B4-BE49-F238E27FC236}">
                  <a16:creationId xmlns:a16="http://schemas.microsoft.com/office/drawing/2014/main" id="{1C00651A-C795-4338-8A60-C4791A152C50}"/>
                </a:ext>
              </a:extLst>
            </p:cNvPr>
            <p:cNvCxnSpPr/>
            <p:nvPr/>
          </p:nvCxnSpPr>
          <p:spPr>
            <a:xfrm>
              <a:off x="1191417" y="1531647"/>
              <a:ext cx="0" cy="61540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18" name="Google Shape;1407;p43">
            <a:extLst>
              <a:ext uri="{FF2B5EF4-FFF2-40B4-BE49-F238E27FC236}">
                <a16:creationId xmlns:a16="http://schemas.microsoft.com/office/drawing/2014/main" id="{3B3AF1F8-2589-4A2C-BE0F-8101092C77C0}"/>
              </a:ext>
            </a:extLst>
          </p:cNvPr>
          <p:cNvGrpSpPr/>
          <p:nvPr/>
        </p:nvGrpSpPr>
        <p:grpSpPr>
          <a:xfrm>
            <a:off x="448210" y="4402863"/>
            <a:ext cx="186894" cy="187425"/>
            <a:chOff x="448210" y="4402863"/>
            <a:chExt cx="186894" cy="187425"/>
          </a:xfrm>
        </p:grpSpPr>
        <p:cxnSp>
          <p:nvCxnSpPr>
            <p:cNvPr id="19" name="Google Shape;1408;p43">
              <a:extLst>
                <a:ext uri="{FF2B5EF4-FFF2-40B4-BE49-F238E27FC236}">
                  <a16:creationId xmlns:a16="http://schemas.microsoft.com/office/drawing/2014/main" id="{C7915BAD-15E3-4B2C-893F-60D421476743}"/>
                </a:ext>
              </a:extLst>
            </p:cNvPr>
            <p:cNvCxnSpPr/>
            <p:nvPr/>
          </p:nvCxnSpPr>
          <p:spPr>
            <a:xfrm>
              <a:off x="541653" y="4403082"/>
              <a:ext cx="0" cy="18720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0" name="Google Shape;1409;p43">
              <a:extLst>
                <a:ext uri="{FF2B5EF4-FFF2-40B4-BE49-F238E27FC236}">
                  <a16:creationId xmlns:a16="http://schemas.microsoft.com/office/drawing/2014/main" id="{C309192A-8D34-4E6D-AF44-EF55E1CC5B3D}"/>
                </a:ext>
              </a:extLst>
            </p:cNvPr>
            <p:cNvCxnSpPr/>
            <p:nvPr/>
          </p:nvCxnSpPr>
          <p:spPr>
            <a:xfrm rot="10799991">
              <a:off x="448210" y="4496534"/>
              <a:ext cx="18689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1" name="Google Shape;1410;p43">
              <a:extLst>
                <a:ext uri="{FF2B5EF4-FFF2-40B4-BE49-F238E27FC236}">
                  <a16:creationId xmlns:a16="http://schemas.microsoft.com/office/drawing/2014/main" id="{A9115545-1B8C-42C9-9E06-AB11036C0E37}"/>
                </a:ext>
              </a:extLst>
            </p:cNvPr>
            <p:cNvCxnSpPr/>
            <p:nvPr/>
          </p:nvCxnSpPr>
          <p:spPr>
            <a:xfrm>
              <a:off x="541644" y="4402863"/>
              <a:ext cx="0" cy="1870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2" name="Google Shape;1411;p43">
              <a:extLst>
                <a:ext uri="{FF2B5EF4-FFF2-40B4-BE49-F238E27FC236}">
                  <a16:creationId xmlns:a16="http://schemas.microsoft.com/office/drawing/2014/main" id="{95955E3D-3FB6-462C-AD07-BB4A24DB8BE4}"/>
                </a:ext>
              </a:extLst>
            </p:cNvPr>
            <p:cNvCxnSpPr/>
            <p:nvPr/>
          </p:nvCxnSpPr>
          <p:spPr>
            <a:xfrm>
              <a:off x="541644" y="4402863"/>
              <a:ext cx="0" cy="1870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sp>
        <p:nvSpPr>
          <p:cNvPr id="23" name="Google Shape;1412;p43">
            <a:extLst>
              <a:ext uri="{FF2B5EF4-FFF2-40B4-BE49-F238E27FC236}">
                <a16:creationId xmlns:a16="http://schemas.microsoft.com/office/drawing/2014/main" id="{7C094B45-A88A-4FAC-A4BF-45B424E3D790}"/>
              </a:ext>
            </a:extLst>
          </p:cNvPr>
          <p:cNvSpPr/>
          <p:nvPr/>
        </p:nvSpPr>
        <p:spPr>
          <a:xfrm>
            <a:off x="8763545" y="65440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3E4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24" name="Google Shape;1413;p43">
            <a:extLst>
              <a:ext uri="{FF2B5EF4-FFF2-40B4-BE49-F238E27FC236}">
                <a16:creationId xmlns:a16="http://schemas.microsoft.com/office/drawing/2014/main" id="{702B0D5F-F91F-4B52-B3AA-FADFE2354D16}"/>
              </a:ext>
            </a:extLst>
          </p:cNvPr>
          <p:cNvCxnSpPr/>
          <p:nvPr/>
        </p:nvCxnSpPr>
        <p:spPr>
          <a:xfrm>
            <a:off x="884124" y="3322225"/>
            <a:ext cx="2847908" cy="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round/>
          </a:ln>
        </p:spPr>
      </p:cxnSp>
      <p:sp>
        <p:nvSpPr>
          <p:cNvPr id="25" name="Google Shape;1414;p43">
            <a:extLst>
              <a:ext uri="{FF2B5EF4-FFF2-40B4-BE49-F238E27FC236}">
                <a16:creationId xmlns:a16="http://schemas.microsoft.com/office/drawing/2014/main" id="{9A7E7528-131A-473C-BC73-A9C2163183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202" y="2659980"/>
            <a:ext cx="3557080" cy="580497"/>
          </a:xfrm>
        </p:spPr>
        <p:txBody>
          <a:bodyPr/>
          <a:lstStyle/>
          <a:p>
            <a:pPr lvl="0"/>
            <a:r>
              <a:rPr lang="en-US" sz="3600"/>
              <a:t>INTRODUCCIÓN</a:t>
            </a:r>
          </a:p>
        </p:txBody>
      </p:sp>
      <p:sp>
        <p:nvSpPr>
          <p:cNvPr id="26" name="Google Shape;1415;p43">
            <a:extLst>
              <a:ext uri="{FF2B5EF4-FFF2-40B4-BE49-F238E27FC236}">
                <a16:creationId xmlns:a16="http://schemas.microsoft.com/office/drawing/2014/main" id="{31C0DC47-4424-4868-8D2B-47110B1269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5096" y="3410904"/>
            <a:ext cx="3347097" cy="654600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s-ES" sz="1700"/>
              <a:t>Describe en qué consiste esta sección si lo necesitas</a:t>
            </a:r>
          </a:p>
        </p:txBody>
      </p:sp>
      <p:sp>
        <p:nvSpPr>
          <p:cNvPr id="27" name="Google Shape;1416;p43">
            <a:extLst>
              <a:ext uri="{FF2B5EF4-FFF2-40B4-BE49-F238E27FC236}">
                <a16:creationId xmlns:a16="http://schemas.microsoft.com/office/drawing/2014/main" id="{75198351-EBE3-4BC0-A3A4-DDC6CB5D33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6625" y="1510040"/>
            <a:ext cx="1050874" cy="741304"/>
          </a:xfrm>
        </p:spPr>
        <p:txBody>
          <a:bodyPr anchor="ctr"/>
          <a:lstStyle/>
          <a:p>
            <a:pPr lvl="0"/>
            <a:r>
              <a:rPr lang="en-US" sz="6000"/>
              <a:t>01</a:t>
            </a:r>
          </a:p>
        </p:txBody>
      </p:sp>
      <p:sp>
        <p:nvSpPr>
          <p:cNvPr id="28" name="Google Shape;1417;p43">
            <a:extLst>
              <a:ext uri="{FF2B5EF4-FFF2-40B4-BE49-F238E27FC236}">
                <a16:creationId xmlns:a16="http://schemas.microsoft.com/office/drawing/2014/main" id="{EEEB8CBE-845B-4DE4-BA2F-333EE4EBC3DA}"/>
              </a:ext>
            </a:extLst>
          </p:cNvPr>
          <p:cNvSpPr/>
          <p:nvPr/>
        </p:nvSpPr>
        <p:spPr>
          <a:xfrm>
            <a:off x="1479160" y="2159053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9" name="Google Shape;1484;p43">
            <a:extLst>
              <a:ext uri="{FF2B5EF4-FFF2-40B4-BE49-F238E27FC236}">
                <a16:creationId xmlns:a16="http://schemas.microsoft.com/office/drawing/2014/main" id="{D6FAEBA1-E0C8-49DB-A17C-D8F98DFE5156}"/>
              </a:ext>
            </a:extLst>
          </p:cNvPr>
          <p:cNvGrpSpPr/>
          <p:nvPr/>
        </p:nvGrpSpPr>
        <p:grpSpPr>
          <a:xfrm>
            <a:off x="4452350" y="1410526"/>
            <a:ext cx="186904" cy="187424"/>
            <a:chOff x="4452350" y="1410526"/>
            <a:chExt cx="186904" cy="187424"/>
          </a:xfrm>
        </p:grpSpPr>
        <p:cxnSp>
          <p:nvCxnSpPr>
            <p:cNvPr id="30" name="Google Shape;1485;p43">
              <a:extLst>
                <a:ext uri="{FF2B5EF4-FFF2-40B4-BE49-F238E27FC236}">
                  <a16:creationId xmlns:a16="http://schemas.microsoft.com/office/drawing/2014/main" id="{DE958585-3382-469B-82DD-E2114D6D7953}"/>
                </a:ext>
              </a:extLst>
            </p:cNvPr>
            <p:cNvCxnSpPr/>
            <p:nvPr/>
          </p:nvCxnSpPr>
          <p:spPr>
            <a:xfrm>
              <a:off x="4545802" y="1410745"/>
              <a:ext cx="0" cy="1872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1" name="Google Shape;1486;p43">
              <a:extLst>
                <a:ext uri="{FF2B5EF4-FFF2-40B4-BE49-F238E27FC236}">
                  <a16:creationId xmlns:a16="http://schemas.microsoft.com/office/drawing/2014/main" id="{81969BE9-7F28-41F2-B165-6B12A85AEF4C}"/>
                </a:ext>
              </a:extLst>
            </p:cNvPr>
            <p:cNvCxnSpPr/>
            <p:nvPr/>
          </p:nvCxnSpPr>
          <p:spPr>
            <a:xfrm rot="10799991">
              <a:off x="4452350" y="1504197"/>
              <a:ext cx="18690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2" name="Google Shape;1487;p43">
              <a:extLst>
                <a:ext uri="{FF2B5EF4-FFF2-40B4-BE49-F238E27FC236}">
                  <a16:creationId xmlns:a16="http://schemas.microsoft.com/office/drawing/2014/main" id="{29764146-005D-4665-8DD0-9C3A26433426}"/>
                </a:ext>
              </a:extLst>
            </p:cNvPr>
            <p:cNvCxnSpPr/>
            <p:nvPr/>
          </p:nvCxnSpPr>
          <p:spPr>
            <a:xfrm>
              <a:off x="4545802" y="1410526"/>
              <a:ext cx="0" cy="1870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3" name="Google Shape;1488;p43">
              <a:extLst>
                <a:ext uri="{FF2B5EF4-FFF2-40B4-BE49-F238E27FC236}">
                  <a16:creationId xmlns:a16="http://schemas.microsoft.com/office/drawing/2014/main" id="{3ED6F607-F881-43CE-AF3B-56ED0FCFB97C}"/>
                </a:ext>
              </a:extLst>
            </p:cNvPr>
            <p:cNvCxnSpPr/>
            <p:nvPr/>
          </p:nvCxnSpPr>
          <p:spPr>
            <a:xfrm>
              <a:off x="4545793" y="1410526"/>
              <a:ext cx="0" cy="1870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sp>
        <p:nvSpPr>
          <p:cNvPr id="34" name="Google Shape;1489;p43">
            <a:extLst>
              <a:ext uri="{FF2B5EF4-FFF2-40B4-BE49-F238E27FC236}">
                <a16:creationId xmlns:a16="http://schemas.microsoft.com/office/drawing/2014/main" id="{F03574BD-6203-4E4D-918F-F9A90D4EF93F}"/>
              </a:ext>
            </a:extLst>
          </p:cNvPr>
          <p:cNvSpPr/>
          <p:nvPr/>
        </p:nvSpPr>
        <p:spPr>
          <a:xfrm>
            <a:off x="7104183" y="654399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Google Shape;1490;p43">
            <a:extLst>
              <a:ext uri="{FF2B5EF4-FFF2-40B4-BE49-F238E27FC236}">
                <a16:creationId xmlns:a16="http://schemas.microsoft.com/office/drawing/2014/main" id="{287E1924-512A-45DD-981E-9D9DD4B64942}"/>
              </a:ext>
            </a:extLst>
          </p:cNvPr>
          <p:cNvSpPr/>
          <p:nvPr/>
        </p:nvSpPr>
        <p:spPr>
          <a:xfrm>
            <a:off x="6609548" y="1288709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Rectángulo 2">
            <a:extLst>
              <a:ext uri="{FF2B5EF4-FFF2-40B4-BE49-F238E27FC236}">
                <a16:creationId xmlns:a16="http://schemas.microsoft.com/office/drawing/2014/main" id="{1E0AB0A5-2F34-4CB9-91A4-5C6BE8D76F5B}"/>
              </a:ext>
            </a:extLst>
          </p:cNvPr>
          <p:cNvSpPr/>
          <p:nvPr/>
        </p:nvSpPr>
        <p:spPr>
          <a:xfrm>
            <a:off x="140790" y="134709"/>
            <a:ext cx="8888032" cy="4843201"/>
          </a:xfrm>
          <a:prstGeom prst="rect">
            <a:avLst/>
          </a:prstGeom>
          <a:noFill/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7">
    <p:bg>
      <p:bgPr>
        <a:solidFill>
          <a:srgbClr val="303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7E8A4A-138E-4E73-B727-2641818BA208}"/>
              </a:ext>
            </a:extLst>
          </p:cNvPr>
          <p:cNvSpPr/>
          <p:nvPr/>
        </p:nvSpPr>
        <p:spPr>
          <a:xfrm>
            <a:off x="228600" y="219904"/>
            <a:ext cx="8722891" cy="4725070"/>
          </a:xfrm>
          <a:prstGeom prst="rect">
            <a:avLst/>
          </a:prstGeom>
          <a:solidFill>
            <a:srgbClr val="DEAF72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" name="Google Shape;1495;p44">
            <a:extLst>
              <a:ext uri="{FF2B5EF4-FFF2-40B4-BE49-F238E27FC236}">
                <a16:creationId xmlns:a16="http://schemas.microsoft.com/office/drawing/2014/main" id="{08FFF5E0-FA00-425C-8250-682A53177BA6}"/>
              </a:ext>
            </a:extLst>
          </p:cNvPr>
          <p:cNvCxnSpPr/>
          <p:nvPr/>
        </p:nvCxnSpPr>
        <p:spPr>
          <a:xfrm>
            <a:off x="4795003" y="2337965"/>
            <a:ext cx="3648603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grpSp>
        <p:nvGrpSpPr>
          <p:cNvPr id="4" name="Google Shape;1496;p44">
            <a:extLst>
              <a:ext uri="{FF2B5EF4-FFF2-40B4-BE49-F238E27FC236}">
                <a16:creationId xmlns:a16="http://schemas.microsoft.com/office/drawing/2014/main" id="{4A9933E5-C00A-48AF-BBF9-3948D6CEC673}"/>
              </a:ext>
            </a:extLst>
          </p:cNvPr>
          <p:cNvGrpSpPr/>
          <p:nvPr/>
        </p:nvGrpSpPr>
        <p:grpSpPr>
          <a:xfrm>
            <a:off x="936482" y="930786"/>
            <a:ext cx="186895" cy="187424"/>
            <a:chOff x="936482" y="930786"/>
            <a:chExt cx="186895" cy="187424"/>
          </a:xfrm>
        </p:grpSpPr>
        <p:cxnSp>
          <p:nvCxnSpPr>
            <p:cNvPr id="5" name="Google Shape;1497;p44">
              <a:extLst>
                <a:ext uri="{FF2B5EF4-FFF2-40B4-BE49-F238E27FC236}">
                  <a16:creationId xmlns:a16="http://schemas.microsoft.com/office/drawing/2014/main" id="{5E04F42A-B320-463B-A2EB-C02DA9855223}"/>
                </a:ext>
              </a:extLst>
            </p:cNvPr>
            <p:cNvCxnSpPr/>
            <p:nvPr/>
          </p:nvCxnSpPr>
          <p:spPr>
            <a:xfrm>
              <a:off x="1029943" y="931014"/>
              <a:ext cx="0" cy="1871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6" name="Google Shape;1498;p44">
              <a:extLst>
                <a:ext uri="{FF2B5EF4-FFF2-40B4-BE49-F238E27FC236}">
                  <a16:creationId xmlns:a16="http://schemas.microsoft.com/office/drawing/2014/main" id="{23A2184B-4348-4329-A62F-78C3F120901F}"/>
                </a:ext>
              </a:extLst>
            </p:cNvPr>
            <p:cNvCxnSpPr/>
            <p:nvPr/>
          </p:nvCxnSpPr>
          <p:spPr>
            <a:xfrm rot="10799991">
              <a:off x="936482" y="1024457"/>
              <a:ext cx="186895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7" name="Google Shape;1499;p44">
              <a:extLst>
                <a:ext uri="{FF2B5EF4-FFF2-40B4-BE49-F238E27FC236}">
                  <a16:creationId xmlns:a16="http://schemas.microsoft.com/office/drawing/2014/main" id="{DB1C95B7-DD58-49B0-9AE0-045BE9123FDE}"/>
                </a:ext>
              </a:extLst>
            </p:cNvPr>
            <p:cNvCxnSpPr/>
            <p:nvPr/>
          </p:nvCxnSpPr>
          <p:spPr>
            <a:xfrm>
              <a:off x="1029934" y="930786"/>
              <a:ext cx="0" cy="1870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8" name="Google Shape;1500;p44">
              <a:extLst>
                <a:ext uri="{FF2B5EF4-FFF2-40B4-BE49-F238E27FC236}">
                  <a16:creationId xmlns:a16="http://schemas.microsoft.com/office/drawing/2014/main" id="{29E41380-FAF0-43D7-9416-70514A8991A0}"/>
                </a:ext>
              </a:extLst>
            </p:cNvPr>
            <p:cNvCxnSpPr/>
            <p:nvPr/>
          </p:nvCxnSpPr>
          <p:spPr>
            <a:xfrm>
              <a:off x="1029934" y="930786"/>
              <a:ext cx="0" cy="18709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9" name="Google Shape;1501;p44">
            <a:extLst>
              <a:ext uri="{FF2B5EF4-FFF2-40B4-BE49-F238E27FC236}">
                <a16:creationId xmlns:a16="http://schemas.microsoft.com/office/drawing/2014/main" id="{5C6EB9F8-E09B-48E2-A2E6-10FC0629A06A}"/>
              </a:ext>
            </a:extLst>
          </p:cNvPr>
          <p:cNvGrpSpPr/>
          <p:nvPr/>
        </p:nvGrpSpPr>
        <p:grpSpPr>
          <a:xfrm>
            <a:off x="3485794" y="4042379"/>
            <a:ext cx="273003" cy="273607"/>
            <a:chOff x="3485794" y="4042379"/>
            <a:chExt cx="273003" cy="273607"/>
          </a:xfrm>
        </p:grpSpPr>
        <p:cxnSp>
          <p:nvCxnSpPr>
            <p:cNvPr id="10" name="Google Shape;1502;p44">
              <a:extLst>
                <a:ext uri="{FF2B5EF4-FFF2-40B4-BE49-F238E27FC236}">
                  <a16:creationId xmlns:a16="http://schemas.microsoft.com/office/drawing/2014/main" id="{A55211CB-D2A4-436A-BB79-3C07445FADE3}"/>
                </a:ext>
              </a:extLst>
            </p:cNvPr>
            <p:cNvCxnSpPr/>
            <p:nvPr/>
          </p:nvCxnSpPr>
          <p:spPr>
            <a:xfrm>
              <a:off x="3622276" y="4042690"/>
              <a:ext cx="0" cy="2732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1" name="Google Shape;1503;p44">
              <a:extLst>
                <a:ext uri="{FF2B5EF4-FFF2-40B4-BE49-F238E27FC236}">
                  <a16:creationId xmlns:a16="http://schemas.microsoft.com/office/drawing/2014/main" id="{2114424C-00BD-401C-BD15-81E744028F55}"/>
                </a:ext>
              </a:extLst>
            </p:cNvPr>
            <p:cNvCxnSpPr/>
            <p:nvPr/>
          </p:nvCxnSpPr>
          <p:spPr>
            <a:xfrm rot="10799991">
              <a:off x="3485794" y="4179210"/>
              <a:ext cx="273003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2" name="Google Shape;1504;p44">
              <a:extLst>
                <a:ext uri="{FF2B5EF4-FFF2-40B4-BE49-F238E27FC236}">
                  <a16:creationId xmlns:a16="http://schemas.microsoft.com/office/drawing/2014/main" id="{E3FDD058-5561-4DAC-A0A3-5D1A90A1B0B5}"/>
                </a:ext>
              </a:extLst>
            </p:cNvPr>
            <p:cNvCxnSpPr/>
            <p:nvPr/>
          </p:nvCxnSpPr>
          <p:spPr>
            <a:xfrm>
              <a:off x="3622304" y="4042379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3" name="Google Shape;1505;p44">
              <a:extLst>
                <a:ext uri="{FF2B5EF4-FFF2-40B4-BE49-F238E27FC236}">
                  <a16:creationId xmlns:a16="http://schemas.microsoft.com/office/drawing/2014/main" id="{80480011-5448-4F1E-B0EE-9CD6DB434E95}"/>
                </a:ext>
              </a:extLst>
            </p:cNvPr>
            <p:cNvCxnSpPr/>
            <p:nvPr/>
          </p:nvCxnSpPr>
          <p:spPr>
            <a:xfrm>
              <a:off x="3622231" y="4042379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sp>
        <p:nvSpPr>
          <p:cNvPr id="14" name="Google Shape;1506;p44">
            <a:extLst>
              <a:ext uri="{FF2B5EF4-FFF2-40B4-BE49-F238E27FC236}">
                <a16:creationId xmlns:a16="http://schemas.microsoft.com/office/drawing/2014/main" id="{B253478C-68B1-4924-BF05-30CBCD5F6B56}"/>
              </a:ext>
            </a:extLst>
          </p:cNvPr>
          <p:cNvSpPr/>
          <p:nvPr/>
        </p:nvSpPr>
        <p:spPr>
          <a:xfrm>
            <a:off x="2940399" y="970123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507;p44">
            <a:extLst>
              <a:ext uri="{FF2B5EF4-FFF2-40B4-BE49-F238E27FC236}">
                <a16:creationId xmlns:a16="http://schemas.microsoft.com/office/drawing/2014/main" id="{A60830C1-C9F5-4790-9B94-34C4B83DB7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2853" y="1470391"/>
            <a:ext cx="4332902" cy="996001"/>
          </a:xfrm>
        </p:spPr>
        <p:txBody>
          <a:bodyPr anchor="ctr"/>
          <a:lstStyle/>
          <a:p>
            <a:pPr lvl="0"/>
            <a:r>
              <a:rPr lang="en-US"/>
              <a:t>INTRODUCCIÓN</a:t>
            </a:r>
          </a:p>
        </p:txBody>
      </p:sp>
      <p:sp>
        <p:nvSpPr>
          <p:cNvPr id="16" name="Google Shape;1508;p44">
            <a:extLst>
              <a:ext uri="{FF2B5EF4-FFF2-40B4-BE49-F238E27FC236}">
                <a16:creationId xmlns:a16="http://schemas.microsoft.com/office/drawing/2014/main" id="{F56A133E-984F-48E9-9AC8-2056C0BE23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16116" y="2677107"/>
            <a:ext cx="3514286" cy="14435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s-ES" sz="1700"/>
              <a:t>En España, el 31 de diciembre es una celebración muy especial. En ella tienen lugar todas las peculiaridades de los españoles y la fiesta se alarga hasta bien entrada la madrugada</a:t>
            </a:r>
          </a:p>
        </p:txBody>
      </p:sp>
      <p:sp>
        <p:nvSpPr>
          <p:cNvPr id="17" name="Rectángulo 2">
            <a:extLst>
              <a:ext uri="{FF2B5EF4-FFF2-40B4-BE49-F238E27FC236}">
                <a16:creationId xmlns:a16="http://schemas.microsoft.com/office/drawing/2014/main" id="{B510F1DA-37F2-43B3-B485-EB18B985B81E}"/>
              </a:ext>
            </a:extLst>
          </p:cNvPr>
          <p:cNvSpPr/>
          <p:nvPr/>
        </p:nvSpPr>
        <p:spPr>
          <a:xfrm rot="585483">
            <a:off x="541991" y="1024696"/>
            <a:ext cx="3514286" cy="3090534"/>
          </a:xfrm>
          <a:prstGeom prst="rect">
            <a:avLst/>
          </a:prstGeom>
          <a:noFill/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8" name="Picture 2" descr="¡celebrando el fin de año! - 2023 fotografías e imágenes de stock">
            <a:extLst>
              <a:ext uri="{FF2B5EF4-FFF2-40B4-BE49-F238E27FC236}">
                <a16:creationId xmlns:a16="http://schemas.microsoft.com/office/drawing/2014/main" id="{1A122A1F-AB7B-4EFD-9B3F-4D10604136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277074">
            <a:off x="609503" y="1433258"/>
            <a:ext cx="3828711" cy="26342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759;p48">
            <a:extLst>
              <a:ext uri="{FF2B5EF4-FFF2-40B4-BE49-F238E27FC236}">
                <a16:creationId xmlns:a16="http://schemas.microsoft.com/office/drawing/2014/main" id="{58DA0DE8-C290-43A0-B680-EEABEEAC9E4A}"/>
              </a:ext>
            </a:extLst>
          </p:cNvPr>
          <p:cNvCxnSpPr/>
          <p:nvPr/>
        </p:nvCxnSpPr>
        <p:spPr>
          <a:xfrm>
            <a:off x="1627348" y="1052099"/>
            <a:ext cx="5889303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sp>
        <p:nvSpPr>
          <p:cNvPr id="3" name="Google Shape;1760;p48">
            <a:extLst>
              <a:ext uri="{FF2B5EF4-FFF2-40B4-BE49-F238E27FC236}">
                <a16:creationId xmlns:a16="http://schemas.microsoft.com/office/drawing/2014/main" id="{E6D3280E-E917-4F9F-99EB-8D36D522A109}"/>
              </a:ext>
            </a:extLst>
          </p:cNvPr>
          <p:cNvSpPr/>
          <p:nvPr/>
        </p:nvSpPr>
        <p:spPr>
          <a:xfrm>
            <a:off x="1213152" y="1408642"/>
            <a:ext cx="892500" cy="8925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E9CAA1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761;p48">
            <a:extLst>
              <a:ext uri="{FF2B5EF4-FFF2-40B4-BE49-F238E27FC236}">
                <a16:creationId xmlns:a16="http://schemas.microsoft.com/office/drawing/2014/main" id="{74635583-CB7B-41B2-A6A5-982D608A2BE4}"/>
              </a:ext>
            </a:extLst>
          </p:cNvPr>
          <p:cNvSpPr/>
          <p:nvPr/>
        </p:nvSpPr>
        <p:spPr>
          <a:xfrm>
            <a:off x="1213152" y="3706922"/>
            <a:ext cx="892500" cy="8925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E9CAA1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762;p48">
            <a:extLst>
              <a:ext uri="{FF2B5EF4-FFF2-40B4-BE49-F238E27FC236}">
                <a16:creationId xmlns:a16="http://schemas.microsoft.com/office/drawing/2014/main" id="{EDA5576F-6D8E-4E6D-9F2B-239BEEFB2146}"/>
              </a:ext>
            </a:extLst>
          </p:cNvPr>
          <p:cNvSpPr/>
          <p:nvPr/>
        </p:nvSpPr>
        <p:spPr>
          <a:xfrm>
            <a:off x="1213152" y="2557777"/>
            <a:ext cx="892500" cy="8925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E9CAA1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763;p48">
            <a:extLst>
              <a:ext uri="{FF2B5EF4-FFF2-40B4-BE49-F238E27FC236}">
                <a16:creationId xmlns:a16="http://schemas.microsoft.com/office/drawing/2014/main" id="{48C6F6A8-F52C-4DFD-BACF-22CB06730FBF}"/>
              </a:ext>
            </a:extLst>
          </p:cNvPr>
          <p:cNvSpPr/>
          <p:nvPr/>
        </p:nvSpPr>
        <p:spPr>
          <a:xfrm>
            <a:off x="4930600" y="1408642"/>
            <a:ext cx="892500" cy="8925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E9CAA1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764;p48">
            <a:extLst>
              <a:ext uri="{FF2B5EF4-FFF2-40B4-BE49-F238E27FC236}">
                <a16:creationId xmlns:a16="http://schemas.microsoft.com/office/drawing/2014/main" id="{C28E378C-4F90-43DE-8E10-CCFDDC9C0F82}"/>
              </a:ext>
            </a:extLst>
          </p:cNvPr>
          <p:cNvSpPr/>
          <p:nvPr/>
        </p:nvSpPr>
        <p:spPr>
          <a:xfrm>
            <a:off x="4930600" y="3706922"/>
            <a:ext cx="892500" cy="8925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E9CAA1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765;p48">
            <a:extLst>
              <a:ext uri="{FF2B5EF4-FFF2-40B4-BE49-F238E27FC236}">
                <a16:creationId xmlns:a16="http://schemas.microsoft.com/office/drawing/2014/main" id="{5E742F04-7D9F-43B6-80EE-C22837B20AE0}"/>
              </a:ext>
            </a:extLst>
          </p:cNvPr>
          <p:cNvSpPr/>
          <p:nvPr/>
        </p:nvSpPr>
        <p:spPr>
          <a:xfrm>
            <a:off x="4930600" y="2557777"/>
            <a:ext cx="892500" cy="8925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E9CAA1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766;p48">
            <a:extLst>
              <a:ext uri="{FF2B5EF4-FFF2-40B4-BE49-F238E27FC236}">
                <a16:creationId xmlns:a16="http://schemas.microsoft.com/office/drawing/2014/main" id="{3EC18EDD-DDCA-4029-9C76-5843448661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>
                <a:solidFill>
                  <a:srgbClr val="2B2E31"/>
                </a:solidFill>
              </a:rPr>
              <a:t>TRADICIONES DE NOCHEVIEJA</a:t>
            </a:r>
          </a:p>
        </p:txBody>
      </p:sp>
      <p:sp>
        <p:nvSpPr>
          <p:cNvPr id="10" name="Google Shape;1767;p48">
            <a:extLst>
              <a:ext uri="{FF2B5EF4-FFF2-40B4-BE49-F238E27FC236}">
                <a16:creationId xmlns:a16="http://schemas.microsoft.com/office/drawing/2014/main" id="{4F1C1862-2BDE-4B6D-9584-43E57B6F886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5095" y="1802309"/>
            <a:ext cx="2028303" cy="467102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s-ES"/>
              <a:t>Júpiter es el planeta más grande</a:t>
            </a:r>
          </a:p>
        </p:txBody>
      </p:sp>
      <p:sp>
        <p:nvSpPr>
          <p:cNvPr id="11" name="Google Shape;1768;p48">
            <a:extLst>
              <a:ext uri="{FF2B5EF4-FFF2-40B4-BE49-F238E27FC236}">
                <a16:creationId xmlns:a16="http://schemas.microsoft.com/office/drawing/2014/main" id="{18C508ED-09EB-4A17-9CCE-4F4551D22A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5095" y="1441496"/>
            <a:ext cx="2028303" cy="3005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>
                <a:solidFill>
                  <a:srgbClr val="D8A259"/>
                </a:solidFill>
                <a:latin typeface="Vidaloka"/>
              </a:rPr>
              <a:t>Puerta del Sol</a:t>
            </a:r>
          </a:p>
        </p:txBody>
      </p:sp>
      <p:sp>
        <p:nvSpPr>
          <p:cNvPr id="12" name="Google Shape;1769;p48">
            <a:extLst>
              <a:ext uri="{FF2B5EF4-FFF2-40B4-BE49-F238E27FC236}">
                <a16:creationId xmlns:a16="http://schemas.microsoft.com/office/drawing/2014/main" id="{5476AB6F-2FC2-4A3F-B7F9-9BCDBEFE9AB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5095" y="4100590"/>
            <a:ext cx="2028303" cy="467102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s-ES"/>
              <a:t>La Tierra es el planeta que alberga vida</a:t>
            </a:r>
          </a:p>
        </p:txBody>
      </p:sp>
      <p:sp>
        <p:nvSpPr>
          <p:cNvPr id="13" name="Google Shape;1770;p48">
            <a:extLst>
              <a:ext uri="{FF2B5EF4-FFF2-40B4-BE49-F238E27FC236}">
                <a16:creationId xmlns:a16="http://schemas.microsoft.com/office/drawing/2014/main" id="{5E25F8C7-1474-4E6A-AD29-ECB1F7D4F4B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5095" y="3739777"/>
            <a:ext cx="2028303" cy="3005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>
                <a:solidFill>
                  <a:srgbClr val="D8A259"/>
                </a:solidFill>
                <a:latin typeface="Vidaloka"/>
              </a:rPr>
              <a:t>Fiesta</a:t>
            </a:r>
          </a:p>
        </p:txBody>
      </p:sp>
      <p:sp>
        <p:nvSpPr>
          <p:cNvPr id="14" name="Google Shape;1771;p48">
            <a:extLst>
              <a:ext uri="{FF2B5EF4-FFF2-40B4-BE49-F238E27FC236}">
                <a16:creationId xmlns:a16="http://schemas.microsoft.com/office/drawing/2014/main" id="{1DDF07DE-4214-4507-AAE0-4A2946DB453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5095" y="2951445"/>
            <a:ext cx="2028303" cy="467102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s-ES"/>
              <a:t>A pesar de ser rojo, Marte es muy frío</a:t>
            </a:r>
          </a:p>
        </p:txBody>
      </p:sp>
      <p:sp>
        <p:nvSpPr>
          <p:cNvPr id="15" name="Google Shape;1772;p48">
            <a:extLst>
              <a:ext uri="{FF2B5EF4-FFF2-40B4-BE49-F238E27FC236}">
                <a16:creationId xmlns:a16="http://schemas.microsoft.com/office/drawing/2014/main" id="{8035A217-D242-4E24-AF29-FA508BCEECA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85095" y="2590641"/>
            <a:ext cx="2028303" cy="3005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>
                <a:solidFill>
                  <a:srgbClr val="D8A259"/>
                </a:solidFill>
                <a:latin typeface="Vidaloka"/>
              </a:rPr>
              <a:t>Disfraces</a:t>
            </a:r>
          </a:p>
        </p:txBody>
      </p:sp>
      <p:sp>
        <p:nvSpPr>
          <p:cNvPr id="16" name="Google Shape;1773;p48">
            <a:extLst>
              <a:ext uri="{FF2B5EF4-FFF2-40B4-BE49-F238E27FC236}">
                <a16:creationId xmlns:a16="http://schemas.microsoft.com/office/drawing/2014/main" id="{35DE155D-8725-44A0-9F61-2EE58686DF0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2552" y="1802309"/>
            <a:ext cx="2028303" cy="467102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s-ES"/>
              <a:t>Mercurio es el planeta más cercano al Sol</a:t>
            </a:r>
          </a:p>
        </p:txBody>
      </p:sp>
      <p:sp>
        <p:nvSpPr>
          <p:cNvPr id="17" name="Google Shape;1774;p48">
            <a:extLst>
              <a:ext uri="{FF2B5EF4-FFF2-40B4-BE49-F238E27FC236}">
                <a16:creationId xmlns:a16="http://schemas.microsoft.com/office/drawing/2014/main" id="{3DB0D647-E3D7-4CC7-A6C3-20D1D443EA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2552" y="1441496"/>
            <a:ext cx="2028303" cy="3005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>
                <a:solidFill>
                  <a:srgbClr val="D8A259"/>
                </a:solidFill>
                <a:latin typeface="Vidaloka"/>
              </a:rPr>
              <a:t>Champagne</a:t>
            </a:r>
          </a:p>
        </p:txBody>
      </p:sp>
      <p:sp>
        <p:nvSpPr>
          <p:cNvPr id="18" name="Google Shape;1775;p48">
            <a:extLst>
              <a:ext uri="{FF2B5EF4-FFF2-40B4-BE49-F238E27FC236}">
                <a16:creationId xmlns:a16="http://schemas.microsoft.com/office/drawing/2014/main" id="{941DC296-0173-4CED-AE73-7D70B53F05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2552" y="4100590"/>
            <a:ext cx="2028303" cy="467102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s-ES"/>
              <a:t>Saturno es el planeta de los anillos</a:t>
            </a:r>
          </a:p>
        </p:txBody>
      </p:sp>
      <p:sp>
        <p:nvSpPr>
          <p:cNvPr id="19" name="Google Shape;1776;p48">
            <a:extLst>
              <a:ext uri="{FF2B5EF4-FFF2-40B4-BE49-F238E27FC236}">
                <a16:creationId xmlns:a16="http://schemas.microsoft.com/office/drawing/2014/main" id="{1910917A-7B05-4DEA-A980-BEC65D565C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2552" y="3739777"/>
            <a:ext cx="2028303" cy="3005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>
                <a:solidFill>
                  <a:srgbClr val="D8A259"/>
                </a:solidFill>
                <a:latin typeface="Vidaloka"/>
              </a:rPr>
              <a:t>Churros</a:t>
            </a:r>
          </a:p>
        </p:txBody>
      </p:sp>
      <p:sp>
        <p:nvSpPr>
          <p:cNvPr id="20" name="Google Shape;1777;p48">
            <a:extLst>
              <a:ext uri="{FF2B5EF4-FFF2-40B4-BE49-F238E27FC236}">
                <a16:creationId xmlns:a16="http://schemas.microsoft.com/office/drawing/2014/main" id="{6D917764-93E5-44FC-9F4D-AC9A7835E93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2552" y="2951445"/>
            <a:ext cx="2028303" cy="467102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s-ES"/>
              <a:t>Venus tiene unas temperaturas altas</a:t>
            </a:r>
          </a:p>
        </p:txBody>
      </p:sp>
      <p:sp>
        <p:nvSpPr>
          <p:cNvPr id="21" name="Google Shape;1778;p48">
            <a:extLst>
              <a:ext uri="{FF2B5EF4-FFF2-40B4-BE49-F238E27FC236}">
                <a16:creationId xmlns:a16="http://schemas.microsoft.com/office/drawing/2014/main" id="{8E89B0F1-3B99-4469-8C35-0A468008D0A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2552" y="2590641"/>
            <a:ext cx="2028303" cy="3005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>
                <a:solidFill>
                  <a:srgbClr val="D8A259"/>
                </a:solidFill>
                <a:latin typeface="Vidaloka"/>
              </a:rPr>
              <a:t>Pirotecnia</a:t>
            </a:r>
          </a:p>
        </p:txBody>
      </p:sp>
      <p:sp>
        <p:nvSpPr>
          <p:cNvPr id="22" name="Google Shape;1781;p48">
            <a:extLst>
              <a:ext uri="{FF2B5EF4-FFF2-40B4-BE49-F238E27FC236}">
                <a16:creationId xmlns:a16="http://schemas.microsoft.com/office/drawing/2014/main" id="{5C1F64FC-9A17-459D-AEA3-340A0570D40A}"/>
              </a:ext>
            </a:extLst>
          </p:cNvPr>
          <p:cNvSpPr/>
          <p:nvPr/>
        </p:nvSpPr>
        <p:spPr>
          <a:xfrm>
            <a:off x="1453667" y="1649166"/>
            <a:ext cx="411470" cy="411470"/>
          </a:xfrm>
          <a:custGeom>
            <a:avLst/>
            <a:gdLst>
              <a:gd name="f0" fmla="val w"/>
              <a:gd name="f1" fmla="val h"/>
              <a:gd name="f2" fmla="val 0"/>
              <a:gd name="f3" fmla="val 20302"/>
              <a:gd name="f4" fmla="val 10151"/>
              <a:gd name="f5" fmla="val 4542"/>
              <a:gd name="f6" fmla="val 4566"/>
              <a:gd name="f7" fmla="val 15759"/>
              <a:gd name="f8" fmla="val 15736"/>
              <a:gd name="f9" fmla="val 16733"/>
              <a:gd name="f10" fmla="val 5771"/>
              <a:gd name="f11" fmla="val 17057"/>
              <a:gd name="f12" fmla="val 17335"/>
              <a:gd name="f13" fmla="val 6026"/>
              <a:gd name="f14" fmla="val 6350"/>
              <a:gd name="f15" fmla="val 6675"/>
              <a:gd name="f16" fmla="val 6953"/>
              <a:gd name="f17" fmla="val 16408"/>
              <a:gd name="f18" fmla="val 16130"/>
              <a:gd name="f19" fmla="val 1970"/>
              <a:gd name="f20" fmla="val 10475"/>
              <a:gd name="f21" fmla="val 10753"/>
              <a:gd name="f22" fmla="val 2225"/>
              <a:gd name="f23" fmla="val 2550"/>
              <a:gd name="f24" fmla="val 2874"/>
              <a:gd name="f25" fmla="val 3152"/>
              <a:gd name="f26" fmla="val 9826"/>
              <a:gd name="f27" fmla="val 9548"/>
              <a:gd name="f28" fmla="val 2990"/>
              <a:gd name="f29" fmla="val 3245"/>
              <a:gd name="f30" fmla="val 3569"/>
              <a:gd name="f31" fmla="val 3894"/>
              <a:gd name="f32" fmla="val 4172"/>
              <a:gd name="f33" fmla="val 5748"/>
              <a:gd name="f34" fmla="val 2549"/>
              <a:gd name="f35" fmla="val 10754"/>
              <a:gd name="f36" fmla="val 1947"/>
              <a:gd name="f37" fmla="val 9827"/>
              <a:gd name="f38" fmla="val 9572"/>
              <a:gd name="f39" fmla="val 14554"/>
              <a:gd name="f40" fmla="val 2966"/>
              <a:gd name="f41" fmla="val 14276"/>
              <a:gd name="f42" fmla="val 13952"/>
              <a:gd name="f43" fmla="val 13627"/>
              <a:gd name="f44" fmla="val 13372"/>
              <a:gd name="f45" fmla="val 3893"/>
              <a:gd name="f46" fmla="val 4148"/>
              <a:gd name="f47" fmla="val 14299"/>
              <a:gd name="f48" fmla="val 17080"/>
              <a:gd name="f49" fmla="val 16153"/>
              <a:gd name="f50" fmla="val 18355"/>
              <a:gd name="f51" fmla="val 18100"/>
              <a:gd name="f52" fmla="val 17752"/>
              <a:gd name="f53" fmla="val 17428"/>
              <a:gd name="f54" fmla="val 17173"/>
              <a:gd name="f55" fmla="val 11843"/>
              <a:gd name="f56" fmla="val 11611"/>
              <a:gd name="f57" fmla="val 12074"/>
              <a:gd name="f58" fmla="val 11240"/>
              <a:gd name="f59" fmla="val 11008"/>
              <a:gd name="f60" fmla="val 11588"/>
              <a:gd name="f61" fmla="val 11959"/>
              <a:gd name="f62" fmla="val 12283"/>
              <a:gd name="f63" fmla="val 12561"/>
              <a:gd name="f64" fmla="val 10406"/>
              <a:gd name="f65" fmla="val 5910"/>
              <a:gd name="f66" fmla="val 6767"/>
              <a:gd name="f67" fmla="val 5678"/>
              <a:gd name="f68" fmla="val 6536"/>
              <a:gd name="f69" fmla="val 6142"/>
              <a:gd name="f70" fmla="val 6141"/>
              <a:gd name="f71" fmla="val 6512"/>
              <a:gd name="f72" fmla="val 6744"/>
              <a:gd name="f73" fmla="val 8714"/>
              <a:gd name="f74" fmla="val 6976"/>
              <a:gd name="f75" fmla="val 6652"/>
              <a:gd name="f76" fmla="val 6373"/>
              <a:gd name="f77" fmla="val 9919"/>
              <a:gd name="f78" fmla="val 13349"/>
              <a:gd name="f79" fmla="val 17150"/>
              <a:gd name="f80" fmla="val 18077"/>
              <a:gd name="f81" fmla="*/ f0 1 20302"/>
              <a:gd name="f82" fmla="*/ f1 1 20302"/>
              <a:gd name="f83" fmla="val f2"/>
              <a:gd name="f84" fmla="val f3"/>
              <a:gd name="f85" fmla="+- f84 0 f83"/>
              <a:gd name="f86" fmla="*/ f85 1 20302"/>
              <a:gd name="f87" fmla="*/ f83 1 f86"/>
              <a:gd name="f88" fmla="*/ f84 1 f86"/>
              <a:gd name="f89" fmla="*/ f87 f81 1"/>
              <a:gd name="f90" fmla="*/ f88 f81 1"/>
              <a:gd name="f91" fmla="*/ f88 f82 1"/>
              <a:gd name="f92" fmla="*/ f87 f8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20302" h="20302">
                <a:moveTo>
                  <a:pt x="f4" y="f2"/>
                </a:moveTo>
                <a:cubicBezTo>
                  <a:pt x="f5" y="f2"/>
                  <a:pt x="f2" y="f6"/>
                  <a:pt x="f2" y="f4"/>
                </a:cubicBezTo>
                <a:cubicBezTo>
                  <a:pt x="f2" y="f7"/>
                  <a:pt x="f5" y="f3"/>
                  <a:pt x="f4" y="f3"/>
                </a:cubicBezTo>
                <a:cubicBezTo>
                  <a:pt x="f8" y="f3"/>
                  <a:pt x="f3" y="f7"/>
                  <a:pt x="f3" y="f4"/>
                </a:cubicBezTo>
                <a:cubicBezTo>
                  <a:pt x="f3" y="f6"/>
                  <a:pt x="f8" y="f2"/>
                  <a:pt x="f4" y="f2"/>
                </a:cubicBezTo>
                <a:close/>
                <a:moveTo>
                  <a:pt x="f9" y="f10"/>
                </a:moveTo>
                <a:cubicBezTo>
                  <a:pt x="f11" y="f10"/>
                  <a:pt x="f12" y="f13"/>
                  <a:pt x="f12" y="f14"/>
                </a:cubicBezTo>
                <a:cubicBezTo>
                  <a:pt x="f12" y="f15"/>
                  <a:pt x="f11" y="f16"/>
                  <a:pt x="f9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0"/>
                  <a:pt x="f9" y="f10"/>
                </a:cubicBezTo>
                <a:close/>
                <a:moveTo>
                  <a:pt x="f4" y="f19"/>
                </a:moveTo>
                <a:cubicBezTo>
                  <a:pt x="f20" y="f19"/>
                  <a:pt x="f21" y="f22"/>
                  <a:pt x="f21" y="f23"/>
                </a:cubicBezTo>
                <a:cubicBezTo>
                  <a:pt x="f21" y="f24"/>
                  <a:pt x="f20" y="f25"/>
                  <a:pt x="f4" y="f25"/>
                </a:cubicBezTo>
                <a:cubicBezTo>
                  <a:pt x="f26" y="f25"/>
                  <a:pt x="f27" y="f24"/>
                  <a:pt x="f27" y="f23"/>
                </a:cubicBezTo>
                <a:cubicBezTo>
                  <a:pt x="f27" y="f22"/>
                  <a:pt x="f26" y="f19"/>
                  <a:pt x="f4" y="f19"/>
                </a:cubicBezTo>
                <a:close/>
                <a:moveTo>
                  <a:pt x="f14" y="f28"/>
                </a:moveTo>
                <a:cubicBezTo>
                  <a:pt x="f15" y="f28"/>
                  <a:pt x="f16" y="f29"/>
                  <a:pt x="f16" y="f30"/>
                </a:cubicBezTo>
                <a:cubicBezTo>
                  <a:pt x="f16" y="f31"/>
                  <a:pt x="f15" y="f32"/>
                  <a:pt x="f14" y="f32"/>
                </a:cubicBezTo>
                <a:cubicBezTo>
                  <a:pt x="f13" y="f32"/>
                  <a:pt x="f33" y="f31"/>
                  <a:pt x="f33" y="f30"/>
                </a:cubicBezTo>
                <a:cubicBezTo>
                  <a:pt x="f33" y="f29"/>
                  <a:pt x="f13" y="f28"/>
                  <a:pt x="f14" y="f28"/>
                </a:cubicBezTo>
                <a:close/>
                <a:moveTo>
                  <a:pt x="f34" y="f35"/>
                </a:moveTo>
                <a:cubicBezTo>
                  <a:pt x="f22" y="f35"/>
                  <a:pt x="f36" y="f20"/>
                  <a:pt x="f36" y="f4"/>
                </a:cubicBezTo>
                <a:cubicBezTo>
                  <a:pt x="f36" y="f37"/>
                  <a:pt x="f22" y="f38"/>
                  <a:pt x="f34" y="f38"/>
                </a:cubicBezTo>
                <a:cubicBezTo>
                  <a:pt x="f24" y="f38"/>
                  <a:pt x="f25" y="f37"/>
                  <a:pt x="f25" y="f4"/>
                </a:cubicBezTo>
                <a:cubicBezTo>
                  <a:pt x="f25" y="f20"/>
                  <a:pt x="f24" y="f35"/>
                  <a:pt x="f34" y="f35"/>
                </a:cubicBezTo>
                <a:close/>
                <a:moveTo>
                  <a:pt x="f30" y="f39"/>
                </a:moveTo>
                <a:cubicBezTo>
                  <a:pt x="f29" y="f39"/>
                  <a:pt x="f40" y="f41"/>
                  <a:pt x="f40" y="f42"/>
                </a:cubicBezTo>
                <a:cubicBezTo>
                  <a:pt x="f40" y="f43"/>
                  <a:pt x="f29" y="f44"/>
                  <a:pt x="f30" y="f44"/>
                </a:cubicBezTo>
                <a:cubicBezTo>
                  <a:pt x="f45" y="f44"/>
                  <a:pt x="f46" y="f43"/>
                  <a:pt x="f46" y="f42"/>
                </a:cubicBezTo>
                <a:cubicBezTo>
                  <a:pt x="f46" y="f47"/>
                  <a:pt x="f45" y="f39"/>
                  <a:pt x="f30" y="f39"/>
                </a:cubicBezTo>
                <a:close/>
                <a:moveTo>
                  <a:pt x="f30" y="f16"/>
                </a:moveTo>
                <a:cubicBezTo>
                  <a:pt x="f29" y="f16"/>
                  <a:pt x="f40" y="f15"/>
                  <a:pt x="f40" y="f14"/>
                </a:cubicBezTo>
                <a:cubicBezTo>
                  <a:pt x="f40" y="f13"/>
                  <a:pt x="f29" y="f10"/>
                  <a:pt x="f30" y="f10"/>
                </a:cubicBezTo>
                <a:cubicBezTo>
                  <a:pt x="f45" y="f10"/>
                  <a:pt x="f46" y="f13"/>
                  <a:pt x="f46" y="f14"/>
                </a:cubicBezTo>
                <a:cubicBezTo>
                  <a:pt x="f46" y="f15"/>
                  <a:pt x="f45" y="f16"/>
                  <a:pt x="f30" y="f16"/>
                </a:cubicBezTo>
                <a:close/>
                <a:moveTo>
                  <a:pt x="f14" y="f12"/>
                </a:moveTo>
                <a:cubicBezTo>
                  <a:pt x="f13" y="f12"/>
                  <a:pt x="f33" y="f48"/>
                  <a:pt x="f33" y="f9"/>
                </a:cubicBezTo>
                <a:cubicBezTo>
                  <a:pt x="f33" y="f17"/>
                  <a:pt x="f13" y="f49"/>
                  <a:pt x="f14" y="f49"/>
                </a:cubicBezTo>
                <a:cubicBezTo>
                  <a:pt x="f15" y="f49"/>
                  <a:pt x="f16" y="f17"/>
                  <a:pt x="f16" y="f9"/>
                </a:cubicBezTo>
                <a:cubicBezTo>
                  <a:pt x="f16" y="f48"/>
                  <a:pt x="f15" y="f12"/>
                  <a:pt x="f14" y="f12"/>
                </a:cubicBezTo>
                <a:close/>
                <a:moveTo>
                  <a:pt x="f4" y="f50"/>
                </a:moveTo>
                <a:cubicBezTo>
                  <a:pt x="f26" y="f50"/>
                  <a:pt x="f27" y="f51"/>
                  <a:pt x="f27" y="f52"/>
                </a:cubicBezTo>
                <a:cubicBezTo>
                  <a:pt x="f27" y="f53"/>
                  <a:pt x="f26" y="f54"/>
                  <a:pt x="f4" y="f54"/>
                </a:cubicBezTo>
                <a:cubicBezTo>
                  <a:pt x="f20" y="f54"/>
                  <a:pt x="f21" y="f53"/>
                  <a:pt x="f21" y="f52"/>
                </a:cubicBezTo>
                <a:cubicBezTo>
                  <a:pt x="f21" y="f51"/>
                  <a:pt x="f20" y="f50"/>
                  <a:pt x="f4" y="f50"/>
                </a:cubicBezTo>
                <a:close/>
                <a:moveTo>
                  <a:pt x="f55" y="f55"/>
                </a:moveTo>
                <a:cubicBezTo>
                  <a:pt x="f56" y="f57"/>
                  <a:pt x="f58" y="f57"/>
                  <a:pt x="f59" y="f55"/>
                </a:cubicBezTo>
                <a:lnTo>
                  <a:pt x="f21" y="f60"/>
                </a:lnTo>
                <a:lnTo>
                  <a:pt x="f21" y="f61"/>
                </a:lnTo>
                <a:cubicBezTo>
                  <a:pt x="f21" y="f62"/>
                  <a:pt x="f20" y="f63"/>
                  <a:pt x="f4" y="f63"/>
                </a:cubicBezTo>
                <a:cubicBezTo>
                  <a:pt x="f26" y="f63"/>
                  <a:pt x="f27" y="f62"/>
                  <a:pt x="f27" y="f61"/>
                </a:cubicBezTo>
                <a:lnTo>
                  <a:pt x="f27" y="f64"/>
                </a:lnTo>
                <a:lnTo>
                  <a:pt x="f65" y="f66"/>
                </a:lnTo>
                <a:cubicBezTo>
                  <a:pt x="f67" y="f68"/>
                  <a:pt x="f67" y="f69"/>
                  <a:pt x="f65" y="f65"/>
                </a:cubicBezTo>
                <a:cubicBezTo>
                  <a:pt x="f70" y="f67"/>
                  <a:pt x="f71" y="f67"/>
                  <a:pt x="f72" y="f65"/>
                </a:cubicBezTo>
                <a:lnTo>
                  <a:pt x="f27" y="f73"/>
                </a:lnTo>
                <a:lnTo>
                  <a:pt x="f27" y="f74"/>
                </a:lnTo>
                <a:cubicBezTo>
                  <a:pt x="f27" y="f75"/>
                  <a:pt x="f26" y="f76"/>
                  <a:pt x="f4" y="f76"/>
                </a:cubicBezTo>
                <a:cubicBezTo>
                  <a:pt x="f20" y="f76"/>
                  <a:pt x="f21" y="f75"/>
                  <a:pt x="f21" y="f74"/>
                </a:cubicBezTo>
                <a:lnTo>
                  <a:pt x="f21" y="f77"/>
                </a:lnTo>
                <a:lnTo>
                  <a:pt x="f55" y="f59"/>
                </a:lnTo>
                <a:cubicBezTo>
                  <a:pt x="f57" y="f58"/>
                  <a:pt x="f57" y="f56"/>
                  <a:pt x="f55" y="f55"/>
                </a:cubicBezTo>
                <a:close/>
                <a:moveTo>
                  <a:pt x="f42" y="f12"/>
                </a:moveTo>
                <a:cubicBezTo>
                  <a:pt x="f43" y="f12"/>
                  <a:pt x="f78" y="f48"/>
                  <a:pt x="f78" y="f9"/>
                </a:cubicBezTo>
                <a:cubicBezTo>
                  <a:pt x="f78" y="f17"/>
                  <a:pt x="f43" y="f49"/>
                  <a:pt x="f42" y="f49"/>
                </a:cubicBezTo>
                <a:cubicBezTo>
                  <a:pt x="f41" y="f49"/>
                  <a:pt x="f39" y="f17"/>
                  <a:pt x="f39" y="f9"/>
                </a:cubicBezTo>
                <a:cubicBezTo>
                  <a:pt x="f39" y="f48"/>
                  <a:pt x="f41" y="f12"/>
                  <a:pt x="f42" y="f12"/>
                </a:cubicBezTo>
                <a:close/>
                <a:moveTo>
                  <a:pt x="f42" y="f32"/>
                </a:moveTo>
                <a:cubicBezTo>
                  <a:pt x="f43" y="f32"/>
                  <a:pt x="f78" y="f31"/>
                  <a:pt x="f78" y="f30"/>
                </a:cubicBezTo>
                <a:cubicBezTo>
                  <a:pt x="f78" y="f29"/>
                  <a:pt x="f43" y="f28"/>
                  <a:pt x="f42" y="f28"/>
                </a:cubicBezTo>
                <a:cubicBezTo>
                  <a:pt x="f41" y="f28"/>
                  <a:pt x="f39" y="f29"/>
                  <a:pt x="f39" y="f30"/>
                </a:cubicBezTo>
                <a:cubicBezTo>
                  <a:pt x="f39" y="f31"/>
                  <a:pt x="f41" y="f32"/>
                  <a:pt x="f42" y="f32"/>
                </a:cubicBezTo>
                <a:close/>
                <a:moveTo>
                  <a:pt x="f9" y="f39"/>
                </a:moveTo>
                <a:cubicBezTo>
                  <a:pt x="f17" y="f39"/>
                  <a:pt x="f18" y="f41"/>
                  <a:pt x="f18" y="f42"/>
                </a:cubicBezTo>
                <a:cubicBezTo>
                  <a:pt x="f18" y="f43"/>
                  <a:pt x="f17" y="f44"/>
                  <a:pt x="f9" y="f44"/>
                </a:cubicBezTo>
                <a:cubicBezTo>
                  <a:pt x="f11" y="f44"/>
                  <a:pt x="f12" y="f43"/>
                  <a:pt x="f12" y="f42"/>
                </a:cubicBezTo>
                <a:cubicBezTo>
                  <a:pt x="f12" y="f47"/>
                  <a:pt x="f11" y="f39"/>
                  <a:pt x="f9" y="f39"/>
                </a:cubicBezTo>
                <a:close/>
                <a:moveTo>
                  <a:pt x="f52" y="f35"/>
                </a:moveTo>
                <a:cubicBezTo>
                  <a:pt x="f53" y="f35"/>
                  <a:pt x="f79" y="f20"/>
                  <a:pt x="f79" y="f4"/>
                </a:cubicBezTo>
                <a:cubicBezTo>
                  <a:pt x="f79" y="f37"/>
                  <a:pt x="f53" y="f38"/>
                  <a:pt x="f52" y="f38"/>
                </a:cubicBezTo>
                <a:cubicBezTo>
                  <a:pt x="f80" y="f38"/>
                  <a:pt x="f50" y="f37"/>
                  <a:pt x="f50" y="f4"/>
                </a:cubicBezTo>
                <a:cubicBezTo>
                  <a:pt x="f50" y="f20"/>
                  <a:pt x="f80" y="f35"/>
                  <a:pt x="f52" y="f35"/>
                </a:cubicBezTo>
                <a:close/>
                <a:moveTo>
                  <a:pt x="f52" y="f35"/>
                </a:moveTo>
                <a:close/>
              </a:path>
            </a:pathLst>
          </a:custGeom>
          <a:solidFill>
            <a:srgbClr val="B2772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3" name="Google Shape;1782;p48">
            <a:extLst>
              <a:ext uri="{FF2B5EF4-FFF2-40B4-BE49-F238E27FC236}">
                <a16:creationId xmlns:a16="http://schemas.microsoft.com/office/drawing/2014/main" id="{1B621ED9-8BD8-4B94-9D76-DA23A9894AD4}"/>
              </a:ext>
            </a:extLst>
          </p:cNvPr>
          <p:cNvGrpSpPr/>
          <p:nvPr/>
        </p:nvGrpSpPr>
        <p:grpSpPr>
          <a:xfrm>
            <a:off x="1453667" y="3947428"/>
            <a:ext cx="411480" cy="411480"/>
            <a:chOff x="1453667" y="3947428"/>
            <a:chExt cx="411480" cy="411480"/>
          </a:xfrm>
        </p:grpSpPr>
        <p:sp>
          <p:nvSpPr>
            <p:cNvPr id="24" name="Google Shape;1783;p48">
              <a:extLst>
                <a:ext uri="{FF2B5EF4-FFF2-40B4-BE49-F238E27FC236}">
                  <a16:creationId xmlns:a16="http://schemas.microsoft.com/office/drawing/2014/main" id="{02275C2B-A5A0-4ABC-A219-FD9DA6608D2D}"/>
                </a:ext>
              </a:extLst>
            </p:cNvPr>
            <p:cNvSpPr/>
            <p:nvPr/>
          </p:nvSpPr>
          <p:spPr>
            <a:xfrm>
              <a:off x="1454124" y="3947428"/>
              <a:ext cx="127174" cy="127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82"/>
                <a:gd name="f4" fmla="val 3129"/>
                <a:gd name="f5" fmla="val 1"/>
                <a:gd name="f6" fmla="val 2921"/>
                <a:gd name="f7" fmla="val 2712"/>
                <a:gd name="f8" fmla="val 140"/>
                <a:gd name="f9" fmla="val 2596"/>
                <a:gd name="f10" fmla="val 325"/>
                <a:gd name="f11" fmla="val 1831"/>
                <a:gd name="f12" fmla="val 1855"/>
                <a:gd name="f13" fmla="val 2620"/>
                <a:gd name="f14" fmla="val 116"/>
                <a:gd name="f15" fmla="val 3153"/>
                <a:gd name="f16" fmla="val 3385"/>
                <a:gd name="f17" fmla="val 3570"/>
                <a:gd name="f18" fmla="val 3686"/>
                <a:gd name="f19" fmla="val 4451"/>
                <a:gd name="f20" fmla="val 5957"/>
                <a:gd name="f21" fmla="val 6166"/>
                <a:gd name="f22" fmla="val 2898"/>
                <a:gd name="f23" fmla="val 6281"/>
                <a:gd name="f24" fmla="val 3361"/>
                <a:gd name="f25" fmla="val 3662"/>
                <a:gd name="f26" fmla="val 4427"/>
                <a:gd name="f27" fmla="val 6165"/>
                <a:gd name="f28" fmla="val 6142"/>
                <a:gd name="f29" fmla="*/ f0 1 6282"/>
                <a:gd name="f30" fmla="*/ f1 1 6282"/>
                <a:gd name="f31" fmla="val f2"/>
                <a:gd name="f32" fmla="val f3"/>
                <a:gd name="f33" fmla="+- f32 0 f31"/>
                <a:gd name="f34" fmla="*/ f33 1 6282"/>
                <a:gd name="f35" fmla="*/ f31 1 f34"/>
                <a:gd name="f36" fmla="*/ f32 1 f34"/>
                <a:gd name="f37" fmla="*/ f35 f29 1"/>
                <a:gd name="f38" fmla="*/ f36 f29 1"/>
                <a:gd name="f39" fmla="*/ f36 f30 1"/>
                <a:gd name="f40" fmla="*/ f3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282" h="6282">
                  <a:moveTo>
                    <a:pt x="f4" y="f5"/>
                  </a:moveTo>
                  <a:cubicBezTo>
                    <a:pt x="f6" y="f5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0" y="f13"/>
                  </a:lnTo>
                  <a:cubicBezTo>
                    <a:pt x="f14" y="f7"/>
                    <a:pt x="f5" y="f6"/>
                    <a:pt x="f5" y="f15"/>
                  </a:cubicBezTo>
                  <a:cubicBezTo>
                    <a:pt x="f5" y="f16"/>
                    <a:pt x="f14" y="f17"/>
                    <a:pt x="f10" y="f18"/>
                  </a:cubicBezTo>
                  <a:lnTo>
                    <a:pt x="f11" y="f19"/>
                  </a:lnTo>
                  <a:lnTo>
                    <a:pt x="f9" y="f20"/>
                  </a:lnTo>
                  <a:cubicBezTo>
                    <a:pt x="f7" y="f21"/>
                    <a:pt x="f22" y="f23"/>
                    <a:pt x="f4" y="f23"/>
                  </a:cubicBezTo>
                  <a:cubicBezTo>
                    <a:pt x="f24" y="f23"/>
                    <a:pt x="f17" y="f21"/>
                    <a:pt x="f25" y="f20"/>
                  </a:cubicBezTo>
                  <a:lnTo>
                    <a:pt x="f26" y="f19"/>
                  </a:lnTo>
                  <a:lnTo>
                    <a:pt x="f20" y="f18"/>
                  </a:lnTo>
                  <a:cubicBezTo>
                    <a:pt x="f27" y="f17"/>
                    <a:pt x="f23" y="f16"/>
                    <a:pt x="f23" y="f15"/>
                  </a:cubicBezTo>
                  <a:cubicBezTo>
                    <a:pt x="f23" y="f6"/>
                    <a:pt x="f28" y="f7"/>
                    <a:pt x="f20" y="f13"/>
                  </a:cubicBezTo>
                  <a:lnTo>
                    <a:pt x="f26" y="f12"/>
                  </a:lnTo>
                  <a:lnTo>
                    <a:pt x="f25" y="f10"/>
                  </a:lnTo>
                  <a:cubicBezTo>
                    <a:pt x="f17" y="f8"/>
                    <a:pt x="f24" y="f5"/>
                    <a:pt x="f4" y="f5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784;p48">
              <a:extLst>
                <a:ext uri="{FF2B5EF4-FFF2-40B4-BE49-F238E27FC236}">
                  <a16:creationId xmlns:a16="http://schemas.microsoft.com/office/drawing/2014/main" id="{80D0D1EF-4211-4968-BAFD-E255F0CA5FE5}"/>
                </a:ext>
              </a:extLst>
            </p:cNvPr>
            <p:cNvSpPr/>
            <p:nvPr/>
          </p:nvSpPr>
          <p:spPr>
            <a:xfrm>
              <a:off x="1453667" y="4231587"/>
              <a:ext cx="127641" cy="127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5"/>
                <a:gd name="f4" fmla="val 6282"/>
                <a:gd name="f5" fmla="val 3152"/>
                <a:gd name="f6" fmla="val 1"/>
                <a:gd name="f7" fmla="val 2921"/>
                <a:gd name="f8" fmla="val 2735"/>
                <a:gd name="f9" fmla="val 140"/>
                <a:gd name="f10" fmla="val 2619"/>
                <a:gd name="f11" fmla="val 325"/>
                <a:gd name="f12" fmla="val 1854"/>
                <a:gd name="f13" fmla="val 1855"/>
                <a:gd name="f14" fmla="val 348"/>
                <a:gd name="f15" fmla="val 2620"/>
                <a:gd name="f16" fmla="val 139"/>
                <a:gd name="f17" fmla="val 2712"/>
                <a:gd name="f18" fmla="val 3153"/>
                <a:gd name="f19" fmla="val 3361"/>
                <a:gd name="f20" fmla="val 3570"/>
                <a:gd name="f21" fmla="val 3686"/>
                <a:gd name="f22" fmla="val 4451"/>
                <a:gd name="f23" fmla="val 5957"/>
                <a:gd name="f24" fmla="val 6166"/>
                <a:gd name="f25" fmla="val 6281"/>
                <a:gd name="f26" fmla="val 3384"/>
                <a:gd name="f27" fmla="val 3593"/>
                <a:gd name="f28" fmla="val 3685"/>
                <a:gd name="f29" fmla="val 4450"/>
                <a:gd name="f30" fmla="val 5980"/>
                <a:gd name="f31" fmla="val 6165"/>
                <a:gd name="f32" fmla="val 6304"/>
                <a:gd name="f33" fmla="*/ f0 1 6305"/>
                <a:gd name="f34" fmla="*/ f1 1 628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6305"/>
                <a:gd name="f41" fmla="*/ f38 1 628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305" h="628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2" y="f7"/>
                    <a:pt x="f2" y="f18"/>
                  </a:cubicBezTo>
                  <a:cubicBezTo>
                    <a:pt x="f2" y="f19"/>
                    <a:pt x="f16" y="f20"/>
                    <a:pt x="f14" y="f21"/>
                  </a:cubicBezTo>
                  <a:lnTo>
                    <a:pt x="f12" y="f22"/>
                  </a:lnTo>
                  <a:lnTo>
                    <a:pt x="f10" y="f23"/>
                  </a:lnTo>
                  <a:cubicBezTo>
                    <a:pt x="f8" y="f24"/>
                    <a:pt x="f7" y="f25"/>
                    <a:pt x="f5" y="f25"/>
                  </a:cubicBezTo>
                  <a:cubicBezTo>
                    <a:pt x="f26" y="f25"/>
                    <a:pt x="f27" y="f24"/>
                    <a:pt x="f28" y="f23"/>
                  </a:cubicBezTo>
                  <a:lnTo>
                    <a:pt x="f29" y="f22"/>
                  </a:lnTo>
                  <a:lnTo>
                    <a:pt x="f30" y="f21"/>
                  </a:lnTo>
                  <a:cubicBezTo>
                    <a:pt x="f31" y="f20"/>
                    <a:pt x="f32" y="f19"/>
                    <a:pt x="f32" y="f18"/>
                  </a:cubicBezTo>
                  <a:cubicBezTo>
                    <a:pt x="f32" y="f7"/>
                    <a:pt x="f31" y="f17"/>
                    <a:pt x="f30" y="f15"/>
                  </a:cubicBezTo>
                  <a:lnTo>
                    <a:pt x="f29" y="f13"/>
                  </a:lnTo>
                  <a:lnTo>
                    <a:pt x="f28" y="f11"/>
                  </a:lnTo>
                  <a:cubicBezTo>
                    <a:pt x="f27" y="f9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785;p48">
              <a:extLst>
                <a:ext uri="{FF2B5EF4-FFF2-40B4-BE49-F238E27FC236}">
                  <a16:creationId xmlns:a16="http://schemas.microsoft.com/office/drawing/2014/main" id="{48568479-D14C-4E7B-878E-5FAF2C6A34B7}"/>
                </a:ext>
              </a:extLst>
            </p:cNvPr>
            <p:cNvSpPr/>
            <p:nvPr/>
          </p:nvSpPr>
          <p:spPr>
            <a:xfrm>
              <a:off x="1737506" y="3947428"/>
              <a:ext cx="127641" cy="127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5"/>
                <a:gd name="f4" fmla="val 6282"/>
                <a:gd name="f5" fmla="val 3152"/>
                <a:gd name="f6" fmla="val 1"/>
                <a:gd name="f7" fmla="val 2920"/>
                <a:gd name="f8" fmla="val 2712"/>
                <a:gd name="f9" fmla="val 140"/>
                <a:gd name="f10" fmla="val 2619"/>
                <a:gd name="f11" fmla="val 325"/>
                <a:gd name="f12" fmla="val 1854"/>
                <a:gd name="f13" fmla="val 1855"/>
                <a:gd name="f14" fmla="val 2620"/>
                <a:gd name="f15" fmla="val 139"/>
                <a:gd name="f16" fmla="val 2921"/>
                <a:gd name="f17" fmla="val 3153"/>
                <a:gd name="f18" fmla="val 3385"/>
                <a:gd name="f19" fmla="val 3570"/>
                <a:gd name="f20" fmla="val 3686"/>
                <a:gd name="f21" fmla="val 4451"/>
                <a:gd name="f22" fmla="val 5957"/>
                <a:gd name="f23" fmla="val 6166"/>
                <a:gd name="f24" fmla="val 6281"/>
                <a:gd name="f25" fmla="val 3384"/>
                <a:gd name="f26" fmla="val 3593"/>
                <a:gd name="f27" fmla="val 3685"/>
                <a:gd name="f28" fmla="val 4450"/>
                <a:gd name="f29" fmla="val 5980"/>
                <a:gd name="f30" fmla="val 6165"/>
                <a:gd name="f31" fmla="val 6304"/>
                <a:gd name="f32" fmla="*/ f0 1 6305"/>
                <a:gd name="f33" fmla="*/ f1 1 628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6305"/>
                <a:gd name="f40" fmla="*/ f37 1 628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6305" h="628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1" y="f14"/>
                  </a:lnTo>
                  <a:cubicBezTo>
                    <a:pt x="f15" y="f8"/>
                    <a:pt x="f2" y="f16"/>
                    <a:pt x="f2" y="f17"/>
                  </a:cubicBezTo>
                  <a:cubicBezTo>
                    <a:pt x="f2" y="f18"/>
                    <a:pt x="f15" y="f19"/>
                    <a:pt x="f11" y="f20"/>
                  </a:cubicBezTo>
                  <a:lnTo>
                    <a:pt x="f12" y="f21"/>
                  </a:lnTo>
                  <a:lnTo>
                    <a:pt x="f10" y="f22"/>
                  </a:ln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lnTo>
                    <a:pt x="f28" y="f21"/>
                  </a:lnTo>
                  <a:lnTo>
                    <a:pt x="f29" y="f20"/>
                  </a:lnTo>
                  <a:cubicBezTo>
                    <a:pt x="f30" y="f19"/>
                    <a:pt x="f31" y="f18"/>
                    <a:pt x="f31" y="f17"/>
                  </a:cubicBezTo>
                  <a:cubicBezTo>
                    <a:pt x="f31" y="f16"/>
                    <a:pt x="f30" y="f8"/>
                    <a:pt x="f29" y="f14"/>
                  </a:cubicBezTo>
                  <a:lnTo>
                    <a:pt x="f28" y="f13"/>
                  </a:lnTo>
                  <a:lnTo>
                    <a:pt x="f27" y="f11"/>
                  </a:lnTo>
                  <a:cubicBezTo>
                    <a:pt x="f26" y="f9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786;p48">
              <a:extLst>
                <a:ext uri="{FF2B5EF4-FFF2-40B4-BE49-F238E27FC236}">
                  <a16:creationId xmlns:a16="http://schemas.microsoft.com/office/drawing/2014/main" id="{E2F797C6-E5F4-411C-9438-0AC77EFCC65B}"/>
                </a:ext>
              </a:extLst>
            </p:cNvPr>
            <p:cNvSpPr/>
            <p:nvPr/>
          </p:nvSpPr>
          <p:spPr>
            <a:xfrm>
              <a:off x="1737506" y="4231587"/>
              <a:ext cx="127641" cy="127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5"/>
                <a:gd name="f4" fmla="val 6282"/>
                <a:gd name="f5" fmla="val 3152"/>
                <a:gd name="f6" fmla="val 1"/>
                <a:gd name="f7" fmla="val 2920"/>
                <a:gd name="f8" fmla="val 2712"/>
                <a:gd name="f9" fmla="val 140"/>
                <a:gd name="f10" fmla="val 2619"/>
                <a:gd name="f11" fmla="val 325"/>
                <a:gd name="f12" fmla="val 1854"/>
                <a:gd name="f13" fmla="val 1855"/>
                <a:gd name="f14" fmla="val 2620"/>
                <a:gd name="f15" fmla="val 139"/>
                <a:gd name="f16" fmla="val 2921"/>
                <a:gd name="f17" fmla="val 3153"/>
                <a:gd name="f18" fmla="val 3361"/>
                <a:gd name="f19" fmla="val 3570"/>
                <a:gd name="f20" fmla="val 3686"/>
                <a:gd name="f21" fmla="val 4451"/>
                <a:gd name="f22" fmla="val 5957"/>
                <a:gd name="f23" fmla="val 6166"/>
                <a:gd name="f24" fmla="val 6281"/>
                <a:gd name="f25" fmla="val 3384"/>
                <a:gd name="f26" fmla="val 3593"/>
                <a:gd name="f27" fmla="val 3685"/>
                <a:gd name="f28" fmla="val 4450"/>
                <a:gd name="f29" fmla="val 5956"/>
                <a:gd name="f30" fmla="val 6165"/>
                <a:gd name="f31" fmla="val 6304"/>
                <a:gd name="f32" fmla="*/ f0 1 6305"/>
                <a:gd name="f33" fmla="*/ f1 1 628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6305"/>
                <a:gd name="f40" fmla="*/ f37 1 628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6305" h="628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1" y="f14"/>
                  </a:lnTo>
                  <a:cubicBezTo>
                    <a:pt x="f15" y="f8"/>
                    <a:pt x="f2" y="f16"/>
                    <a:pt x="f2" y="f17"/>
                  </a:cubicBezTo>
                  <a:cubicBezTo>
                    <a:pt x="f2" y="f18"/>
                    <a:pt x="f15" y="f19"/>
                    <a:pt x="f11" y="f20"/>
                  </a:cubicBezTo>
                  <a:lnTo>
                    <a:pt x="f12" y="f21"/>
                  </a:lnTo>
                  <a:lnTo>
                    <a:pt x="f10" y="f22"/>
                  </a:ln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lnTo>
                    <a:pt x="f28" y="f21"/>
                  </a:lnTo>
                  <a:lnTo>
                    <a:pt x="f29" y="f20"/>
                  </a:lnTo>
                  <a:cubicBezTo>
                    <a:pt x="f30" y="f19"/>
                    <a:pt x="f31" y="f18"/>
                    <a:pt x="f31" y="f17"/>
                  </a:cubicBezTo>
                  <a:cubicBezTo>
                    <a:pt x="f31" y="f16"/>
                    <a:pt x="f30" y="f8"/>
                    <a:pt x="f29" y="f14"/>
                  </a:cubicBezTo>
                  <a:lnTo>
                    <a:pt x="f28" y="f13"/>
                  </a:lnTo>
                  <a:lnTo>
                    <a:pt x="f27" y="f11"/>
                  </a:lnTo>
                  <a:cubicBezTo>
                    <a:pt x="f26" y="f9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787;p48">
              <a:extLst>
                <a:ext uri="{FF2B5EF4-FFF2-40B4-BE49-F238E27FC236}">
                  <a16:creationId xmlns:a16="http://schemas.microsoft.com/office/drawing/2014/main" id="{6CCED53B-2A0F-4A4D-A285-E50C758B4A7D}"/>
                </a:ext>
              </a:extLst>
            </p:cNvPr>
            <p:cNvSpPr/>
            <p:nvPr/>
          </p:nvSpPr>
          <p:spPr>
            <a:xfrm>
              <a:off x="1582680" y="3947428"/>
              <a:ext cx="153436" cy="54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79"/>
                <a:gd name="f4" fmla="val 2667"/>
                <a:gd name="f5" fmla="val 603"/>
                <a:gd name="f6" fmla="val 1"/>
                <a:gd name="f7" fmla="val 279"/>
                <a:gd name="f8" fmla="val 604"/>
                <a:gd name="f9" fmla="val 928"/>
                <a:gd name="f10" fmla="val 1206"/>
                <a:gd name="f11" fmla="val 3199"/>
                <a:gd name="f12" fmla="val 2666"/>
                <a:gd name="f13" fmla="val 3384"/>
                <a:gd name="f14" fmla="val 2643"/>
                <a:gd name="f15" fmla="val 3593"/>
                <a:gd name="f16" fmla="val 3801"/>
                <a:gd name="f17" fmla="val 3987"/>
                <a:gd name="f18" fmla="val 4195"/>
                <a:gd name="f19" fmla="val 4381"/>
                <a:gd name="f20" fmla="val 6976"/>
                <a:gd name="f21" fmla="val 7301"/>
                <a:gd name="f22" fmla="*/ f0 1 7579"/>
                <a:gd name="f23" fmla="*/ f1 1 2667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579"/>
                <a:gd name="f30" fmla="*/ f27 1 2667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579" h="266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lnTo>
                    <a:pt x="f11" y="f12"/>
                  </a:lnTo>
                  <a:cubicBezTo>
                    <a:pt x="f13" y="f14"/>
                    <a:pt x="f15" y="f14"/>
                    <a:pt x="f16" y="f14"/>
                  </a:cubicBezTo>
                  <a:cubicBezTo>
                    <a:pt x="f17" y="f14"/>
                    <a:pt x="f18" y="f14"/>
                    <a:pt x="f19" y="f12"/>
                  </a:cubicBezTo>
                  <a:lnTo>
                    <a:pt x="f19" y="f10"/>
                  </a:lnTo>
                  <a:lnTo>
                    <a:pt x="f20" y="f10"/>
                  </a:lnTo>
                  <a:cubicBezTo>
                    <a:pt x="f21" y="f10"/>
                    <a:pt x="f3" y="f9"/>
                    <a:pt x="f3" y="f8"/>
                  </a:cubicBezTo>
                  <a:cubicBezTo>
                    <a:pt x="f3" y="f7"/>
                    <a:pt x="f21" y="f6"/>
                    <a:pt x="f20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788;p48">
              <a:extLst>
                <a:ext uri="{FF2B5EF4-FFF2-40B4-BE49-F238E27FC236}">
                  <a16:creationId xmlns:a16="http://schemas.microsoft.com/office/drawing/2014/main" id="{BCD6DF23-311C-4B83-92CA-310646E6FAB0}"/>
                </a:ext>
              </a:extLst>
            </p:cNvPr>
            <p:cNvSpPr/>
            <p:nvPr/>
          </p:nvSpPr>
          <p:spPr>
            <a:xfrm>
              <a:off x="1724366" y="4116994"/>
              <a:ext cx="63367" cy="72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30"/>
                <a:gd name="f4" fmla="val 3570"/>
                <a:gd name="f5" fmla="val 1"/>
                <a:gd name="f6" fmla="val 47"/>
                <a:gd name="f7" fmla="val 580"/>
                <a:gd name="f8" fmla="val 70"/>
                <a:gd name="f9" fmla="val 1182"/>
                <a:gd name="f10" fmla="val 1785"/>
                <a:gd name="f11" fmla="val 2387"/>
                <a:gd name="f12" fmla="val 2990"/>
                <a:gd name="f13" fmla="val 3569"/>
                <a:gd name="f14" fmla="val 534"/>
                <a:gd name="f15" fmla="val 3453"/>
                <a:gd name="f16" fmla="val 1020"/>
                <a:gd name="f17" fmla="val 3314"/>
                <a:gd name="f18" fmla="val 1484"/>
                <a:gd name="f19" fmla="val 3129"/>
                <a:gd name="f20" fmla="val 2480"/>
                <a:gd name="f21" fmla="val 2735"/>
                <a:gd name="f22" fmla="val 2225"/>
                <a:gd name="f23" fmla="val 1344"/>
                <a:gd name="f24" fmla="val 835"/>
                <a:gd name="f25" fmla="val 441"/>
                <a:gd name="f26" fmla="val 255"/>
                <a:gd name="f27" fmla="val 116"/>
                <a:gd name="f28" fmla="*/ f0 1 3130"/>
                <a:gd name="f29" fmla="*/ f1 1 3570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130"/>
                <a:gd name="f36" fmla="*/ f33 1 3570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130" h="3570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8" y="f10"/>
                  </a:cubicBezTo>
                  <a:cubicBezTo>
                    <a:pt x="f8" y="f11"/>
                    <a:pt x="f6" y="f12"/>
                    <a:pt x="f5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19" y="f22"/>
                    <a:pt x="f19" y="f10"/>
                  </a:cubicBezTo>
                  <a:cubicBezTo>
                    <a:pt x="f19" y="f23"/>
                    <a:pt x="f20" y="f24"/>
                    <a:pt x="f18" y="f25"/>
                  </a:cubicBezTo>
                  <a:cubicBezTo>
                    <a:pt x="f16" y="f26"/>
                    <a:pt x="f14" y="f27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789;p48">
              <a:extLst>
                <a:ext uri="{FF2B5EF4-FFF2-40B4-BE49-F238E27FC236}">
                  <a16:creationId xmlns:a16="http://schemas.microsoft.com/office/drawing/2014/main" id="{457F6BD3-8ABE-4009-9A3F-9CE0469C0ADE}"/>
                </a:ext>
              </a:extLst>
            </p:cNvPr>
            <p:cNvSpPr/>
            <p:nvPr/>
          </p:nvSpPr>
          <p:spPr>
            <a:xfrm>
              <a:off x="1623489" y="4217971"/>
              <a:ext cx="71807" cy="63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47"/>
                <a:gd name="f4" fmla="val 3130"/>
                <a:gd name="f5" fmla="val 1"/>
                <a:gd name="f6" fmla="val 117"/>
                <a:gd name="f7" fmla="val 557"/>
                <a:gd name="f8" fmla="val 256"/>
                <a:gd name="f9" fmla="val 1044"/>
                <a:gd name="f10" fmla="val 418"/>
                <a:gd name="f11" fmla="val 1484"/>
                <a:gd name="f12" fmla="val 835"/>
                <a:gd name="f13" fmla="val 2504"/>
                <a:gd name="f14" fmla="val 1345"/>
                <a:gd name="f15" fmla="val 1785"/>
                <a:gd name="f16" fmla="val 2202"/>
                <a:gd name="f17" fmla="val 2736"/>
                <a:gd name="f18" fmla="val 3129"/>
                <a:gd name="f19" fmla="val 3292"/>
                <a:gd name="f20" fmla="val 3454"/>
                <a:gd name="f21" fmla="val 534"/>
                <a:gd name="f22" fmla="val 2990"/>
                <a:gd name="f23" fmla="val 70"/>
                <a:gd name="f24" fmla="val 2388"/>
                <a:gd name="f25" fmla="val 94"/>
                <a:gd name="f26" fmla="val 1160"/>
                <a:gd name="f27" fmla="val 580"/>
                <a:gd name="f28" fmla="*/ f0 1 3547"/>
                <a:gd name="f29" fmla="*/ f1 1 3130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47"/>
                <a:gd name="f36" fmla="*/ f33 1 3130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47" h="3130">
                  <a:moveTo>
                    <a:pt x="f5" y="f5"/>
                  </a:moveTo>
                  <a:lnTo>
                    <a:pt x="f5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21"/>
                    <a:pt x="f3" y="f5"/>
                  </a:cubicBezTo>
                  <a:lnTo>
                    <a:pt x="f3" y="f5"/>
                  </a:lnTo>
                  <a:cubicBezTo>
                    <a:pt x="f22" y="f23"/>
                    <a:pt x="f24" y="f25"/>
                    <a:pt x="f15" y="f25"/>
                  </a:cubicBezTo>
                  <a:cubicBezTo>
                    <a:pt x="f26" y="f25"/>
                    <a:pt x="f27" y="f23"/>
                    <a:pt x="f5" y="f5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790;p48">
              <a:extLst>
                <a:ext uri="{FF2B5EF4-FFF2-40B4-BE49-F238E27FC236}">
                  <a16:creationId xmlns:a16="http://schemas.microsoft.com/office/drawing/2014/main" id="{423FF1AE-7102-42BD-B78C-17DB6091F7EF}"/>
                </a:ext>
              </a:extLst>
            </p:cNvPr>
            <p:cNvSpPr/>
            <p:nvPr/>
          </p:nvSpPr>
          <p:spPr>
            <a:xfrm>
              <a:off x="1616933" y="4110877"/>
              <a:ext cx="84947" cy="85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6"/>
                <a:gd name="f4" fmla="val 2109"/>
                <a:gd name="f5" fmla="val 1"/>
                <a:gd name="f6" fmla="val 1414"/>
                <a:gd name="f7" fmla="val 742"/>
                <a:gd name="f8" fmla="val 24"/>
                <a:gd name="f9" fmla="val 116"/>
                <a:gd name="f10" fmla="val 117"/>
                <a:gd name="f11" fmla="val 47"/>
                <a:gd name="f12" fmla="val 743"/>
                <a:gd name="f13" fmla="val 1415"/>
                <a:gd name="f14" fmla="val 2087"/>
                <a:gd name="f15" fmla="val 2782"/>
                <a:gd name="f16" fmla="val 3431"/>
                <a:gd name="f17" fmla="val 4080"/>
                <a:gd name="f18" fmla="val 4149"/>
                <a:gd name="f19" fmla="val 2781"/>
                <a:gd name="f20" fmla="val 3453"/>
                <a:gd name="f21" fmla="val 4079"/>
                <a:gd name="f22" fmla="val 4195"/>
                <a:gd name="f23" fmla="*/ f0 1 4196"/>
                <a:gd name="f24" fmla="*/ f1 1 4196"/>
                <a:gd name="f25" fmla="val f2"/>
                <a:gd name="f26" fmla="val f3"/>
                <a:gd name="f27" fmla="+- f26 0 f25"/>
                <a:gd name="f28" fmla="*/ f27 1 4196"/>
                <a:gd name="f29" fmla="*/ f25 1 f28"/>
                <a:gd name="f30" fmla="*/ f26 1 f28"/>
                <a:gd name="f31" fmla="*/ f29 f23 1"/>
                <a:gd name="f32" fmla="*/ f30 f23 1"/>
                <a:gd name="f33" fmla="*/ f30 f24 1"/>
                <a:gd name="f34" fmla="*/ f2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6" h="4196">
                  <a:moveTo>
                    <a:pt x="f4" y="f5"/>
                  </a:moveTo>
                  <a:cubicBezTo>
                    <a:pt x="f6" y="f5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3"/>
                    <a:pt x="f4" y="f3"/>
                  </a:cubicBezTo>
                  <a:cubicBezTo>
                    <a:pt x="f19" y="f3"/>
                    <a:pt x="f20" y="f18"/>
                    <a:pt x="f21" y="f17"/>
                  </a:cubicBezTo>
                  <a:cubicBezTo>
                    <a:pt x="f18" y="f16"/>
                    <a:pt x="f22" y="f15"/>
                    <a:pt x="f22" y="f14"/>
                  </a:cubicBezTo>
                  <a:cubicBezTo>
                    <a:pt x="f22" y="f13"/>
                    <a:pt x="f18" y="f12"/>
                    <a:pt x="f21" y="f10"/>
                  </a:cubicBezTo>
                  <a:cubicBezTo>
                    <a:pt x="f20" y="f8"/>
                    <a:pt x="f19" y="f5"/>
                    <a:pt x="f4" y="f5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791;p48">
              <a:extLst>
                <a:ext uri="{FF2B5EF4-FFF2-40B4-BE49-F238E27FC236}">
                  <a16:creationId xmlns:a16="http://schemas.microsoft.com/office/drawing/2014/main" id="{0B04DCD1-E708-41BE-9B17-EEBD2EC5796E}"/>
                </a:ext>
              </a:extLst>
            </p:cNvPr>
            <p:cNvSpPr/>
            <p:nvPr/>
          </p:nvSpPr>
          <p:spPr>
            <a:xfrm>
              <a:off x="1531071" y="4116994"/>
              <a:ext cx="63349" cy="72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9"/>
                <a:gd name="f4" fmla="val 3570"/>
                <a:gd name="f5" fmla="val 2596"/>
                <a:gd name="f6" fmla="val 116"/>
                <a:gd name="f7" fmla="val 2109"/>
                <a:gd name="f8" fmla="val 278"/>
                <a:gd name="f9" fmla="val 1669"/>
                <a:gd name="f10" fmla="val 441"/>
                <a:gd name="f11" fmla="val 649"/>
                <a:gd name="f12" fmla="val 835"/>
                <a:gd name="f13" fmla="val 1344"/>
                <a:gd name="f14" fmla="val 1785"/>
                <a:gd name="f15" fmla="val 2225"/>
                <a:gd name="f16" fmla="val 2735"/>
                <a:gd name="f17" fmla="val 3152"/>
                <a:gd name="f18" fmla="val 3314"/>
                <a:gd name="f19" fmla="val 3453"/>
                <a:gd name="f20" fmla="val 3569"/>
                <a:gd name="f21" fmla="val 3083"/>
                <a:gd name="f22" fmla="val 2990"/>
                <a:gd name="f23" fmla="val 3059"/>
                <a:gd name="f24" fmla="val 2410"/>
                <a:gd name="f25" fmla="val 1182"/>
                <a:gd name="f26" fmla="val 580"/>
                <a:gd name="f27" fmla="*/ f0 1 3129"/>
                <a:gd name="f28" fmla="*/ f1 1 357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129"/>
                <a:gd name="f35" fmla="*/ f32 1 357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129" h="3570">
                  <a:moveTo>
                    <a:pt x="f3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5" y="f19"/>
                    <a:pt x="f3" y="f20"/>
                  </a:cubicBezTo>
                  <a:cubicBezTo>
                    <a:pt x="f21" y="f22"/>
                    <a:pt x="f23" y="f24"/>
                    <a:pt x="f23" y="f14"/>
                  </a:cubicBezTo>
                  <a:cubicBezTo>
                    <a:pt x="f23" y="f25"/>
                    <a:pt x="f21" y="f26"/>
                    <a:pt x="f3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792;p48">
              <a:extLst>
                <a:ext uri="{FF2B5EF4-FFF2-40B4-BE49-F238E27FC236}">
                  <a16:creationId xmlns:a16="http://schemas.microsoft.com/office/drawing/2014/main" id="{82FD6CF5-96EA-4153-998C-1AD128517AD2}"/>
                </a:ext>
              </a:extLst>
            </p:cNvPr>
            <p:cNvSpPr/>
            <p:nvPr/>
          </p:nvSpPr>
          <p:spPr>
            <a:xfrm>
              <a:off x="1623489" y="4024923"/>
              <a:ext cx="71807" cy="63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47"/>
                <a:gd name="f4" fmla="val 3130"/>
                <a:gd name="f5" fmla="val 1785"/>
                <a:gd name="f6" fmla="val 1"/>
                <a:gd name="f7" fmla="val 1345"/>
                <a:gd name="f8" fmla="val 812"/>
                <a:gd name="f9" fmla="val 627"/>
                <a:gd name="f10" fmla="val 418"/>
                <a:gd name="f11" fmla="val 1646"/>
                <a:gd name="f12" fmla="val 256"/>
                <a:gd name="f13" fmla="val 2087"/>
                <a:gd name="f14" fmla="val 117"/>
                <a:gd name="f15" fmla="val 2597"/>
                <a:gd name="f16" fmla="val 580"/>
                <a:gd name="f17" fmla="val 3060"/>
                <a:gd name="f18" fmla="val 1160"/>
                <a:gd name="f19" fmla="val 3037"/>
                <a:gd name="f20" fmla="val 2388"/>
                <a:gd name="f21" fmla="val 2990"/>
                <a:gd name="f22" fmla="val 3431"/>
                <a:gd name="f23" fmla="val 3292"/>
                <a:gd name="f24" fmla="val 3129"/>
                <a:gd name="f25" fmla="val 2736"/>
                <a:gd name="f26" fmla="val 2202"/>
                <a:gd name="f27" fmla="*/ f0 1 3547"/>
                <a:gd name="f28" fmla="*/ f1 1 313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547"/>
                <a:gd name="f35" fmla="*/ f32 1 313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547" h="31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6" y="f4"/>
                  </a:cubicBezTo>
                  <a:cubicBezTo>
                    <a:pt x="f16" y="f17"/>
                    <a:pt x="f18" y="f19"/>
                    <a:pt x="f5" y="f19"/>
                  </a:cubicBezTo>
                  <a:cubicBezTo>
                    <a:pt x="f20" y="f19"/>
                    <a:pt x="f21" y="f17"/>
                    <a:pt x="f3" y="f4"/>
                  </a:cubicBezTo>
                  <a:cubicBezTo>
                    <a:pt x="f22" y="f15"/>
                    <a:pt x="f23" y="f13"/>
                    <a:pt x="f24" y="f11"/>
                  </a:cubicBezTo>
                  <a:cubicBezTo>
                    <a:pt x="f25" y="f9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793;p48">
              <a:extLst>
                <a:ext uri="{FF2B5EF4-FFF2-40B4-BE49-F238E27FC236}">
                  <a16:creationId xmlns:a16="http://schemas.microsoft.com/office/drawing/2014/main" id="{FE3BDE8B-B904-4A03-8473-44C10E4FD895}"/>
                </a:ext>
              </a:extLst>
            </p:cNvPr>
            <p:cNvSpPr/>
            <p:nvPr/>
          </p:nvSpPr>
          <p:spPr>
            <a:xfrm>
              <a:off x="1700902" y="4031982"/>
              <a:ext cx="79790" cy="798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1"/>
                <a:gd name="f4" fmla="val 1"/>
                <a:gd name="f5" fmla="val 140"/>
                <a:gd name="f6" fmla="val 255"/>
                <a:gd name="f7" fmla="val 279"/>
                <a:gd name="f8" fmla="val 557"/>
                <a:gd name="f9" fmla="val 418"/>
                <a:gd name="f10" fmla="val 881"/>
                <a:gd name="f11" fmla="val 650"/>
                <a:gd name="f12" fmla="val 1484"/>
                <a:gd name="f13" fmla="val 835"/>
                <a:gd name="f14" fmla="val 2202"/>
                <a:gd name="f15" fmla="val 974"/>
                <a:gd name="f16" fmla="val 2967"/>
                <a:gd name="f17" fmla="val 1739"/>
                <a:gd name="f18" fmla="val 3106"/>
                <a:gd name="f19" fmla="val 2434"/>
                <a:gd name="f20" fmla="val 3291"/>
                <a:gd name="f21" fmla="val 3060"/>
                <a:gd name="f22" fmla="val 3523"/>
                <a:gd name="f23" fmla="val 3384"/>
                <a:gd name="f24" fmla="val 3662"/>
                <a:gd name="f25" fmla="val 3686"/>
                <a:gd name="f26" fmla="val 3801"/>
                <a:gd name="f27" fmla="val 3940"/>
                <a:gd name="f28" fmla="val 3315"/>
                <a:gd name="f29" fmla="val 2086"/>
                <a:gd name="f30" fmla="val 1855"/>
                <a:gd name="f31" fmla="val 626"/>
                <a:gd name="f32" fmla="*/ f0 1 3941"/>
                <a:gd name="f33" fmla="*/ f1 1 3941"/>
                <a:gd name="f34" fmla="val f2"/>
                <a:gd name="f35" fmla="val f3"/>
                <a:gd name="f36" fmla="+- f35 0 f34"/>
                <a:gd name="f37" fmla="*/ f36 1 3941"/>
                <a:gd name="f38" fmla="*/ f34 1 f37"/>
                <a:gd name="f39" fmla="*/ f35 1 f37"/>
                <a:gd name="f40" fmla="*/ f38 f32 1"/>
                <a:gd name="f41" fmla="*/ f39 f32 1"/>
                <a:gd name="f42" fmla="*/ f39 f33 1"/>
                <a:gd name="f43" fmla="*/ f3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941" h="3941">
                  <a:moveTo>
                    <a:pt x="f4" y="f4"/>
                  </a:moveTo>
                  <a:lnTo>
                    <a:pt x="f4" y="f4"/>
                  </a:ln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3" y="f27"/>
                  </a:cubicBezTo>
                  <a:cubicBezTo>
                    <a:pt x="f28" y="f29"/>
                    <a:pt x="f30" y="f31"/>
                    <a:pt x="f4" y="f4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794;p48">
              <a:extLst>
                <a:ext uri="{FF2B5EF4-FFF2-40B4-BE49-F238E27FC236}">
                  <a16:creationId xmlns:a16="http://schemas.microsoft.com/office/drawing/2014/main" id="{34884E2C-7582-48E0-A94D-A03163913A7D}"/>
                </a:ext>
              </a:extLst>
            </p:cNvPr>
            <p:cNvSpPr/>
            <p:nvPr/>
          </p:nvSpPr>
          <p:spPr>
            <a:xfrm>
              <a:off x="1538103" y="4031982"/>
              <a:ext cx="79790" cy="798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1"/>
                <a:gd name="f4" fmla="val 1"/>
                <a:gd name="f5" fmla="val 2110"/>
                <a:gd name="f6" fmla="val 626"/>
                <a:gd name="f7" fmla="val 627"/>
                <a:gd name="f8" fmla="val 2086"/>
                <a:gd name="f9" fmla="val 3940"/>
                <a:gd name="f10" fmla="val 256"/>
                <a:gd name="f11" fmla="val 3801"/>
                <a:gd name="f12" fmla="val 557"/>
                <a:gd name="f13" fmla="val 3662"/>
                <a:gd name="f14" fmla="val 882"/>
                <a:gd name="f15" fmla="val 3523"/>
                <a:gd name="f16" fmla="val 1507"/>
                <a:gd name="f17" fmla="val 3291"/>
                <a:gd name="f18" fmla="val 2203"/>
                <a:gd name="f19" fmla="val 3106"/>
                <a:gd name="f20" fmla="val 2967"/>
                <a:gd name="f21" fmla="val 2202"/>
                <a:gd name="f22" fmla="val 3292"/>
                <a:gd name="f23" fmla="val 1484"/>
                <a:gd name="f24" fmla="val 3547"/>
                <a:gd name="f25" fmla="val 881"/>
                <a:gd name="f26" fmla="val 3663"/>
                <a:gd name="f27" fmla="val 3802"/>
                <a:gd name="f28" fmla="val 255"/>
                <a:gd name="f29" fmla="*/ f0 1 3941"/>
                <a:gd name="f30" fmla="*/ f1 1 3941"/>
                <a:gd name="f31" fmla="val f2"/>
                <a:gd name="f32" fmla="val f3"/>
                <a:gd name="f33" fmla="+- f32 0 f31"/>
                <a:gd name="f34" fmla="*/ f33 1 3941"/>
                <a:gd name="f35" fmla="*/ f31 1 f34"/>
                <a:gd name="f36" fmla="*/ f32 1 f34"/>
                <a:gd name="f37" fmla="*/ f35 f29 1"/>
                <a:gd name="f38" fmla="*/ f36 f29 1"/>
                <a:gd name="f39" fmla="*/ f36 f30 1"/>
                <a:gd name="f40" fmla="*/ f3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941" h="3941">
                  <a:moveTo>
                    <a:pt x="f3" y="f4"/>
                  </a:moveTo>
                  <a:lnTo>
                    <a:pt x="f3" y="f4"/>
                  </a:lnTo>
                  <a:cubicBezTo>
                    <a:pt x="f5" y="f6"/>
                    <a:pt x="f7" y="f8"/>
                    <a:pt x="f4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0"/>
                  </a:cubicBezTo>
                  <a:cubicBezTo>
                    <a:pt x="f19" y="f21"/>
                    <a:pt x="f22" y="f23"/>
                    <a:pt x="f24" y="f25"/>
                  </a:cubicBezTo>
                  <a:cubicBezTo>
                    <a:pt x="f26" y="f12"/>
                    <a:pt x="f27" y="f28"/>
                    <a:pt x="f3" y="f4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795;p48">
              <a:extLst>
                <a:ext uri="{FF2B5EF4-FFF2-40B4-BE49-F238E27FC236}">
                  <a16:creationId xmlns:a16="http://schemas.microsoft.com/office/drawing/2014/main" id="{3B99C574-7ABF-433A-BE96-5D153394BE58}"/>
                </a:ext>
              </a:extLst>
            </p:cNvPr>
            <p:cNvSpPr/>
            <p:nvPr/>
          </p:nvSpPr>
          <p:spPr>
            <a:xfrm>
              <a:off x="1538103" y="4194965"/>
              <a:ext cx="79790" cy="798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1"/>
                <a:gd name="f4" fmla="val 1"/>
                <a:gd name="f5" fmla="val 627"/>
                <a:gd name="f6" fmla="val 1831"/>
                <a:gd name="f7" fmla="val 2110"/>
                <a:gd name="f8" fmla="val 3291"/>
                <a:gd name="f9" fmla="val 3940"/>
                <a:gd name="f10" fmla="val 3802"/>
                <a:gd name="f11" fmla="val 3662"/>
                <a:gd name="f12" fmla="val 3663"/>
                <a:gd name="f13" fmla="val 3384"/>
                <a:gd name="f14" fmla="val 3547"/>
                <a:gd name="f15" fmla="val 3059"/>
                <a:gd name="f16" fmla="val 3292"/>
                <a:gd name="f17" fmla="val 2434"/>
                <a:gd name="f18" fmla="val 3106"/>
                <a:gd name="f19" fmla="val 1738"/>
                <a:gd name="f20" fmla="val 2967"/>
                <a:gd name="f21" fmla="val 974"/>
                <a:gd name="f22" fmla="val 2203"/>
                <a:gd name="f23" fmla="val 835"/>
                <a:gd name="f24" fmla="val 1507"/>
                <a:gd name="f25" fmla="val 649"/>
                <a:gd name="f26" fmla="val 882"/>
                <a:gd name="f27" fmla="val 394"/>
                <a:gd name="f28" fmla="val 557"/>
                <a:gd name="f29" fmla="val 278"/>
                <a:gd name="f30" fmla="val 256"/>
                <a:gd name="f31" fmla="val 139"/>
                <a:gd name="f32" fmla="*/ f0 1 3941"/>
                <a:gd name="f33" fmla="*/ f1 1 3941"/>
                <a:gd name="f34" fmla="val f2"/>
                <a:gd name="f35" fmla="val f3"/>
                <a:gd name="f36" fmla="+- f35 0 f34"/>
                <a:gd name="f37" fmla="*/ f36 1 3941"/>
                <a:gd name="f38" fmla="*/ f34 1 f37"/>
                <a:gd name="f39" fmla="*/ f35 1 f37"/>
                <a:gd name="f40" fmla="*/ f38 f32 1"/>
                <a:gd name="f41" fmla="*/ f39 f32 1"/>
                <a:gd name="f42" fmla="*/ f39 f33 1"/>
                <a:gd name="f43" fmla="*/ f3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941" h="3941">
                  <a:moveTo>
                    <a:pt x="f4" y="f2"/>
                  </a:moveTo>
                  <a:lnTo>
                    <a:pt x="f4" y="f2"/>
                  </a:lnTo>
                  <a:cubicBezTo>
                    <a:pt x="f5" y="f6"/>
                    <a:pt x="f7" y="f8"/>
                    <a:pt x="f3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4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796;p48">
              <a:extLst>
                <a:ext uri="{FF2B5EF4-FFF2-40B4-BE49-F238E27FC236}">
                  <a16:creationId xmlns:a16="http://schemas.microsoft.com/office/drawing/2014/main" id="{522B1500-4EFF-479A-AC44-03903E2FBC7E}"/>
                </a:ext>
              </a:extLst>
            </p:cNvPr>
            <p:cNvSpPr/>
            <p:nvPr/>
          </p:nvSpPr>
          <p:spPr>
            <a:xfrm>
              <a:off x="1700902" y="4194965"/>
              <a:ext cx="79790" cy="798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1"/>
                <a:gd name="f4" fmla="val 3686"/>
                <a:gd name="f5" fmla="val 139"/>
                <a:gd name="f6" fmla="val 3384"/>
                <a:gd name="f7" fmla="val 278"/>
                <a:gd name="f8" fmla="val 3060"/>
                <a:gd name="f9" fmla="val 394"/>
                <a:gd name="f10" fmla="val 2457"/>
                <a:gd name="f11" fmla="val 649"/>
                <a:gd name="f12" fmla="val 1739"/>
                <a:gd name="f13" fmla="val 835"/>
                <a:gd name="f14" fmla="val 974"/>
                <a:gd name="f15" fmla="val 1738"/>
                <a:gd name="f16" fmla="val 650"/>
                <a:gd name="f17" fmla="val 2434"/>
                <a:gd name="f18" fmla="val 418"/>
                <a:gd name="f19" fmla="val 3059"/>
                <a:gd name="f20" fmla="val 279"/>
                <a:gd name="f21" fmla="val 140"/>
                <a:gd name="f22" fmla="val 3662"/>
                <a:gd name="f23" fmla="val 1"/>
                <a:gd name="f24" fmla="val 3940"/>
                <a:gd name="f25" fmla="val 1855"/>
                <a:gd name="f26" fmla="val 3291"/>
                <a:gd name="f27" fmla="val 3315"/>
                <a:gd name="f28" fmla="val 1831"/>
                <a:gd name="f29" fmla="*/ f0 1 3941"/>
                <a:gd name="f30" fmla="*/ f1 1 3941"/>
                <a:gd name="f31" fmla="val f2"/>
                <a:gd name="f32" fmla="val f3"/>
                <a:gd name="f33" fmla="+- f32 0 f31"/>
                <a:gd name="f34" fmla="*/ f33 1 3941"/>
                <a:gd name="f35" fmla="*/ f31 1 f34"/>
                <a:gd name="f36" fmla="*/ f32 1 f34"/>
                <a:gd name="f37" fmla="*/ f35 f29 1"/>
                <a:gd name="f38" fmla="*/ f36 f29 1"/>
                <a:gd name="f39" fmla="*/ f36 f30 1"/>
                <a:gd name="f40" fmla="*/ f3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941" h="3941">
                  <a:moveTo>
                    <a:pt x="f3" y="f2"/>
                  </a:moveTo>
                  <a:lnTo>
                    <a:pt x="f3" y="f2"/>
                  </a:lnTo>
                  <a:cubicBezTo>
                    <a:pt x="f4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4"/>
                  </a:cubicBezTo>
                  <a:cubicBezTo>
                    <a:pt x="f13" y="f15"/>
                    <a:pt x="f16" y="f17"/>
                    <a:pt x="f18" y="f19"/>
                  </a:cubicBezTo>
                  <a:cubicBezTo>
                    <a:pt x="f20" y="f6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1797;p48">
            <a:extLst>
              <a:ext uri="{FF2B5EF4-FFF2-40B4-BE49-F238E27FC236}">
                <a16:creationId xmlns:a16="http://schemas.microsoft.com/office/drawing/2014/main" id="{02936C57-F1F9-4BE6-AB0E-976A3771BF00}"/>
              </a:ext>
            </a:extLst>
          </p:cNvPr>
          <p:cNvGrpSpPr/>
          <p:nvPr/>
        </p:nvGrpSpPr>
        <p:grpSpPr>
          <a:xfrm>
            <a:off x="1453667" y="2798283"/>
            <a:ext cx="411470" cy="411488"/>
            <a:chOff x="1453667" y="2798283"/>
            <a:chExt cx="411470" cy="411488"/>
          </a:xfrm>
        </p:grpSpPr>
        <p:sp>
          <p:nvSpPr>
            <p:cNvPr id="39" name="Google Shape;1798;p48">
              <a:extLst>
                <a:ext uri="{FF2B5EF4-FFF2-40B4-BE49-F238E27FC236}">
                  <a16:creationId xmlns:a16="http://schemas.microsoft.com/office/drawing/2014/main" id="{23BD0B92-7BEA-429F-871B-B92652780A4D}"/>
                </a:ext>
              </a:extLst>
            </p:cNvPr>
            <p:cNvSpPr/>
            <p:nvPr/>
          </p:nvSpPr>
          <p:spPr>
            <a:xfrm>
              <a:off x="1479480" y="3033137"/>
              <a:ext cx="23975" cy="1766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3"/>
                <a:gd name="f4" fmla="val 8715"/>
                <a:gd name="f5" fmla="val 1"/>
                <a:gd name="f6" fmla="val 8112"/>
                <a:gd name="f7" fmla="val 8436"/>
                <a:gd name="f8" fmla="val 279"/>
                <a:gd name="f9" fmla="val 8714"/>
                <a:gd name="f10" fmla="val 603"/>
                <a:gd name="f11" fmla="val 928"/>
                <a:gd name="f12" fmla="val 811"/>
                <a:gd name="f13" fmla="val 766"/>
                <a:gd name="f14" fmla="val 580"/>
                <a:gd name="f15" fmla="val 372"/>
                <a:gd name="f16" fmla="val 302"/>
                <a:gd name="f17" fmla="*/ f0 1 1183"/>
                <a:gd name="f18" fmla="*/ f1 1 8715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183"/>
                <a:gd name="f25" fmla="*/ f22 1 8715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183" h="871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3" y="f7"/>
                    <a:pt x="f3" y="f6"/>
                  </a:cubicBezTo>
                  <a:lnTo>
                    <a:pt x="f3" y="f12"/>
                  </a:lnTo>
                  <a:cubicBezTo>
                    <a:pt x="f13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799;p48">
              <a:extLst>
                <a:ext uri="{FF2B5EF4-FFF2-40B4-BE49-F238E27FC236}">
                  <a16:creationId xmlns:a16="http://schemas.microsoft.com/office/drawing/2014/main" id="{69664D56-1662-4EFF-A8A7-8B5975271BD5}"/>
                </a:ext>
              </a:extLst>
            </p:cNvPr>
            <p:cNvSpPr/>
            <p:nvPr/>
          </p:nvSpPr>
          <p:spPr>
            <a:xfrm>
              <a:off x="1453667" y="2798283"/>
              <a:ext cx="411470" cy="282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302"/>
                <a:gd name="f4" fmla="val 13929"/>
                <a:gd name="f5" fmla="val 6327"/>
                <a:gd name="f6" fmla="val 5725"/>
                <a:gd name="f7" fmla="val 7370"/>
                <a:gd name="f8" fmla="val 8204"/>
                <a:gd name="f9" fmla="val 6559"/>
                <a:gd name="f10" fmla="val 7602"/>
                <a:gd name="f11" fmla="val 8877"/>
                <a:gd name="f12" fmla="val 9201"/>
                <a:gd name="f13" fmla="val 7926"/>
                <a:gd name="f14" fmla="val 9456"/>
                <a:gd name="f15" fmla="val 5701"/>
                <a:gd name="f16" fmla="val 3963"/>
                <a:gd name="f17" fmla="val 2549"/>
                <a:gd name="f18" fmla="val 8043"/>
                <a:gd name="f19" fmla="val 6328"/>
                <a:gd name="f20" fmla="val 6003"/>
                <a:gd name="f21" fmla="val 2828"/>
                <a:gd name="f22" fmla="val 3152"/>
                <a:gd name="f23" fmla="val 17150"/>
                <a:gd name="f24" fmla="val 17497"/>
                <a:gd name="f25" fmla="val 17752"/>
                <a:gd name="f26" fmla="val 8066"/>
                <a:gd name="f27" fmla="val 16339"/>
                <a:gd name="f28" fmla="val 14601"/>
                <a:gd name="f29" fmla="val 12700"/>
                <a:gd name="f30" fmla="val 12376"/>
                <a:gd name="f31" fmla="val 12098"/>
                <a:gd name="f32" fmla="val 12932"/>
                <a:gd name="f33" fmla="val 13975"/>
                <a:gd name="f34" fmla="val 603"/>
                <a:gd name="f35" fmla="val 1"/>
                <a:gd name="f36" fmla="val 278"/>
                <a:gd name="f37" fmla="val 256"/>
                <a:gd name="f38" fmla="val 580"/>
                <a:gd name="f39" fmla="val 12005"/>
                <a:gd name="f40" fmla="val 8251"/>
                <a:gd name="f41" fmla="val 8946"/>
                <a:gd name="f42" fmla="val 9548"/>
                <a:gd name="f43" fmla="val 12585"/>
                <a:gd name="f44" fmla="val 13326"/>
                <a:gd name="f45" fmla="val 13651"/>
                <a:gd name="f46" fmla="val 9826"/>
                <a:gd name="f47" fmla="val 10151"/>
                <a:gd name="f48" fmla="val 10475"/>
                <a:gd name="f49" fmla="val 10753"/>
                <a:gd name="f50" fmla="val 11333"/>
                <a:gd name="f51" fmla="val 12051"/>
                <a:gd name="f52" fmla="val 20047"/>
                <a:gd name="f53" fmla="val 19699"/>
                <a:gd name="f54" fmla="val 19375"/>
                <a:gd name="f55" fmla="val 19120"/>
                <a:gd name="f56" fmla="val 2017"/>
                <a:gd name="f57" fmla="val 17961"/>
                <a:gd name="f58" fmla="val 3176"/>
                <a:gd name="f59" fmla="val 16524"/>
                <a:gd name="f60" fmla="val 12353"/>
                <a:gd name="f61" fmla="val 10916"/>
                <a:gd name="f62" fmla="val 4056"/>
                <a:gd name="f63" fmla="val 5377"/>
                <a:gd name="f64" fmla="val 9386"/>
                <a:gd name="f65" fmla="val 7949"/>
                <a:gd name="f66" fmla="val 3778"/>
                <a:gd name="f67" fmla="val 2341"/>
                <a:gd name="f68" fmla="val 1182"/>
                <a:gd name="f69" fmla="val 927"/>
                <a:gd name="f70" fmla="*/ f0 1 20302"/>
                <a:gd name="f71" fmla="*/ f1 1 13929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20302"/>
                <a:gd name="f78" fmla="*/ f75 1 13929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20302" h="1392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0" y="f14"/>
                  </a:cubicBez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6"/>
                    <a:pt x="f22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20"/>
                    <a:pt x="f25" y="f19"/>
                  </a:cubicBezTo>
                  <a:cubicBezTo>
                    <a:pt x="f25" y="f26"/>
                    <a:pt x="f27" y="f14"/>
                    <a:pt x="f28" y="f14"/>
                  </a:cubicBezTo>
                  <a:lnTo>
                    <a:pt x="f29" y="f14"/>
                  </a:lnTo>
                  <a:cubicBezTo>
                    <a:pt x="f30" y="f14"/>
                    <a:pt x="f31" y="f12"/>
                    <a:pt x="f31" y="f11"/>
                  </a:cubicBezTo>
                  <a:lnTo>
                    <a:pt x="f31" y="f10"/>
                  </a:lnTo>
                  <a:cubicBezTo>
                    <a:pt x="f31" y="f9"/>
                    <a:pt x="f32" y="f6"/>
                    <a:pt x="f33" y="f6"/>
                  </a:cubicBezTo>
                  <a:close/>
                  <a:moveTo>
                    <a:pt x="f34" y="f35"/>
                  </a:moveTo>
                  <a:cubicBezTo>
                    <a:pt x="f36" y="f35"/>
                    <a:pt x="f2" y="f37"/>
                    <a:pt x="f2" y="f38"/>
                  </a:cubicBezTo>
                  <a:lnTo>
                    <a:pt x="f2" y="f19"/>
                  </a:lnTo>
                  <a:cubicBezTo>
                    <a:pt x="f2" y="f14"/>
                    <a:pt x="f17" y="f39"/>
                    <a:pt x="f15" y="f39"/>
                  </a:cubicBezTo>
                  <a:lnTo>
                    <a:pt x="f40" y="f39"/>
                  </a:lnTo>
                  <a:cubicBezTo>
                    <a:pt x="f41" y="f39"/>
                    <a:pt x="f42" y="f43"/>
                    <a:pt x="f42" y="f44"/>
                  </a:cubicBezTo>
                  <a:cubicBezTo>
                    <a:pt x="f42" y="f45"/>
                    <a:pt x="f46" y="f4"/>
                    <a:pt x="f47" y="f4"/>
                  </a:cubicBezTo>
                  <a:cubicBezTo>
                    <a:pt x="f48" y="f4"/>
                    <a:pt x="f49" y="f45"/>
                    <a:pt x="f49" y="f44"/>
                  </a:cubicBezTo>
                  <a:cubicBezTo>
                    <a:pt x="f49" y="f43"/>
                    <a:pt x="f50" y="f39"/>
                    <a:pt x="f51" y="f39"/>
                  </a:cubicBezTo>
                  <a:lnTo>
                    <a:pt x="f28" y="f39"/>
                  </a:lnTo>
                  <a:cubicBezTo>
                    <a:pt x="f25" y="f39"/>
                    <a:pt x="f3" y="f14"/>
                    <a:pt x="f3" y="f19"/>
                  </a:cubicBezTo>
                  <a:lnTo>
                    <a:pt x="f3" y="f38"/>
                  </a:lnTo>
                  <a:cubicBezTo>
                    <a:pt x="f3" y="f37"/>
                    <a:pt x="f52" y="f35"/>
                    <a:pt x="f53" y="f35"/>
                  </a:cubicBezTo>
                  <a:cubicBezTo>
                    <a:pt x="f54" y="f35"/>
                    <a:pt x="f55" y="f37"/>
                    <a:pt x="f55" y="f38"/>
                  </a:cubicBezTo>
                  <a:cubicBezTo>
                    <a:pt x="f55" y="f56"/>
                    <a:pt x="f57" y="f58"/>
                    <a:pt x="f59" y="f58"/>
                  </a:cubicBezTo>
                  <a:lnTo>
                    <a:pt x="f33" y="f58"/>
                  </a:lnTo>
                  <a:cubicBezTo>
                    <a:pt x="f60" y="f58"/>
                    <a:pt x="f61" y="f62"/>
                    <a:pt x="f47" y="f63"/>
                  </a:cubicBezTo>
                  <a:cubicBezTo>
                    <a:pt x="f64" y="f62"/>
                    <a:pt x="f65" y="f58"/>
                    <a:pt x="f5" y="f58"/>
                  </a:cubicBezTo>
                  <a:lnTo>
                    <a:pt x="f66" y="f58"/>
                  </a:lnTo>
                  <a:cubicBezTo>
                    <a:pt x="f67" y="f58"/>
                    <a:pt x="f68" y="f56"/>
                    <a:pt x="f68" y="f38"/>
                  </a:cubicBezTo>
                  <a:cubicBezTo>
                    <a:pt x="f68" y="f37"/>
                    <a:pt x="f69" y="f35"/>
                    <a:pt x="f34" y="f35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1800;p48">
            <a:extLst>
              <a:ext uri="{FF2B5EF4-FFF2-40B4-BE49-F238E27FC236}">
                <a16:creationId xmlns:a16="http://schemas.microsoft.com/office/drawing/2014/main" id="{30EEB8DF-9DC1-4755-A6C8-16854077CDDE}"/>
              </a:ext>
            </a:extLst>
          </p:cNvPr>
          <p:cNvGrpSpPr/>
          <p:nvPr/>
        </p:nvGrpSpPr>
        <p:grpSpPr>
          <a:xfrm>
            <a:off x="5171096" y="2798283"/>
            <a:ext cx="411489" cy="411480"/>
            <a:chOff x="5171096" y="2798283"/>
            <a:chExt cx="411489" cy="411480"/>
          </a:xfrm>
        </p:grpSpPr>
        <p:sp>
          <p:nvSpPr>
            <p:cNvPr id="42" name="Google Shape;1801;p48">
              <a:extLst>
                <a:ext uri="{FF2B5EF4-FFF2-40B4-BE49-F238E27FC236}">
                  <a16:creationId xmlns:a16="http://schemas.microsoft.com/office/drawing/2014/main" id="{3C22BFF7-A8D6-4372-992F-E8602682DF52}"/>
                </a:ext>
              </a:extLst>
            </p:cNvPr>
            <p:cNvSpPr/>
            <p:nvPr/>
          </p:nvSpPr>
          <p:spPr>
            <a:xfrm>
              <a:off x="5171096" y="2798283"/>
              <a:ext cx="51873" cy="50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4"/>
                <a:gd name="f4" fmla="val 2469"/>
                <a:gd name="f5" fmla="val 650"/>
                <a:gd name="f6" fmla="val 499"/>
                <a:gd name="f7" fmla="val 348"/>
                <a:gd name="f8" fmla="val 58"/>
                <a:gd name="f9" fmla="val 232"/>
                <a:gd name="f10" fmla="val 174"/>
                <a:gd name="f11" fmla="val 1"/>
                <a:gd name="f12" fmla="val 406"/>
                <a:gd name="f13" fmla="val 777"/>
                <a:gd name="f14" fmla="val 1008"/>
                <a:gd name="f15" fmla="val 1507"/>
                <a:gd name="f16" fmla="val 2306"/>
                <a:gd name="f17" fmla="val 1623"/>
                <a:gd name="f18" fmla="val 2422"/>
                <a:gd name="f19" fmla="val 1762"/>
                <a:gd name="f20" fmla="val 2468"/>
                <a:gd name="f21" fmla="val 1924"/>
                <a:gd name="f22" fmla="val 2063"/>
                <a:gd name="f23" fmla="val 2226"/>
                <a:gd name="f24" fmla="val 2399"/>
                <a:gd name="f25" fmla="val 2341"/>
                <a:gd name="f26" fmla="val 2573"/>
                <a:gd name="f27" fmla="val 2074"/>
                <a:gd name="f28" fmla="val 1680"/>
                <a:gd name="f29" fmla="val 1449"/>
                <a:gd name="f30" fmla="val 1067"/>
                <a:gd name="f31" fmla="val 951"/>
                <a:gd name="f32" fmla="val 800"/>
                <a:gd name="f33" fmla="*/ f0 1 2574"/>
                <a:gd name="f34" fmla="*/ f1 1 2469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574"/>
                <a:gd name="f41" fmla="*/ f38 1 2469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574" h="24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16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0"/>
                  </a:lnTo>
                  <a:cubicBezTo>
                    <a:pt x="f31" y="f8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802;p48">
              <a:extLst>
                <a:ext uri="{FF2B5EF4-FFF2-40B4-BE49-F238E27FC236}">
                  <a16:creationId xmlns:a16="http://schemas.microsoft.com/office/drawing/2014/main" id="{A26D1C55-3B75-46A2-940F-997945D43636}"/>
                </a:ext>
              </a:extLst>
            </p:cNvPr>
            <p:cNvSpPr/>
            <p:nvPr/>
          </p:nvSpPr>
          <p:spPr>
            <a:xfrm>
              <a:off x="5530245" y="2798283"/>
              <a:ext cx="52340" cy="50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97"/>
                <a:gd name="f4" fmla="val 2469"/>
                <a:gd name="f5" fmla="val 1936"/>
                <a:gd name="f6" fmla="val 1779"/>
                <a:gd name="f7" fmla="val 1623"/>
                <a:gd name="f8" fmla="val 58"/>
                <a:gd name="f9" fmla="val 1507"/>
                <a:gd name="f10" fmla="val 174"/>
                <a:gd name="f11" fmla="val 232"/>
                <a:gd name="f12" fmla="val 1449"/>
                <a:gd name="f13" fmla="val 1680"/>
                <a:gd name="f14" fmla="val 2074"/>
                <a:gd name="f15" fmla="val 2306"/>
                <a:gd name="f16" fmla="val 348"/>
                <a:gd name="f17" fmla="val 2422"/>
                <a:gd name="f18" fmla="val 510"/>
                <a:gd name="f19" fmla="val 2468"/>
                <a:gd name="f20" fmla="val 673"/>
                <a:gd name="f21" fmla="val 812"/>
                <a:gd name="f22" fmla="val 974"/>
                <a:gd name="f23" fmla="val 1090"/>
                <a:gd name="f24" fmla="val 2364"/>
                <a:gd name="f25" fmla="val 1031"/>
                <a:gd name="f26" fmla="val 2596"/>
                <a:gd name="f27" fmla="val 800"/>
                <a:gd name="f28" fmla="val 406"/>
                <a:gd name="f29" fmla="val 2248"/>
                <a:gd name="f30" fmla="val 2092"/>
                <a:gd name="f31" fmla="*/ f0 1 2597"/>
                <a:gd name="f32" fmla="*/ f1 1 246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597"/>
                <a:gd name="f39" fmla="*/ f36 1 246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597" h="24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2" y="f13"/>
                    <a:pt x="f2" y="f14"/>
                    <a:pt x="f11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3" y="f15"/>
                  </a:cubicBezTo>
                  <a:lnTo>
                    <a:pt x="f24" y="f25"/>
                  </a:lnTo>
                  <a:cubicBezTo>
                    <a:pt x="f26" y="f27"/>
                    <a:pt x="f26" y="f28"/>
                    <a:pt x="f24" y="f10"/>
                  </a:cubicBezTo>
                  <a:cubicBezTo>
                    <a:pt x="f29" y="f8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803;p48">
              <a:extLst>
                <a:ext uri="{FF2B5EF4-FFF2-40B4-BE49-F238E27FC236}">
                  <a16:creationId xmlns:a16="http://schemas.microsoft.com/office/drawing/2014/main" id="{FAEAEF3A-618A-47B6-BC3A-7546F9CDF1EE}"/>
                </a:ext>
              </a:extLst>
            </p:cNvPr>
            <p:cNvSpPr/>
            <p:nvPr/>
          </p:nvSpPr>
          <p:spPr>
            <a:xfrm>
              <a:off x="5171096" y="2875751"/>
              <a:ext cx="51873" cy="49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4"/>
                <a:gd name="f4" fmla="val 2457"/>
                <a:gd name="f5" fmla="val 1924"/>
                <a:gd name="f6" fmla="val 1774"/>
                <a:gd name="f7" fmla="val 1623"/>
                <a:gd name="f8" fmla="val 58"/>
                <a:gd name="f9" fmla="val 1507"/>
                <a:gd name="f10" fmla="val 174"/>
                <a:gd name="f11" fmla="val 232"/>
                <a:gd name="f12" fmla="val 1449"/>
                <a:gd name="f13" fmla="val 1"/>
                <a:gd name="f14" fmla="val 1680"/>
                <a:gd name="f15" fmla="val 2051"/>
                <a:gd name="f16" fmla="val 2283"/>
                <a:gd name="f17" fmla="val 348"/>
                <a:gd name="f18" fmla="val 2399"/>
                <a:gd name="f19" fmla="val 499"/>
                <a:gd name="f20" fmla="val 650"/>
                <a:gd name="f21" fmla="val 800"/>
                <a:gd name="f22" fmla="val 951"/>
                <a:gd name="f23" fmla="val 1067"/>
                <a:gd name="f24" fmla="val 2341"/>
                <a:gd name="f25" fmla="val 1008"/>
                <a:gd name="f26" fmla="val 2573"/>
                <a:gd name="f27" fmla="val 776"/>
                <a:gd name="f28" fmla="val 406"/>
                <a:gd name="f29" fmla="val 2226"/>
                <a:gd name="f30" fmla="val 2075"/>
                <a:gd name="f31" fmla="*/ f0 1 2574"/>
                <a:gd name="f32" fmla="*/ f1 1 2457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574"/>
                <a:gd name="f39" fmla="*/ f36 1 2457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574" h="24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cubicBezTo>
                    <a:pt x="f26" y="f27"/>
                    <a:pt x="f26" y="f28"/>
                    <a:pt x="f24" y="f10"/>
                  </a:cubicBezTo>
                  <a:cubicBezTo>
                    <a:pt x="f29" y="f8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804;p48">
              <a:extLst>
                <a:ext uri="{FF2B5EF4-FFF2-40B4-BE49-F238E27FC236}">
                  <a16:creationId xmlns:a16="http://schemas.microsoft.com/office/drawing/2014/main" id="{E9F13891-D84C-4FF4-872D-4FD1D402AB76}"/>
                </a:ext>
              </a:extLst>
            </p:cNvPr>
            <p:cNvSpPr/>
            <p:nvPr/>
          </p:nvSpPr>
          <p:spPr>
            <a:xfrm>
              <a:off x="5530711" y="2875751"/>
              <a:ext cx="51873" cy="49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4"/>
                <a:gd name="f4" fmla="val 2457"/>
                <a:gd name="f5" fmla="val 650"/>
                <a:gd name="f6" fmla="val 499"/>
                <a:gd name="f7" fmla="val 348"/>
                <a:gd name="f8" fmla="val 58"/>
                <a:gd name="f9" fmla="val 232"/>
                <a:gd name="f10" fmla="val 174"/>
                <a:gd name="f11" fmla="val 1"/>
                <a:gd name="f12" fmla="val 406"/>
                <a:gd name="f13" fmla="val 776"/>
                <a:gd name="f14" fmla="val 1008"/>
                <a:gd name="f15" fmla="val 1507"/>
                <a:gd name="f16" fmla="val 2283"/>
                <a:gd name="f17" fmla="val 1623"/>
                <a:gd name="f18" fmla="val 2399"/>
                <a:gd name="f19" fmla="val 1774"/>
                <a:gd name="f20" fmla="val 1924"/>
                <a:gd name="f21" fmla="val 2075"/>
                <a:gd name="f22" fmla="val 2225"/>
                <a:gd name="f23" fmla="val 2341"/>
                <a:gd name="f24" fmla="val 2573"/>
                <a:gd name="f25" fmla="val 2051"/>
                <a:gd name="f26" fmla="val 1680"/>
                <a:gd name="f27" fmla="val 1449"/>
                <a:gd name="f28" fmla="val 1067"/>
                <a:gd name="f29" fmla="val 951"/>
                <a:gd name="f30" fmla="val 800"/>
                <a:gd name="f31" fmla="*/ f0 1 2574"/>
                <a:gd name="f32" fmla="*/ f1 1 2457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574"/>
                <a:gd name="f39" fmla="*/ f36 1 2457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574" h="24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24" y="f25"/>
                    <a:pt x="f24" y="f26"/>
                    <a:pt x="f23" y="f27"/>
                  </a:cubicBezTo>
                  <a:lnTo>
                    <a:pt x="f28" y="f10"/>
                  </a:lnTo>
                  <a:cubicBezTo>
                    <a:pt x="f29" y="f8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805;p48">
              <a:extLst>
                <a:ext uri="{FF2B5EF4-FFF2-40B4-BE49-F238E27FC236}">
                  <a16:creationId xmlns:a16="http://schemas.microsoft.com/office/drawing/2014/main" id="{8F987EEA-5BFA-4120-919D-8C46B6943347}"/>
                </a:ext>
              </a:extLst>
            </p:cNvPr>
            <p:cNvSpPr/>
            <p:nvPr/>
          </p:nvSpPr>
          <p:spPr>
            <a:xfrm>
              <a:off x="5248162" y="2798283"/>
              <a:ext cx="51873" cy="50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4"/>
                <a:gd name="f4" fmla="val 2469"/>
                <a:gd name="f5" fmla="val 1924"/>
                <a:gd name="f6" fmla="val 1774"/>
                <a:gd name="f7" fmla="val 1623"/>
                <a:gd name="f8" fmla="val 58"/>
                <a:gd name="f9" fmla="val 1507"/>
                <a:gd name="f10" fmla="val 174"/>
                <a:gd name="f11" fmla="val 232"/>
                <a:gd name="f12" fmla="val 1449"/>
                <a:gd name="f13" fmla="val 1"/>
                <a:gd name="f14" fmla="val 1680"/>
                <a:gd name="f15" fmla="val 2074"/>
                <a:gd name="f16" fmla="val 2306"/>
                <a:gd name="f17" fmla="val 348"/>
                <a:gd name="f18" fmla="val 2422"/>
                <a:gd name="f19" fmla="val 487"/>
                <a:gd name="f20" fmla="val 2468"/>
                <a:gd name="f21" fmla="val 650"/>
                <a:gd name="f22" fmla="val 789"/>
                <a:gd name="f23" fmla="val 951"/>
                <a:gd name="f24" fmla="val 1067"/>
                <a:gd name="f25" fmla="val 2341"/>
                <a:gd name="f26" fmla="val 1031"/>
                <a:gd name="f27" fmla="val 2573"/>
                <a:gd name="f28" fmla="val 800"/>
                <a:gd name="f29" fmla="val 406"/>
                <a:gd name="f30" fmla="val 2225"/>
                <a:gd name="f31" fmla="val 2075"/>
                <a:gd name="f32" fmla="*/ f0 1 2574"/>
                <a:gd name="f33" fmla="*/ f1 1 246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574"/>
                <a:gd name="f40" fmla="*/ f37 1 246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574" h="24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7" y="f29"/>
                    <a:pt x="f25" y="f10"/>
                  </a:cubicBez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806;p48">
              <a:extLst>
                <a:ext uri="{FF2B5EF4-FFF2-40B4-BE49-F238E27FC236}">
                  <a16:creationId xmlns:a16="http://schemas.microsoft.com/office/drawing/2014/main" id="{1644179F-C10F-42F9-9843-E2D664A0E9AD}"/>
                </a:ext>
              </a:extLst>
            </p:cNvPr>
            <p:cNvSpPr/>
            <p:nvPr/>
          </p:nvSpPr>
          <p:spPr>
            <a:xfrm>
              <a:off x="5453646" y="2798283"/>
              <a:ext cx="51873" cy="50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4"/>
                <a:gd name="f4" fmla="val 2469"/>
                <a:gd name="f5" fmla="val 650"/>
                <a:gd name="f6" fmla="val 499"/>
                <a:gd name="f7" fmla="val 348"/>
                <a:gd name="f8" fmla="val 58"/>
                <a:gd name="f9" fmla="val 232"/>
                <a:gd name="f10" fmla="val 174"/>
                <a:gd name="f11" fmla="val 1"/>
                <a:gd name="f12" fmla="val 406"/>
                <a:gd name="f13" fmla="val 777"/>
                <a:gd name="f14" fmla="val 1008"/>
                <a:gd name="f15" fmla="val 1507"/>
                <a:gd name="f16" fmla="val 2306"/>
                <a:gd name="f17" fmla="val 1623"/>
                <a:gd name="f18" fmla="val 2422"/>
                <a:gd name="f19" fmla="val 1762"/>
                <a:gd name="f20" fmla="val 2468"/>
                <a:gd name="f21" fmla="val 1924"/>
                <a:gd name="f22" fmla="val 2063"/>
                <a:gd name="f23" fmla="val 2226"/>
                <a:gd name="f24" fmla="val 2399"/>
                <a:gd name="f25" fmla="val 2341"/>
                <a:gd name="f26" fmla="val 2573"/>
                <a:gd name="f27" fmla="val 2074"/>
                <a:gd name="f28" fmla="val 1680"/>
                <a:gd name="f29" fmla="val 1449"/>
                <a:gd name="f30" fmla="val 1067"/>
                <a:gd name="f31" fmla="val 951"/>
                <a:gd name="f32" fmla="val 800"/>
                <a:gd name="f33" fmla="*/ f0 1 2574"/>
                <a:gd name="f34" fmla="*/ f1 1 2469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574"/>
                <a:gd name="f41" fmla="*/ f38 1 2469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574" h="246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16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0"/>
                  </a:lnTo>
                  <a:cubicBezTo>
                    <a:pt x="f31" y="f8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807;p48">
              <a:extLst>
                <a:ext uri="{FF2B5EF4-FFF2-40B4-BE49-F238E27FC236}">
                  <a16:creationId xmlns:a16="http://schemas.microsoft.com/office/drawing/2014/main" id="{9DA6CB7E-ADF1-44BA-ADF3-CF391A6CAE21}"/>
                </a:ext>
              </a:extLst>
            </p:cNvPr>
            <p:cNvSpPr/>
            <p:nvPr/>
          </p:nvSpPr>
          <p:spPr>
            <a:xfrm>
              <a:off x="5287399" y="2798512"/>
              <a:ext cx="178426" cy="1788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54"/>
                <a:gd name="f4" fmla="val 8831"/>
                <a:gd name="f5" fmla="val 4427"/>
                <a:gd name="f6" fmla="val 1"/>
                <a:gd name="f7" fmla="val 4195"/>
                <a:gd name="f8" fmla="val 3986"/>
                <a:gd name="f9" fmla="val 117"/>
                <a:gd name="f10" fmla="val 3894"/>
                <a:gd name="f11" fmla="val 325"/>
                <a:gd name="f12" fmla="val 2712"/>
                <a:gd name="f13" fmla="val 2689"/>
                <a:gd name="f14" fmla="val 3871"/>
                <a:gd name="f15" fmla="val 139"/>
                <a:gd name="f16" fmla="val 3987"/>
                <a:gd name="f17" fmla="val 4404"/>
                <a:gd name="f18" fmla="val 4636"/>
                <a:gd name="f19" fmla="val 4844"/>
                <a:gd name="f20" fmla="val 4937"/>
                <a:gd name="f21" fmla="val 6119"/>
                <a:gd name="f22" fmla="val 8506"/>
                <a:gd name="f23" fmla="val 8715"/>
                <a:gd name="f24" fmla="val 8830"/>
                <a:gd name="f25" fmla="val 4659"/>
                <a:gd name="f26" fmla="val 4867"/>
                <a:gd name="f27" fmla="val 4960"/>
                <a:gd name="f28" fmla="val 6142"/>
                <a:gd name="f29" fmla="val 8529"/>
                <a:gd name="f30" fmla="val 8714"/>
                <a:gd name="f31" fmla="val 8853"/>
                <a:gd name="f32" fmla="*/ f0 1 8854"/>
                <a:gd name="f33" fmla="*/ f1 1 8831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8854"/>
                <a:gd name="f40" fmla="*/ f37 1 8831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8854" h="883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1" y="f14"/>
                  </a:lnTo>
                  <a:cubicBezTo>
                    <a:pt x="f15" y="f16"/>
                    <a:pt x="f2" y="f7"/>
                    <a:pt x="f2" y="f17"/>
                  </a:cubicBezTo>
                  <a:cubicBezTo>
                    <a:pt x="f2" y="f18"/>
                    <a:pt x="f15" y="f19"/>
                    <a:pt x="f11" y="f20"/>
                  </a:cubicBezTo>
                  <a:lnTo>
                    <a:pt x="f12" y="f21"/>
                  </a:lnTo>
                  <a:lnTo>
                    <a:pt x="f10" y="f22"/>
                  </a:ln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lnTo>
                    <a:pt x="f28" y="f21"/>
                  </a:lnTo>
                  <a:lnTo>
                    <a:pt x="f29" y="f20"/>
                  </a:lnTo>
                  <a:cubicBezTo>
                    <a:pt x="f30" y="f19"/>
                    <a:pt x="f31" y="f18"/>
                    <a:pt x="f31" y="f17"/>
                  </a:cubicBezTo>
                  <a:cubicBezTo>
                    <a:pt x="f31" y="f7"/>
                    <a:pt x="f30" y="f16"/>
                    <a:pt x="f29" y="f14"/>
                  </a:cubicBezTo>
                  <a:lnTo>
                    <a:pt x="f28" y="f13"/>
                  </a:lnTo>
                  <a:lnTo>
                    <a:pt x="f27" y="f11"/>
                  </a:lnTo>
                  <a:cubicBezTo>
                    <a:pt x="f26" y="f9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808;p48">
              <a:extLst>
                <a:ext uri="{FF2B5EF4-FFF2-40B4-BE49-F238E27FC236}">
                  <a16:creationId xmlns:a16="http://schemas.microsoft.com/office/drawing/2014/main" id="{92DC7886-0C27-4C1F-BC07-5F53B9993286}"/>
                </a:ext>
              </a:extLst>
            </p:cNvPr>
            <p:cNvSpPr/>
            <p:nvPr/>
          </p:nvSpPr>
          <p:spPr>
            <a:xfrm>
              <a:off x="5185105" y="3030888"/>
              <a:ext cx="100904" cy="1788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07"/>
                <a:gd name="f4" fmla="val 8831"/>
                <a:gd name="f5" fmla="val 2504"/>
                <a:gd name="f6" fmla="val 1113"/>
                <a:gd name="f7" fmla="val 1"/>
                <a:gd name="f8" fmla="val 2503"/>
                <a:gd name="f9" fmla="val 2828"/>
                <a:gd name="f10" fmla="val 256"/>
                <a:gd name="f11" fmla="val 3083"/>
                <a:gd name="f12" fmla="val 580"/>
                <a:gd name="f13" fmla="val 905"/>
                <a:gd name="f14" fmla="val 1183"/>
                <a:gd name="f15" fmla="val 1762"/>
                <a:gd name="f16" fmla="val 1182"/>
                <a:gd name="f17" fmla="val 3222"/>
                <a:gd name="f18" fmla="val 3802"/>
                <a:gd name="f19" fmla="val 8228"/>
                <a:gd name="f20" fmla="val 8552"/>
                <a:gd name="f21" fmla="val 4080"/>
                <a:gd name="f22" fmla="val 8830"/>
                <a:gd name="f23" fmla="val 4404"/>
                <a:gd name="f24" fmla="val 4729"/>
                <a:gd name="f25" fmla="val 3871"/>
                <a:gd name="f26" fmla="*/ f0 1 5007"/>
                <a:gd name="f27" fmla="*/ f1 1 883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007"/>
                <a:gd name="f34" fmla="*/ f31 1 883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007" h="8831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cubicBezTo>
                    <a:pt x="f14" y="f15"/>
                    <a:pt x="f15" y="f16"/>
                    <a:pt x="f5" y="f16"/>
                  </a:cubicBezTo>
                  <a:cubicBezTo>
                    <a:pt x="f17" y="f16"/>
                    <a:pt x="f18" y="f15"/>
                    <a:pt x="f18" y="f8"/>
                  </a:cubicBezTo>
                  <a:lnTo>
                    <a:pt x="f18" y="f19"/>
                  </a:lnTo>
                  <a:cubicBezTo>
                    <a:pt x="f18" y="f20"/>
                    <a:pt x="f21" y="f22"/>
                    <a:pt x="f23" y="f22"/>
                  </a:cubicBezTo>
                  <a:cubicBezTo>
                    <a:pt x="f24" y="f22"/>
                    <a:pt x="f3" y="f20"/>
                    <a:pt x="f3" y="f19"/>
                  </a:cubicBezTo>
                  <a:lnTo>
                    <a:pt x="f3" y="f8"/>
                  </a:lnTo>
                  <a:cubicBezTo>
                    <a:pt x="f3" y="f6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809;p48">
              <a:extLst>
                <a:ext uri="{FF2B5EF4-FFF2-40B4-BE49-F238E27FC236}">
                  <a16:creationId xmlns:a16="http://schemas.microsoft.com/office/drawing/2014/main" id="{9DD64522-CE3D-4272-89A7-50663583E083}"/>
                </a:ext>
              </a:extLst>
            </p:cNvPr>
            <p:cNvSpPr/>
            <p:nvPr/>
          </p:nvSpPr>
          <p:spPr>
            <a:xfrm>
              <a:off x="5236494" y="2940280"/>
              <a:ext cx="100904" cy="1788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07"/>
                <a:gd name="f4" fmla="val 8831"/>
                <a:gd name="f5" fmla="val 2503"/>
                <a:gd name="f6" fmla="val 1"/>
                <a:gd name="f7" fmla="val 1113"/>
                <a:gd name="f8" fmla="val 1136"/>
                <a:gd name="f9" fmla="val 2504"/>
                <a:gd name="f10" fmla="val 2828"/>
                <a:gd name="f11" fmla="val 255"/>
                <a:gd name="f12" fmla="val 3106"/>
                <a:gd name="f13" fmla="val 580"/>
                <a:gd name="f14" fmla="val 904"/>
                <a:gd name="f15" fmla="val 1182"/>
                <a:gd name="f16" fmla="val 1785"/>
                <a:gd name="f17" fmla="val 1762"/>
                <a:gd name="f18" fmla="val 1183"/>
                <a:gd name="f19" fmla="val 3222"/>
                <a:gd name="f20" fmla="val 3801"/>
                <a:gd name="f21" fmla="val 8251"/>
                <a:gd name="f22" fmla="val 8575"/>
                <a:gd name="f23" fmla="val 4079"/>
                <a:gd name="f24" fmla="val 8830"/>
                <a:gd name="f25" fmla="val 4404"/>
                <a:gd name="f26" fmla="val 4728"/>
                <a:gd name="f27" fmla="val 5006"/>
                <a:gd name="f28" fmla="val 3871"/>
                <a:gd name="f29" fmla="*/ f0 1 5007"/>
                <a:gd name="f30" fmla="*/ f1 1 883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007"/>
                <a:gd name="f37" fmla="*/ f34 1 883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007" h="883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5" y="f9"/>
                  </a:cubicBezTo>
                  <a:cubicBezTo>
                    <a:pt x="f15" y="f16"/>
                    <a:pt x="f17" y="f18"/>
                    <a:pt x="f5" y="f18"/>
                  </a:cubicBezTo>
                  <a:cubicBezTo>
                    <a:pt x="f19" y="f18"/>
                    <a:pt x="f20" y="f16"/>
                    <a:pt x="f20" y="f9"/>
                  </a:cubicBezTo>
                  <a:lnTo>
                    <a:pt x="f20" y="f21"/>
                  </a:lnTo>
                  <a:cubicBezTo>
                    <a:pt x="f20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7" y="f21"/>
                  </a:cubicBezTo>
                  <a:lnTo>
                    <a:pt x="f27" y="f9"/>
                  </a:lnTo>
                  <a:cubicBezTo>
                    <a:pt x="f27" y="f8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810;p48">
              <a:extLst>
                <a:ext uri="{FF2B5EF4-FFF2-40B4-BE49-F238E27FC236}">
                  <a16:creationId xmlns:a16="http://schemas.microsoft.com/office/drawing/2014/main" id="{0DB4D847-82C5-4DDE-8B2E-08BF2406245A}"/>
                </a:ext>
              </a:extLst>
            </p:cNvPr>
            <p:cNvSpPr/>
            <p:nvPr/>
          </p:nvSpPr>
          <p:spPr>
            <a:xfrm>
              <a:off x="5467654" y="3030888"/>
              <a:ext cx="100904" cy="1788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07"/>
                <a:gd name="f4" fmla="val 8831"/>
                <a:gd name="f5" fmla="val 2504"/>
                <a:gd name="f6" fmla="val 1113"/>
                <a:gd name="f7" fmla="val 1"/>
                <a:gd name="f8" fmla="val 2503"/>
                <a:gd name="f9" fmla="val 8228"/>
                <a:gd name="f10" fmla="val 8552"/>
                <a:gd name="f11" fmla="val 256"/>
                <a:gd name="f12" fmla="val 8830"/>
                <a:gd name="f13" fmla="val 580"/>
                <a:gd name="f14" fmla="val 905"/>
                <a:gd name="f15" fmla="val 1183"/>
                <a:gd name="f16" fmla="val 1762"/>
                <a:gd name="f17" fmla="val 1182"/>
                <a:gd name="f18" fmla="val 2481"/>
                <a:gd name="f19" fmla="val 3222"/>
                <a:gd name="f20" fmla="val 3802"/>
                <a:gd name="f21" fmla="val 2828"/>
                <a:gd name="f22" fmla="val 4080"/>
                <a:gd name="f23" fmla="val 3083"/>
                <a:gd name="f24" fmla="val 4404"/>
                <a:gd name="f25" fmla="val 4729"/>
                <a:gd name="f26" fmla="val 4984"/>
                <a:gd name="f27" fmla="val 3871"/>
                <a:gd name="f28" fmla="*/ f0 1 5007"/>
                <a:gd name="f29" fmla="*/ f1 1 8831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007"/>
                <a:gd name="f36" fmla="*/ f33 1 8831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007" h="8831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5" y="f9"/>
                  </a:cubicBezTo>
                  <a:lnTo>
                    <a:pt x="f15" y="f8"/>
                  </a:lnTo>
                  <a:cubicBezTo>
                    <a:pt x="f15" y="f16"/>
                    <a:pt x="f16" y="f17"/>
                    <a:pt x="f18" y="f17"/>
                  </a:cubicBezTo>
                  <a:cubicBezTo>
                    <a:pt x="f19" y="f17"/>
                    <a:pt x="f20" y="f16"/>
                    <a:pt x="f20" y="f8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6" y="f8"/>
                  </a:cubicBezTo>
                  <a:cubicBezTo>
                    <a:pt x="f3" y="f6"/>
                    <a:pt x="f27" y="f2"/>
                    <a:pt x="f5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811;p48">
              <a:extLst>
                <a:ext uri="{FF2B5EF4-FFF2-40B4-BE49-F238E27FC236}">
                  <a16:creationId xmlns:a16="http://schemas.microsoft.com/office/drawing/2014/main" id="{DB680BCF-3C2E-4C0D-912C-462F65476F08}"/>
                </a:ext>
              </a:extLst>
            </p:cNvPr>
            <p:cNvSpPr/>
            <p:nvPr/>
          </p:nvSpPr>
          <p:spPr>
            <a:xfrm>
              <a:off x="5415826" y="2940280"/>
              <a:ext cx="101370" cy="1788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30"/>
                <a:gd name="f4" fmla="val 8831"/>
                <a:gd name="f5" fmla="val 2527"/>
                <a:gd name="f6" fmla="val 1"/>
                <a:gd name="f7" fmla="val 1136"/>
                <a:gd name="f8" fmla="val 2504"/>
                <a:gd name="f9" fmla="val 8251"/>
                <a:gd name="f10" fmla="val 8575"/>
                <a:gd name="f11" fmla="val 279"/>
                <a:gd name="f12" fmla="val 8830"/>
                <a:gd name="f13" fmla="val 603"/>
                <a:gd name="f14" fmla="val 928"/>
                <a:gd name="f15" fmla="val 1206"/>
                <a:gd name="f16" fmla="val 1785"/>
                <a:gd name="f17" fmla="val 1183"/>
                <a:gd name="f18" fmla="val 2503"/>
                <a:gd name="f19" fmla="val 3245"/>
                <a:gd name="f20" fmla="val 3824"/>
                <a:gd name="f21" fmla="val 2828"/>
                <a:gd name="f22" fmla="val 4103"/>
                <a:gd name="f23" fmla="val 3106"/>
                <a:gd name="f24" fmla="val 4427"/>
                <a:gd name="f25" fmla="val 4751"/>
                <a:gd name="f26" fmla="val 3894"/>
                <a:gd name="f27" fmla="*/ f0 1 5030"/>
                <a:gd name="f28" fmla="*/ f1 1 88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030"/>
                <a:gd name="f35" fmla="*/ f32 1 883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030" h="8831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5" y="f9"/>
                  </a:cubicBezTo>
                  <a:lnTo>
                    <a:pt x="f15" y="f8"/>
                  </a:lnTo>
                  <a:cubicBezTo>
                    <a:pt x="f15" y="f16"/>
                    <a:pt x="f16" y="f17"/>
                    <a:pt x="f18" y="f17"/>
                  </a:cubicBezTo>
                  <a:cubicBezTo>
                    <a:pt x="f19" y="f17"/>
                    <a:pt x="f20" y="f16"/>
                    <a:pt x="f20" y="f8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3" y="f21"/>
                    <a:pt x="f3" y="f8"/>
                  </a:cubicBezTo>
                  <a:cubicBezTo>
                    <a:pt x="f3" y="f7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812;p48">
              <a:extLst>
                <a:ext uri="{FF2B5EF4-FFF2-40B4-BE49-F238E27FC236}">
                  <a16:creationId xmlns:a16="http://schemas.microsoft.com/office/drawing/2014/main" id="{C38F1F31-C1FC-4423-90B6-44480952325A}"/>
                </a:ext>
              </a:extLst>
            </p:cNvPr>
            <p:cNvSpPr/>
            <p:nvPr/>
          </p:nvSpPr>
          <p:spPr>
            <a:xfrm>
              <a:off x="5364921" y="3005056"/>
              <a:ext cx="23838" cy="2046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3"/>
                <a:gd name="f4" fmla="val 10106"/>
                <a:gd name="f5" fmla="val 580"/>
                <a:gd name="f6" fmla="val 1"/>
                <a:gd name="f7" fmla="val 255"/>
                <a:gd name="f8" fmla="val 256"/>
                <a:gd name="f9" fmla="val 9503"/>
                <a:gd name="f10" fmla="val 9827"/>
                <a:gd name="f11" fmla="val 10105"/>
                <a:gd name="f12" fmla="val 904"/>
                <a:gd name="f13" fmla="val 1182"/>
                <a:gd name="f14" fmla="*/ f0 1 1183"/>
                <a:gd name="f15" fmla="*/ f1 1 1010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183"/>
                <a:gd name="f22" fmla="*/ f19 1 1010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183" h="10106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lnTo>
                    <a:pt x="f2" y="f9"/>
                  </a:ln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lnTo>
                    <a:pt x="f13" y="f5"/>
                  </a:ln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813;p48">
              <a:extLst>
                <a:ext uri="{FF2B5EF4-FFF2-40B4-BE49-F238E27FC236}">
                  <a16:creationId xmlns:a16="http://schemas.microsoft.com/office/drawing/2014/main" id="{848302DC-C13D-497C-BC0C-DC9E41B61110}"/>
                </a:ext>
              </a:extLst>
            </p:cNvPr>
            <p:cNvSpPr/>
            <p:nvPr/>
          </p:nvSpPr>
          <p:spPr>
            <a:xfrm>
              <a:off x="5313550" y="3146834"/>
              <a:ext cx="23838" cy="62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3"/>
                <a:gd name="f4" fmla="val 3107"/>
                <a:gd name="f5" fmla="val 580"/>
                <a:gd name="f6" fmla="val 1"/>
                <a:gd name="f7" fmla="val 255"/>
                <a:gd name="f8" fmla="val 256"/>
                <a:gd name="f9" fmla="val 603"/>
                <a:gd name="f10" fmla="val 2504"/>
                <a:gd name="f11" fmla="val 2828"/>
                <a:gd name="f12" fmla="val 3106"/>
                <a:gd name="f13" fmla="val 904"/>
                <a:gd name="f14" fmla="val 1182"/>
                <a:gd name="f15" fmla="*/ f0 1 1183"/>
                <a:gd name="f16" fmla="*/ f1 1 310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183"/>
                <a:gd name="f23" fmla="*/ f20 1 310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183" h="3107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814;p48">
              <a:extLst>
                <a:ext uri="{FF2B5EF4-FFF2-40B4-BE49-F238E27FC236}">
                  <a16:creationId xmlns:a16="http://schemas.microsoft.com/office/drawing/2014/main" id="{E3E7605D-6AA1-4BAE-913C-1BC2CBD7CE2A}"/>
                </a:ext>
              </a:extLst>
            </p:cNvPr>
            <p:cNvSpPr/>
            <p:nvPr/>
          </p:nvSpPr>
          <p:spPr>
            <a:xfrm>
              <a:off x="5416283" y="3146834"/>
              <a:ext cx="23838" cy="62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3"/>
                <a:gd name="f4" fmla="val 3107"/>
                <a:gd name="f5" fmla="val 580"/>
                <a:gd name="f6" fmla="val 1"/>
                <a:gd name="f7" fmla="val 256"/>
                <a:gd name="f8" fmla="val 603"/>
                <a:gd name="f9" fmla="val 2504"/>
                <a:gd name="f10" fmla="val 2828"/>
                <a:gd name="f11" fmla="val 3106"/>
                <a:gd name="f12" fmla="val 905"/>
                <a:gd name="f13" fmla="*/ f0 1 1183"/>
                <a:gd name="f14" fmla="*/ f1 1 310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183"/>
                <a:gd name="f21" fmla="*/ f18 1 310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183" h="310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9"/>
                  </a:ln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lnTo>
                    <a:pt x="f3" y="f8"/>
                  </a:lnTo>
                  <a:cubicBezTo>
                    <a:pt x="f3" y="f7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6" name="Google Shape;1815;p48">
            <a:extLst>
              <a:ext uri="{FF2B5EF4-FFF2-40B4-BE49-F238E27FC236}">
                <a16:creationId xmlns:a16="http://schemas.microsoft.com/office/drawing/2014/main" id="{8AED5F70-CA46-4803-A981-C6E1100E912B}"/>
              </a:ext>
            </a:extLst>
          </p:cNvPr>
          <p:cNvGrpSpPr/>
          <p:nvPr/>
        </p:nvGrpSpPr>
        <p:grpSpPr>
          <a:xfrm>
            <a:off x="5171114" y="1674879"/>
            <a:ext cx="411480" cy="360035"/>
            <a:chOff x="5171114" y="1674879"/>
            <a:chExt cx="411480" cy="360035"/>
          </a:xfrm>
        </p:grpSpPr>
        <p:sp>
          <p:nvSpPr>
            <p:cNvPr id="57" name="Google Shape;1816;p48">
              <a:extLst>
                <a:ext uri="{FF2B5EF4-FFF2-40B4-BE49-F238E27FC236}">
                  <a16:creationId xmlns:a16="http://schemas.microsoft.com/office/drawing/2014/main" id="{370675E7-CE8A-4DAD-A850-857FB22A899A}"/>
                </a:ext>
              </a:extLst>
            </p:cNvPr>
            <p:cNvSpPr/>
            <p:nvPr/>
          </p:nvSpPr>
          <p:spPr>
            <a:xfrm>
              <a:off x="5338797" y="1674879"/>
              <a:ext cx="75639" cy="98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2"/>
                <a:gd name="f4" fmla="val 4867"/>
                <a:gd name="f5" fmla="val 603"/>
                <a:gd name="f6" fmla="val 278"/>
                <a:gd name="f7" fmla="val 2990"/>
                <a:gd name="f8" fmla="val 1878"/>
                <a:gd name="f9" fmla="val 3477"/>
                <a:gd name="f10" fmla="val 3152"/>
                <a:gd name="f11" fmla="*/ f0 1 3732"/>
                <a:gd name="f12" fmla="*/ f1 1 48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732"/>
                <a:gd name="f19" fmla="*/ f16 1 48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732" h="4867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lnTo>
                    <a:pt x="f8" y="f4"/>
                  </a:lnTo>
                  <a:lnTo>
                    <a:pt x="f3" y="f7"/>
                  </a:lnTo>
                  <a:lnTo>
                    <a:pt x="f3" y="f5"/>
                  </a:lnTo>
                  <a:cubicBezTo>
                    <a:pt x="f3" y="f6"/>
                    <a:pt x="f9" y="f2"/>
                    <a:pt x="f10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817;p48">
              <a:extLst>
                <a:ext uri="{FF2B5EF4-FFF2-40B4-BE49-F238E27FC236}">
                  <a16:creationId xmlns:a16="http://schemas.microsoft.com/office/drawing/2014/main" id="{068EC1D3-66DE-4BB9-B4A7-189F7333312C}"/>
                </a:ext>
              </a:extLst>
            </p:cNvPr>
            <p:cNvSpPr/>
            <p:nvPr/>
          </p:nvSpPr>
          <p:spPr>
            <a:xfrm>
              <a:off x="5300273" y="1918795"/>
              <a:ext cx="77522" cy="40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25"/>
                <a:gd name="f4" fmla="val 1994"/>
                <a:gd name="f5" fmla="val 1"/>
                <a:gd name="f6" fmla="*/ f0 1 3825"/>
                <a:gd name="f7" fmla="*/ f1 1 199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825"/>
                <a:gd name="f14" fmla="*/ f11 1 199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825" h="199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818;p48">
              <a:extLst>
                <a:ext uri="{FF2B5EF4-FFF2-40B4-BE49-F238E27FC236}">
                  <a16:creationId xmlns:a16="http://schemas.microsoft.com/office/drawing/2014/main" id="{6BCA3248-E53E-4DE2-9BB3-4F4912A69F7C}"/>
                </a:ext>
              </a:extLst>
            </p:cNvPr>
            <p:cNvSpPr/>
            <p:nvPr/>
          </p:nvSpPr>
          <p:spPr>
            <a:xfrm>
              <a:off x="5300273" y="1769812"/>
              <a:ext cx="153162" cy="265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57"/>
                <a:gd name="f4" fmla="val 13072"/>
                <a:gd name="f5" fmla="val 1901"/>
                <a:gd name="f6" fmla="val 951"/>
                <a:gd name="f7" fmla="val 1577"/>
                <a:gd name="f8" fmla="val 998"/>
                <a:gd name="f9" fmla="val 2666"/>
                <a:gd name="f10" fmla="val 789"/>
                <a:gd name="f11" fmla="val 2967"/>
                <a:gd name="f12" fmla="val 1"/>
                <a:gd name="f13" fmla="val 3940"/>
                <a:gd name="f14" fmla="val 5470"/>
                <a:gd name="f15" fmla="val 6165"/>
                <a:gd name="f16" fmla="val 4404"/>
                <a:gd name="f17" fmla="val 4729"/>
                <a:gd name="f18" fmla="val 5007"/>
                <a:gd name="f19" fmla="val 6420"/>
                <a:gd name="f20" fmla="val 6744"/>
                <a:gd name="f21" fmla="val 9943"/>
                <a:gd name="f22" fmla="val 10267"/>
                <a:gd name="f23" fmla="val 10545"/>
                <a:gd name="f24" fmla="val 12492"/>
                <a:gd name="f25" fmla="val 12816"/>
                <a:gd name="f26" fmla="val 256"/>
                <a:gd name="f27" fmla="val 13071"/>
                <a:gd name="f28" fmla="val 580"/>
                <a:gd name="f29" fmla="val 6954"/>
                <a:gd name="f30" fmla="val 7278"/>
                <a:gd name="f31" fmla="val 7556"/>
                <a:gd name="f32" fmla="val 6768"/>
                <a:gd name="f33" fmla="val 6536"/>
                <a:gd name="f34" fmla="val 5980"/>
                <a:gd name="f35" fmla="val 5656"/>
                <a:gd name="f36" fmla="val 5633"/>
                <a:gd name="f37" fmla="val 4196"/>
                <a:gd name="f38" fmla="val 1437"/>
                <a:gd name="f39" fmla="val 4080"/>
                <a:gd name="f40" fmla="val 1553"/>
                <a:gd name="f41" fmla="val 3918"/>
                <a:gd name="f42" fmla="val 1623"/>
                <a:gd name="f43" fmla="val 3779"/>
                <a:gd name="f44" fmla="val 3616"/>
                <a:gd name="f45" fmla="val 3477"/>
                <a:gd name="f46" fmla="val 3361"/>
                <a:gd name="f47" fmla="*/ f0 1 7557"/>
                <a:gd name="f48" fmla="*/ f1 1 13072"/>
                <a:gd name="f49" fmla="val f2"/>
                <a:gd name="f50" fmla="val f3"/>
                <a:gd name="f51" fmla="val f4"/>
                <a:gd name="f52" fmla="+- f51 0 f49"/>
                <a:gd name="f53" fmla="+- f50 0 f49"/>
                <a:gd name="f54" fmla="*/ f53 1 7557"/>
                <a:gd name="f55" fmla="*/ f52 1 13072"/>
                <a:gd name="f56" fmla="*/ f49 1 f54"/>
                <a:gd name="f57" fmla="*/ f50 1 f54"/>
                <a:gd name="f58" fmla="*/ f49 1 f55"/>
                <a:gd name="f59" fmla="*/ f51 1 f55"/>
                <a:gd name="f60" fmla="*/ f56 f47 1"/>
                <a:gd name="f61" fmla="*/ f57 f47 1"/>
                <a:gd name="f62" fmla="*/ f59 f48 1"/>
                <a:gd name="f63" fmla="*/ f5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7557" h="13072">
                  <a:moveTo>
                    <a:pt x="f5" y="f2"/>
                  </a:moveTo>
                  <a:cubicBezTo>
                    <a:pt x="f5" y="f6"/>
                    <a:pt x="f7" y="f5"/>
                    <a:pt x="f8" y="f9"/>
                  </a:cubicBezTo>
                  <a:cubicBezTo>
                    <a:pt x="f10" y="f11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5"/>
                  </a:lnTo>
                  <a:cubicBezTo>
                    <a:pt x="f17" y="f15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17" y="f23"/>
                    <a:pt x="f16" y="f23"/>
                  </a:cubicBezTo>
                  <a:lnTo>
                    <a:pt x="f12" y="f23"/>
                  </a:lnTo>
                  <a:lnTo>
                    <a:pt x="f12" y="f24"/>
                  </a:lnTo>
                  <a:cubicBezTo>
                    <a:pt x="f12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31" y="f25"/>
                    <a:pt x="f31" y="f24"/>
                  </a:cubicBezTo>
                  <a:lnTo>
                    <a:pt x="f31" y="f14"/>
                  </a:lnTo>
                  <a:cubicBezTo>
                    <a:pt x="f31" y="f13"/>
                    <a:pt x="f32" y="f11"/>
                    <a:pt x="f33" y="f9"/>
                  </a:cubicBezTo>
                  <a:cubicBezTo>
                    <a:pt x="f34" y="f5"/>
                    <a:pt x="f35" y="f6"/>
                    <a:pt x="f36" y="f2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819;p48">
              <a:extLst>
                <a:ext uri="{FF2B5EF4-FFF2-40B4-BE49-F238E27FC236}">
                  <a16:creationId xmlns:a16="http://schemas.microsoft.com/office/drawing/2014/main" id="{29318FB5-D794-4359-AF98-48FBFD4AE703}"/>
                </a:ext>
              </a:extLst>
            </p:cNvPr>
            <p:cNvSpPr/>
            <p:nvPr/>
          </p:nvSpPr>
          <p:spPr>
            <a:xfrm>
              <a:off x="5171114" y="1817287"/>
              <a:ext cx="101480" cy="64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07"/>
                <a:gd name="f4" fmla="val 3176"/>
                <a:gd name="f5" fmla="val 580"/>
                <a:gd name="f6" fmla="val 256"/>
                <a:gd name="f7" fmla="val 1"/>
                <a:gd name="f8" fmla="val 255"/>
                <a:gd name="f9" fmla="val 579"/>
                <a:gd name="f10" fmla="val 3175"/>
                <a:gd name="f11" fmla="val 4752"/>
                <a:gd name="f12" fmla="val 4404"/>
                <a:gd name="f13" fmla="*/ f0 1 5007"/>
                <a:gd name="f14" fmla="*/ f1 1 317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007"/>
                <a:gd name="f21" fmla="*/ f18 1 317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007" h="317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3" y="f10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820;p48">
              <a:extLst>
                <a:ext uri="{FF2B5EF4-FFF2-40B4-BE49-F238E27FC236}">
                  <a16:creationId xmlns:a16="http://schemas.microsoft.com/office/drawing/2014/main" id="{48772AB6-7BFF-47EB-8782-52EA9CEAB1E7}"/>
                </a:ext>
              </a:extLst>
            </p:cNvPr>
            <p:cNvSpPr/>
            <p:nvPr/>
          </p:nvSpPr>
          <p:spPr>
            <a:xfrm>
              <a:off x="5171114" y="1905646"/>
              <a:ext cx="101480" cy="129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07"/>
                <a:gd name="f4" fmla="val 6374"/>
                <a:gd name="f5" fmla="val 1"/>
                <a:gd name="f6" fmla="val 440"/>
                <a:gd name="f7" fmla="val 1622"/>
                <a:gd name="f8" fmla="val 812"/>
                <a:gd name="f9" fmla="val 2596"/>
                <a:gd name="f10" fmla="val 1901"/>
                <a:gd name="f11" fmla="val 2874"/>
                <a:gd name="f12" fmla="val 5191"/>
                <a:gd name="f13" fmla="val 1229"/>
                <a:gd name="f14" fmla="val 905"/>
                <a:gd name="f15" fmla="val 627"/>
                <a:gd name="f16" fmla="val 5469"/>
                <a:gd name="f17" fmla="val 5794"/>
                <a:gd name="f18" fmla="val 6118"/>
                <a:gd name="f19" fmla="val 6373"/>
                <a:gd name="f20" fmla="val 3778"/>
                <a:gd name="f21" fmla="val 4103"/>
                <a:gd name="f22" fmla="val 4381"/>
                <a:gd name="f23" fmla="val 3106"/>
                <a:gd name="f24" fmla="val 4196"/>
                <a:gd name="f25" fmla="*/ f0 1 5007"/>
                <a:gd name="f26" fmla="*/ f1 1 637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07"/>
                <a:gd name="f33" fmla="*/ f30 1 637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07" h="637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11"/>
                  </a:cubicBezTo>
                  <a:lnTo>
                    <a:pt x="f10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4" y="f19"/>
                    <a:pt x="f13" y="f19"/>
                  </a:cubicBezTo>
                  <a:lnTo>
                    <a:pt x="f20" y="f19"/>
                  </a:lnTo>
                  <a:cubicBezTo>
                    <a:pt x="f21" y="f19"/>
                    <a:pt x="f22" y="f18"/>
                    <a:pt x="f22" y="f17"/>
                  </a:cubicBezTo>
                  <a:cubicBezTo>
                    <a:pt x="f22" y="f16"/>
                    <a:pt x="f21" y="f12"/>
                    <a:pt x="f20" y="f12"/>
                  </a:cubicBezTo>
                  <a:lnTo>
                    <a:pt x="f23" y="f12"/>
                  </a:lnTo>
                  <a:lnTo>
                    <a:pt x="f23" y="f11"/>
                  </a:lnTo>
                  <a:cubicBezTo>
                    <a:pt x="f24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821;p48">
              <a:extLst>
                <a:ext uri="{FF2B5EF4-FFF2-40B4-BE49-F238E27FC236}">
                  <a16:creationId xmlns:a16="http://schemas.microsoft.com/office/drawing/2014/main" id="{B61FCCCA-3C2F-4E9C-B7C0-8E75FFD8B200}"/>
                </a:ext>
              </a:extLst>
            </p:cNvPr>
            <p:cNvSpPr/>
            <p:nvPr/>
          </p:nvSpPr>
          <p:spPr>
            <a:xfrm>
              <a:off x="5480648" y="1817287"/>
              <a:ext cx="101946" cy="64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30"/>
                <a:gd name="f4" fmla="val 3176"/>
                <a:gd name="f5" fmla="val 603"/>
                <a:gd name="f6" fmla="val 278"/>
                <a:gd name="f7" fmla="val 255"/>
                <a:gd name="f8" fmla="val 579"/>
                <a:gd name="f9" fmla="val 3175"/>
                <a:gd name="f10" fmla="val 5029"/>
                <a:gd name="f11" fmla="val 4751"/>
                <a:gd name="f12" fmla="val 4427"/>
                <a:gd name="f13" fmla="*/ f0 1 5030"/>
                <a:gd name="f14" fmla="*/ f1 1 317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030"/>
                <a:gd name="f21" fmla="*/ f18 1 317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030" h="3176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lnTo>
                    <a:pt x="f10" y="f9"/>
                  </a:lnTo>
                  <a:lnTo>
                    <a:pt x="f10" y="f8"/>
                  </a:lnTo>
                  <a:cubicBezTo>
                    <a:pt x="f10" y="f7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822;p48">
              <a:extLst>
                <a:ext uri="{FF2B5EF4-FFF2-40B4-BE49-F238E27FC236}">
                  <a16:creationId xmlns:a16="http://schemas.microsoft.com/office/drawing/2014/main" id="{F9E49855-1D7B-4950-8285-227E1A8393CC}"/>
                </a:ext>
              </a:extLst>
            </p:cNvPr>
            <p:cNvSpPr/>
            <p:nvPr/>
          </p:nvSpPr>
          <p:spPr>
            <a:xfrm>
              <a:off x="5480648" y="1905646"/>
              <a:ext cx="101946" cy="129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30"/>
                <a:gd name="f4" fmla="val 6374"/>
                <a:gd name="f5" fmla="val 23"/>
                <a:gd name="f6" fmla="val 440"/>
                <a:gd name="f7" fmla="val 1622"/>
                <a:gd name="f8" fmla="val 835"/>
                <a:gd name="f9" fmla="val 2596"/>
                <a:gd name="f10" fmla="val 1924"/>
                <a:gd name="f11" fmla="val 2874"/>
                <a:gd name="f12" fmla="val 5191"/>
                <a:gd name="f13" fmla="val 1252"/>
                <a:gd name="f14" fmla="val 904"/>
                <a:gd name="f15" fmla="val 649"/>
                <a:gd name="f16" fmla="val 5469"/>
                <a:gd name="f17" fmla="val 5794"/>
                <a:gd name="f18" fmla="val 6118"/>
                <a:gd name="f19" fmla="val 6373"/>
                <a:gd name="f20" fmla="val 3801"/>
                <a:gd name="f21" fmla="val 4125"/>
                <a:gd name="f22" fmla="val 4380"/>
                <a:gd name="f23" fmla="val 3106"/>
                <a:gd name="f24" fmla="val 4218"/>
                <a:gd name="f25" fmla="val 5029"/>
                <a:gd name="f26" fmla="*/ f0 1 5030"/>
                <a:gd name="f27" fmla="*/ f1 1 6374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030"/>
                <a:gd name="f34" fmla="*/ f31 1 6374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030" h="6374">
                  <a:moveTo>
                    <a:pt x="f5" y="f2"/>
                  </a:moveTo>
                  <a:lnTo>
                    <a:pt x="f5" y="f6"/>
                  </a:lnTo>
                  <a:lnTo>
                    <a:pt x="f2" y="f6"/>
                  </a:lnTo>
                  <a:cubicBezTo>
                    <a:pt x="f2" y="f7"/>
                    <a:pt x="f8" y="f9"/>
                    <a:pt x="f10" y="f11"/>
                  </a:cubicBezTo>
                  <a:lnTo>
                    <a:pt x="f10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4" y="f19"/>
                    <a:pt x="f13" y="f19"/>
                  </a:cubicBezTo>
                  <a:lnTo>
                    <a:pt x="f20" y="f19"/>
                  </a:lnTo>
                  <a:cubicBezTo>
                    <a:pt x="f21" y="f19"/>
                    <a:pt x="f22" y="f18"/>
                    <a:pt x="f22" y="f17"/>
                  </a:cubicBezTo>
                  <a:cubicBezTo>
                    <a:pt x="f22" y="f16"/>
                    <a:pt x="f21" y="f12"/>
                    <a:pt x="f20" y="f12"/>
                  </a:cubicBezTo>
                  <a:lnTo>
                    <a:pt x="f23" y="f12"/>
                  </a:lnTo>
                  <a:lnTo>
                    <a:pt x="f23" y="f11"/>
                  </a:lnTo>
                  <a:cubicBezTo>
                    <a:pt x="f24" y="f9"/>
                    <a:pt x="f25" y="f7"/>
                    <a:pt x="f25" y="f6"/>
                  </a:cubicBezTo>
                  <a:lnTo>
                    <a:pt x="f25" y="f2"/>
                  </a:ln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1823;p48">
            <a:extLst>
              <a:ext uri="{FF2B5EF4-FFF2-40B4-BE49-F238E27FC236}">
                <a16:creationId xmlns:a16="http://schemas.microsoft.com/office/drawing/2014/main" id="{E0DDB049-52A4-44DE-9B86-94E5D4721B09}"/>
              </a:ext>
            </a:extLst>
          </p:cNvPr>
          <p:cNvGrpSpPr/>
          <p:nvPr/>
        </p:nvGrpSpPr>
        <p:grpSpPr>
          <a:xfrm>
            <a:off x="5171124" y="3947409"/>
            <a:ext cx="411479" cy="411480"/>
            <a:chOff x="5171124" y="3947409"/>
            <a:chExt cx="411479" cy="411480"/>
          </a:xfrm>
        </p:grpSpPr>
        <p:sp>
          <p:nvSpPr>
            <p:cNvPr id="65" name="Google Shape;1824;p48">
              <a:extLst>
                <a:ext uri="{FF2B5EF4-FFF2-40B4-BE49-F238E27FC236}">
                  <a16:creationId xmlns:a16="http://schemas.microsoft.com/office/drawing/2014/main" id="{29BB6D76-690E-407C-B109-3F1DB4D496E4}"/>
                </a:ext>
              </a:extLst>
            </p:cNvPr>
            <p:cNvSpPr/>
            <p:nvPr/>
          </p:nvSpPr>
          <p:spPr>
            <a:xfrm>
              <a:off x="5171124" y="4142140"/>
              <a:ext cx="361581" cy="216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033"/>
                <a:gd name="f4" fmla="val 14407"/>
                <a:gd name="f5" fmla="val 20813"/>
                <a:gd name="f6" fmla="val 3187"/>
                <a:gd name="f7" fmla="val 21724"/>
                <a:gd name="f8" fmla="val 22439"/>
                <a:gd name="f9" fmla="val 3935"/>
                <a:gd name="f10" fmla="val 4813"/>
                <a:gd name="f11" fmla="val 5691"/>
                <a:gd name="f12" fmla="val 21691"/>
                <a:gd name="f13" fmla="val 6406"/>
                <a:gd name="f14" fmla="val 4911"/>
                <a:gd name="f15" fmla="val 20520"/>
                <a:gd name="f16" fmla="val 4852"/>
                <a:gd name="f17" fmla="val 20268"/>
                <a:gd name="f18" fmla="val 4826"/>
                <a:gd name="f19" fmla="val 20048"/>
                <a:gd name="f20" fmla="val 19291"/>
                <a:gd name="f21" fmla="val 18908"/>
                <a:gd name="f22" fmla="val 5129"/>
                <a:gd name="f23" fmla="val 18505"/>
                <a:gd name="f24" fmla="val 5431"/>
                <a:gd name="f25" fmla="val 17984"/>
                <a:gd name="f26" fmla="val 5854"/>
                <a:gd name="f27" fmla="val 17301"/>
                <a:gd name="f28" fmla="val 16001"/>
                <a:gd name="f29" fmla="val 14732"/>
                <a:gd name="f30" fmla="val 14049"/>
                <a:gd name="f31" fmla="val 13497"/>
                <a:gd name="f32" fmla="val 13041"/>
                <a:gd name="f33" fmla="val 5041"/>
                <a:gd name="f34" fmla="val 12716"/>
                <a:gd name="f35" fmla="val 12001"/>
                <a:gd name="f36" fmla="val 11285"/>
                <a:gd name="f37" fmla="val 10960"/>
                <a:gd name="f38" fmla="val 10505"/>
                <a:gd name="f39" fmla="val 9952"/>
                <a:gd name="f40" fmla="val 9269"/>
                <a:gd name="f41" fmla="val 8001"/>
                <a:gd name="f42" fmla="val 6700"/>
                <a:gd name="f43" fmla="val 6050"/>
                <a:gd name="f44" fmla="val 5497"/>
                <a:gd name="f45" fmla="val 5063"/>
                <a:gd name="f46" fmla="val 5099"/>
                <a:gd name="f47" fmla="val 4689"/>
                <a:gd name="f48" fmla="val 4807"/>
                <a:gd name="f49" fmla="val 3919"/>
                <a:gd name="f50" fmla="val 3708"/>
                <a:gd name="f51" fmla="val 3467"/>
                <a:gd name="f52" fmla="val 4829"/>
                <a:gd name="f53" fmla="val 3188"/>
                <a:gd name="f54" fmla="val 4878"/>
                <a:gd name="f55" fmla="val 2310"/>
                <a:gd name="f56" fmla="val 1594"/>
                <a:gd name="f57" fmla="val 3252"/>
                <a:gd name="f58" fmla="val 3460"/>
                <a:gd name="f59" fmla="val 3215"/>
                <a:gd name="f60" fmla="val 3709"/>
                <a:gd name="f61" fmla="val 3198"/>
                <a:gd name="f62" fmla="val 3941"/>
                <a:gd name="f63" fmla="val 5122"/>
                <a:gd name="f64" fmla="val 5825"/>
                <a:gd name="f65" fmla="val 3646"/>
                <a:gd name="f66" fmla="val 6505"/>
                <a:gd name="f67" fmla="val 4163"/>
                <a:gd name="f68" fmla="val 6960"/>
                <a:gd name="f69" fmla="val 4553"/>
                <a:gd name="f70" fmla="val 7285"/>
                <a:gd name="f71" fmla="val 8716"/>
                <a:gd name="f72" fmla="val 9041"/>
                <a:gd name="f73" fmla="val 9497"/>
                <a:gd name="f74" fmla="val 10049"/>
                <a:gd name="f75" fmla="val 3740"/>
                <a:gd name="f76" fmla="val 10732"/>
                <a:gd name="f77" fmla="val 13301"/>
                <a:gd name="f78" fmla="val 13952"/>
                <a:gd name="f79" fmla="val 14505"/>
                <a:gd name="f80" fmla="val 14992"/>
                <a:gd name="f81" fmla="val 15285"/>
                <a:gd name="f82" fmla="val 16748"/>
                <a:gd name="f83" fmla="val 17041"/>
                <a:gd name="f84" fmla="val 17529"/>
                <a:gd name="f85" fmla="val 18189"/>
                <a:gd name="f86" fmla="val 3634"/>
                <a:gd name="f87" fmla="val 18871"/>
                <a:gd name="f88" fmla="val 3213"/>
                <a:gd name="f89" fmla="val 19975"/>
                <a:gd name="f90" fmla="val 20231"/>
                <a:gd name="f91" fmla="val 20508"/>
                <a:gd name="f92" fmla="val 3236"/>
                <a:gd name="f93" fmla="val 3285"/>
                <a:gd name="f94" fmla="val 4001"/>
                <a:gd name="f95" fmla="val 3546"/>
                <a:gd name="f96" fmla="val 358"/>
                <a:gd name="f97" fmla="val 781"/>
                <a:gd name="f98" fmla="val 1432"/>
                <a:gd name="f99" fmla="val 1"/>
                <a:gd name="f100" fmla="val 3024"/>
                <a:gd name="f101" fmla="val 6569"/>
                <a:gd name="f102" fmla="val 8000"/>
                <a:gd name="f103" fmla="val 3253"/>
                <a:gd name="f104" fmla="val 3611"/>
                <a:gd name="f105" fmla="val 10471"/>
                <a:gd name="f106" fmla="val 5562"/>
                <a:gd name="f107" fmla="val 12390"/>
                <a:gd name="f108" fmla="val 12748"/>
                <a:gd name="f109" fmla="val 13626"/>
                <a:gd name="f110" fmla="val 8358"/>
                <a:gd name="f111" fmla="val 14406"/>
                <a:gd name="f112" fmla="val 8814"/>
                <a:gd name="f113" fmla="val 15220"/>
                <a:gd name="f114" fmla="val 15643"/>
                <a:gd name="f115" fmla="val 18472"/>
                <a:gd name="f116" fmla="val 20391"/>
                <a:gd name="f117" fmla="val 20748"/>
                <a:gd name="f118" fmla="val 22602"/>
                <a:gd name="f119" fmla="val 20456"/>
                <a:gd name="f120" fmla="val 20033"/>
                <a:gd name="f121" fmla="*/ f0 1 24033"/>
                <a:gd name="f122" fmla="*/ f1 1 14407"/>
                <a:gd name="f123" fmla="val f2"/>
                <a:gd name="f124" fmla="val f3"/>
                <a:gd name="f125" fmla="val f4"/>
                <a:gd name="f126" fmla="+- f125 0 f123"/>
                <a:gd name="f127" fmla="+- f124 0 f123"/>
                <a:gd name="f128" fmla="*/ f127 1 24033"/>
                <a:gd name="f129" fmla="*/ f126 1 14407"/>
                <a:gd name="f130" fmla="*/ f123 1 f128"/>
                <a:gd name="f131" fmla="*/ f124 1 f128"/>
                <a:gd name="f132" fmla="*/ f123 1 f129"/>
                <a:gd name="f133" fmla="*/ f125 1 f129"/>
                <a:gd name="f134" fmla="*/ f130 f121 1"/>
                <a:gd name="f135" fmla="*/ f131 f121 1"/>
                <a:gd name="f136" fmla="*/ f133 f122 1"/>
                <a:gd name="f137" fmla="*/ f132 f1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4" t="f137" r="f135" b="f136"/>
              <a:pathLst>
                <a:path w="24033" h="1440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lnTo>
                    <a:pt x="f5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13"/>
                    <a:pt x="f28" y="f13"/>
                  </a:cubicBezTo>
                  <a:cubicBezTo>
                    <a:pt x="f29" y="f13"/>
                    <a:pt x="f30" y="f26"/>
                    <a:pt x="f31" y="f24"/>
                  </a:cubicBezTo>
                  <a:cubicBezTo>
                    <a:pt x="f32" y="f33"/>
                    <a:pt x="f34" y="f10"/>
                    <a:pt x="f35" y="f10"/>
                  </a:cubicBezTo>
                  <a:cubicBezTo>
                    <a:pt x="f36" y="f10"/>
                    <a:pt x="f37" y="f33"/>
                    <a:pt x="f38" y="f24"/>
                  </a:cubicBezTo>
                  <a:cubicBezTo>
                    <a:pt x="f39" y="f26"/>
                    <a:pt x="f40" y="f13"/>
                    <a:pt x="f41" y="f13"/>
                  </a:cubicBezTo>
                  <a:cubicBezTo>
                    <a:pt x="f42" y="f13"/>
                    <a:pt x="f43" y="f26"/>
                    <a:pt x="f44" y="f2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51" y="f52"/>
                    <a:pt x="f53" y="f54"/>
                  </a:cubicBezTo>
                  <a:lnTo>
                    <a:pt x="f53" y="f13"/>
                  </a:lnTo>
                  <a:cubicBezTo>
                    <a:pt x="f55" y="f13"/>
                    <a:pt x="f56" y="f11"/>
                    <a:pt x="f56" y="f10"/>
                  </a:cubicBezTo>
                  <a:cubicBezTo>
                    <a:pt x="f56" y="f9"/>
                    <a:pt x="f55" y="f6"/>
                    <a:pt x="f53" y="f6"/>
                  </a:cubicBezTo>
                  <a:lnTo>
                    <a:pt x="f53" y="f57"/>
                  </a:ln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cubicBezTo>
                    <a:pt x="f68" y="f69"/>
                    <a:pt x="f70" y="f10"/>
                    <a:pt x="f41" y="f10"/>
                  </a:cubicBezTo>
                  <a:cubicBezTo>
                    <a:pt x="f71" y="f10"/>
                    <a:pt x="f72" y="f69"/>
                    <a:pt x="f73" y="f67"/>
                  </a:cubicBezTo>
                  <a:cubicBezTo>
                    <a:pt x="f74" y="f75"/>
                    <a:pt x="f76" y="f6"/>
                    <a:pt x="f35" y="f6"/>
                  </a:cubicBezTo>
                  <a:cubicBezTo>
                    <a:pt x="f77" y="f6"/>
                    <a:pt x="f78" y="f75"/>
                    <a:pt x="f79" y="f67"/>
                  </a:cubicBezTo>
                  <a:cubicBezTo>
                    <a:pt x="f80" y="f69"/>
                    <a:pt x="f81" y="f10"/>
                    <a:pt x="f28" y="f10"/>
                  </a:cubicBezTo>
                  <a:cubicBezTo>
                    <a:pt x="f82" y="f10"/>
                    <a:pt x="f83" y="f69"/>
                    <a:pt x="f84" y="f67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5" y="f93"/>
                  </a:cubicBezTo>
                  <a:lnTo>
                    <a:pt x="f5" y="f6"/>
                  </a:lnTo>
                  <a:close/>
                  <a:moveTo>
                    <a:pt x="f94" y="f2"/>
                  </a:moveTo>
                  <a:cubicBezTo>
                    <a:pt x="f95" y="f2"/>
                    <a:pt x="f53" y="f96"/>
                    <a:pt x="f53" y="f97"/>
                  </a:cubicBezTo>
                  <a:lnTo>
                    <a:pt x="f53" y="f56"/>
                  </a:lnTo>
                  <a:cubicBezTo>
                    <a:pt x="f98" y="f56"/>
                    <a:pt x="f99" y="f100"/>
                    <a:pt x="f99" y="f10"/>
                  </a:cubicBezTo>
                  <a:cubicBezTo>
                    <a:pt x="f99" y="f101"/>
                    <a:pt x="f98" y="f102"/>
                    <a:pt x="f53" y="f102"/>
                  </a:cubicBezTo>
                  <a:lnTo>
                    <a:pt x="f103" y="f102"/>
                  </a:lnTo>
                  <a:cubicBezTo>
                    <a:pt x="f104" y="f105"/>
                    <a:pt x="f106" y="f107"/>
                    <a:pt x="f41" y="f108"/>
                  </a:cubicBezTo>
                  <a:lnTo>
                    <a:pt x="f41" y="f109"/>
                  </a:lnTo>
                  <a:cubicBezTo>
                    <a:pt x="f41" y="f30"/>
                    <a:pt x="f110" y="f111"/>
                    <a:pt x="f112" y="f111"/>
                  </a:cubicBezTo>
                  <a:lnTo>
                    <a:pt x="f113" y="f111"/>
                  </a:lnTo>
                  <a:cubicBezTo>
                    <a:pt x="f114" y="f111"/>
                    <a:pt x="f28" y="f30"/>
                    <a:pt x="f28" y="f109"/>
                  </a:cubicBezTo>
                  <a:lnTo>
                    <a:pt x="f28" y="f108"/>
                  </a:lnTo>
                  <a:cubicBezTo>
                    <a:pt x="f115" y="f107"/>
                    <a:pt x="f116" y="f105"/>
                    <a:pt x="f117" y="f102"/>
                  </a:cubicBezTo>
                  <a:lnTo>
                    <a:pt x="f5" y="f102"/>
                  </a:lnTo>
                  <a:cubicBezTo>
                    <a:pt x="f118" y="f102"/>
                    <a:pt x="f3" y="f101"/>
                    <a:pt x="f3" y="f10"/>
                  </a:cubicBezTo>
                  <a:cubicBezTo>
                    <a:pt x="f3" y="f100"/>
                    <a:pt x="f118" y="f56"/>
                    <a:pt x="f5" y="f56"/>
                  </a:cubicBezTo>
                  <a:lnTo>
                    <a:pt x="f5" y="f97"/>
                  </a:lnTo>
                  <a:cubicBezTo>
                    <a:pt x="f5" y="f96"/>
                    <a:pt x="f119" y="f2"/>
                    <a:pt x="f120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825;p48">
              <a:extLst>
                <a:ext uri="{FF2B5EF4-FFF2-40B4-BE49-F238E27FC236}">
                  <a16:creationId xmlns:a16="http://schemas.microsoft.com/office/drawing/2014/main" id="{D615D2CE-6EB8-4D8F-AA8B-FB59CAD1E16A}"/>
                </a:ext>
              </a:extLst>
            </p:cNvPr>
            <p:cNvSpPr/>
            <p:nvPr/>
          </p:nvSpPr>
          <p:spPr>
            <a:xfrm>
              <a:off x="5268973" y="3947409"/>
              <a:ext cx="144840" cy="168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27"/>
                <a:gd name="f4" fmla="val 11220"/>
                <a:gd name="f5" fmla="val 4001"/>
                <a:gd name="f6" fmla="val 1789"/>
                <a:gd name="f7" fmla="val 1"/>
                <a:gd name="f8" fmla="val 1821"/>
                <a:gd name="f9" fmla="val 4033"/>
                <a:gd name="f10" fmla="val 5626"/>
                <a:gd name="f11" fmla="val 6927"/>
                <a:gd name="f12" fmla="val 1074"/>
                <a:gd name="f13" fmla="val 8033"/>
                <a:gd name="f14" fmla="val 2407"/>
                <a:gd name="f15" fmla="val 2700"/>
                <a:gd name="f16" fmla="val 2960"/>
                <a:gd name="f17" fmla="val 7968"/>
                <a:gd name="f18" fmla="val 3220"/>
                <a:gd name="f19" fmla="val 7870"/>
                <a:gd name="f20" fmla="val 8813"/>
                <a:gd name="f21" fmla="val 10146"/>
                <a:gd name="f22" fmla="val 4293"/>
                <a:gd name="f23" fmla="val 5594"/>
                <a:gd name="f24" fmla="val 8001"/>
                <a:gd name="f25" fmla="val 4000"/>
                <a:gd name="f26" fmla="val 3577"/>
                <a:gd name="f27" fmla="val 8358"/>
                <a:gd name="f28" fmla="val 8814"/>
                <a:gd name="f29" fmla="val 9269"/>
                <a:gd name="f30" fmla="val 2862"/>
                <a:gd name="f31" fmla="val 1073"/>
                <a:gd name="f32" fmla="val 8521"/>
                <a:gd name="f33" fmla="val 7220"/>
                <a:gd name="f34" fmla="*/ f0 1 9627"/>
                <a:gd name="f35" fmla="*/ f1 1 11220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9627"/>
                <a:gd name="f42" fmla="*/ f39 1 11220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9627" h="112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lnTo>
                    <a:pt x="f18" y="f20"/>
                  </a:lnTo>
                  <a:cubicBezTo>
                    <a:pt x="f18" y="f21"/>
                    <a:pt x="f22" y="f4"/>
                    <a:pt x="f23" y="f4"/>
                  </a:cubicBezTo>
                  <a:cubicBezTo>
                    <a:pt x="f11" y="f4"/>
                    <a:pt x="f24" y="f21"/>
                    <a:pt x="f24" y="f20"/>
                  </a:cubicBezTo>
                  <a:lnTo>
                    <a:pt x="f24" y="f25"/>
                  </a:lnTo>
                  <a:cubicBezTo>
                    <a:pt x="f24" y="f26"/>
                    <a:pt x="f27" y="f18"/>
                    <a:pt x="f28" y="f18"/>
                  </a:cubicBezTo>
                  <a:cubicBezTo>
                    <a:pt x="f29" y="f18"/>
                    <a:pt x="f3" y="f30"/>
                    <a:pt x="f3" y="f14"/>
                  </a:cubicBezTo>
                  <a:cubicBezTo>
                    <a:pt x="f3" y="f31"/>
                    <a:pt x="f32" y="f2"/>
                    <a:pt x="f33" y="f2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826;p48">
              <a:extLst>
                <a:ext uri="{FF2B5EF4-FFF2-40B4-BE49-F238E27FC236}">
                  <a16:creationId xmlns:a16="http://schemas.microsoft.com/office/drawing/2014/main" id="{F61681A8-1F62-4E63-BB71-E7D0A7035045}"/>
                </a:ext>
              </a:extLst>
            </p:cNvPr>
            <p:cNvSpPr/>
            <p:nvPr/>
          </p:nvSpPr>
          <p:spPr>
            <a:xfrm>
              <a:off x="5413796" y="3971385"/>
              <a:ext cx="168807" cy="96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20"/>
                <a:gd name="f4" fmla="val 6440"/>
                <a:gd name="f5" fmla="val 1529"/>
                <a:gd name="f6" fmla="val 1"/>
                <a:gd name="f7" fmla="val 1562"/>
                <a:gd name="f8" fmla="val 261"/>
                <a:gd name="f9" fmla="val 1594"/>
                <a:gd name="f10" fmla="val 554"/>
                <a:gd name="f11" fmla="val 814"/>
                <a:gd name="f12" fmla="val 1854"/>
                <a:gd name="f13" fmla="val 911"/>
                <a:gd name="f14" fmla="val 2765"/>
                <a:gd name="f15" fmla="val 3090"/>
                <a:gd name="f16" fmla="val 8813"/>
                <a:gd name="f17" fmla="val 10147"/>
                <a:gd name="f18" fmla="val 5334"/>
                <a:gd name="f19" fmla="val 4033"/>
                <a:gd name="f20" fmla="val 2407"/>
                <a:gd name="f21" fmla="val 1106"/>
                <a:gd name="f22" fmla="*/ f0 1 11220"/>
                <a:gd name="f23" fmla="*/ f1 1 6440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1220"/>
                <a:gd name="f30" fmla="*/ f27 1 6440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220" h="6440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6" y="f15"/>
                  </a:cubicBezTo>
                  <a:lnTo>
                    <a:pt x="f6" y="f4"/>
                  </a:lnTo>
                  <a:lnTo>
                    <a:pt x="f16" y="f4"/>
                  </a:lnTo>
                  <a:cubicBezTo>
                    <a:pt x="f17" y="f4"/>
                    <a:pt x="f3" y="f18"/>
                    <a:pt x="f3" y="f19"/>
                  </a:cubicBezTo>
                  <a:lnTo>
                    <a:pt x="f3" y="f20"/>
                  </a:lnTo>
                  <a:cubicBezTo>
                    <a:pt x="f3" y="f21"/>
                    <a:pt x="f17" y="f6"/>
                    <a:pt x="f16" y="f6"/>
                  </a:cubicBezTo>
                  <a:close/>
                </a:path>
              </a:pathLst>
            </a:custGeom>
            <a:solidFill>
              <a:srgbClr val="B2772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8" name="Rectangle: Diagonal Corners Rounded 172">
            <a:extLst>
              <a:ext uri="{FF2B5EF4-FFF2-40B4-BE49-F238E27FC236}">
                <a16:creationId xmlns:a16="http://schemas.microsoft.com/office/drawing/2014/main" id="{5F777678-E7F3-4321-A3E2-5224B331C014}"/>
              </a:ext>
            </a:extLst>
          </p:cNvPr>
          <p:cNvSpPr/>
          <p:nvPr/>
        </p:nvSpPr>
        <p:spPr>
          <a:xfrm>
            <a:off x="139647" y="141201"/>
            <a:ext cx="8775752" cy="4839864"/>
          </a:xfrm>
          <a:custGeom>
            <a:avLst>
              <a:gd name="f9" fmla="val 27742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27742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AE8469"/>
            </a:solidFill>
            <a:custDash>
              <a:ds d="299976" sp="299976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9" name="Picture 28">
            <a:extLst>
              <a:ext uri="{FF2B5EF4-FFF2-40B4-BE49-F238E27FC236}">
                <a16:creationId xmlns:a16="http://schemas.microsoft.com/office/drawing/2014/main" id="{2A510C65-C721-4BE6-AE69-62BD77286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7251164" y="3307596"/>
            <a:ext cx="1897005" cy="17595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0" name="Picture 28">
            <a:extLst>
              <a:ext uri="{FF2B5EF4-FFF2-40B4-BE49-F238E27FC236}">
                <a16:creationId xmlns:a16="http://schemas.microsoft.com/office/drawing/2014/main" id="{D2D3F91D-AFE0-4102-8139-199ADC7D2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13">
            <a:off x="111666" y="179944"/>
            <a:ext cx="1069747" cy="9922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3">
    <p:bg>
      <p:bgPr>
        <a:solidFill>
          <a:srgbClr val="303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14;p40">
            <a:extLst>
              <a:ext uri="{FF2B5EF4-FFF2-40B4-BE49-F238E27FC236}">
                <a16:creationId xmlns:a16="http://schemas.microsoft.com/office/drawing/2014/main" id="{6AF53D34-F8C9-4826-8B0F-5CFEF500A9AE}"/>
              </a:ext>
            </a:extLst>
          </p:cNvPr>
          <p:cNvGrpSpPr/>
          <p:nvPr/>
        </p:nvGrpSpPr>
        <p:grpSpPr>
          <a:xfrm>
            <a:off x="5081484" y="4255251"/>
            <a:ext cx="186894" cy="187425"/>
            <a:chOff x="5081484" y="4255251"/>
            <a:chExt cx="186894" cy="187425"/>
          </a:xfrm>
        </p:grpSpPr>
        <p:cxnSp>
          <p:nvCxnSpPr>
            <p:cNvPr id="3" name="Google Shape;1315;p40">
              <a:extLst>
                <a:ext uri="{FF2B5EF4-FFF2-40B4-BE49-F238E27FC236}">
                  <a16:creationId xmlns:a16="http://schemas.microsoft.com/office/drawing/2014/main" id="{BF2B38BF-4E98-4383-BF31-7A4FC04B8FA3}"/>
                </a:ext>
              </a:extLst>
            </p:cNvPr>
            <p:cNvCxnSpPr/>
            <p:nvPr/>
          </p:nvCxnSpPr>
          <p:spPr>
            <a:xfrm>
              <a:off x="5174927" y="4255480"/>
              <a:ext cx="0" cy="187196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4" name="Google Shape;1316;p40">
              <a:extLst>
                <a:ext uri="{FF2B5EF4-FFF2-40B4-BE49-F238E27FC236}">
                  <a16:creationId xmlns:a16="http://schemas.microsoft.com/office/drawing/2014/main" id="{A5A2E732-936A-4492-A51F-1C61EC9AAC8F}"/>
                </a:ext>
              </a:extLst>
            </p:cNvPr>
            <p:cNvCxnSpPr/>
            <p:nvPr/>
          </p:nvCxnSpPr>
          <p:spPr>
            <a:xfrm rot="10799991">
              <a:off x="5081484" y="4348922"/>
              <a:ext cx="186894" cy="0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5" name="Google Shape;1317;p40">
              <a:extLst>
                <a:ext uri="{FF2B5EF4-FFF2-40B4-BE49-F238E27FC236}">
                  <a16:creationId xmlns:a16="http://schemas.microsoft.com/office/drawing/2014/main" id="{56449197-1CC0-4607-BFB1-FE47D74B7EE1}"/>
                </a:ext>
              </a:extLst>
            </p:cNvPr>
            <p:cNvCxnSpPr/>
            <p:nvPr/>
          </p:nvCxnSpPr>
          <p:spPr>
            <a:xfrm>
              <a:off x="5174918" y="4255251"/>
              <a:ext cx="0" cy="187096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  <p:cxnSp>
          <p:nvCxnSpPr>
            <p:cNvPr id="6" name="Google Shape;1318;p40">
              <a:extLst>
                <a:ext uri="{FF2B5EF4-FFF2-40B4-BE49-F238E27FC236}">
                  <a16:creationId xmlns:a16="http://schemas.microsoft.com/office/drawing/2014/main" id="{55EBBEDB-0213-42FE-9B3D-63AB87DE6116}"/>
                </a:ext>
              </a:extLst>
            </p:cNvPr>
            <p:cNvCxnSpPr/>
            <p:nvPr/>
          </p:nvCxnSpPr>
          <p:spPr>
            <a:xfrm>
              <a:off x="5174918" y="4255251"/>
              <a:ext cx="0" cy="187096"/>
            </a:xfrm>
            <a:prstGeom prst="straightConnector1">
              <a:avLst/>
            </a:prstGeom>
            <a:noFill/>
            <a:ln w="19046" cap="flat">
              <a:solidFill>
                <a:srgbClr val="D8A259"/>
              </a:solidFill>
              <a:prstDash val="solid"/>
              <a:round/>
            </a:ln>
          </p:spPr>
        </p:cxnSp>
      </p:grpSp>
      <p:sp>
        <p:nvSpPr>
          <p:cNvPr id="7" name="Google Shape;1319;p40">
            <a:extLst>
              <a:ext uri="{FF2B5EF4-FFF2-40B4-BE49-F238E27FC236}">
                <a16:creationId xmlns:a16="http://schemas.microsoft.com/office/drawing/2014/main" id="{5B8BDDBB-402F-4D0E-AACF-FFCF2307B4EC}"/>
              </a:ext>
            </a:extLst>
          </p:cNvPr>
          <p:cNvSpPr/>
          <p:nvPr/>
        </p:nvSpPr>
        <p:spPr>
          <a:xfrm>
            <a:off x="3865497" y="2359316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320;p40">
            <a:extLst>
              <a:ext uri="{FF2B5EF4-FFF2-40B4-BE49-F238E27FC236}">
                <a16:creationId xmlns:a16="http://schemas.microsoft.com/office/drawing/2014/main" id="{3092720E-B640-4E2E-A596-F857851D78BC}"/>
              </a:ext>
            </a:extLst>
          </p:cNvPr>
          <p:cNvSpPr/>
          <p:nvPr/>
        </p:nvSpPr>
        <p:spPr>
          <a:xfrm>
            <a:off x="8801246" y="4232748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9" name="Google Shape;1321;p40">
            <a:extLst>
              <a:ext uri="{FF2B5EF4-FFF2-40B4-BE49-F238E27FC236}">
                <a16:creationId xmlns:a16="http://schemas.microsoft.com/office/drawing/2014/main" id="{AE5220BB-655E-4706-8412-88403B088B03}"/>
              </a:ext>
            </a:extLst>
          </p:cNvPr>
          <p:cNvCxnSpPr/>
          <p:nvPr/>
        </p:nvCxnSpPr>
        <p:spPr>
          <a:xfrm>
            <a:off x="5434187" y="2598331"/>
            <a:ext cx="2356501" cy="0"/>
          </a:xfrm>
          <a:prstGeom prst="straightConnector1">
            <a:avLst/>
          </a:prstGeom>
          <a:noFill/>
          <a:ln w="19046" cap="flat">
            <a:solidFill>
              <a:srgbClr val="B2772A"/>
            </a:solidFill>
            <a:prstDash val="solid"/>
            <a:round/>
          </a:ln>
        </p:spPr>
      </p:cxnSp>
      <p:sp>
        <p:nvSpPr>
          <p:cNvPr id="10" name="Google Shape;1322;p40">
            <a:extLst>
              <a:ext uri="{FF2B5EF4-FFF2-40B4-BE49-F238E27FC236}">
                <a16:creationId xmlns:a16="http://schemas.microsoft.com/office/drawing/2014/main" id="{BC308D61-8909-4120-AC15-50EC10D8A9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4237" y="1607167"/>
            <a:ext cx="4263902" cy="866997"/>
          </a:xfrm>
        </p:spPr>
        <p:txBody>
          <a:bodyPr anchor="ctr"/>
          <a:lstStyle/>
          <a:p>
            <a:pPr lvl="0"/>
            <a:r>
              <a:rPr lang="en-US"/>
              <a:t>¡                     !</a:t>
            </a:r>
          </a:p>
        </p:txBody>
      </p:sp>
      <p:sp>
        <p:nvSpPr>
          <p:cNvPr id="11" name="Google Shape;1323;p40">
            <a:extLst>
              <a:ext uri="{FF2B5EF4-FFF2-40B4-BE49-F238E27FC236}">
                <a16:creationId xmlns:a16="http://schemas.microsoft.com/office/drawing/2014/main" id="{DEFAAA2A-5DF1-42DA-816F-6A751C8DBF3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384237" y="2737274"/>
            <a:ext cx="4263902" cy="1242596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s-ES" sz="1700"/>
              <a:t>Es tradición celebrar las Campanadas de la Nochevieja en la Puerta del Sol, y la televisión nacional española lo retransmite desde 1962</a:t>
            </a:r>
          </a:p>
        </p:txBody>
      </p:sp>
      <p:sp>
        <p:nvSpPr>
          <p:cNvPr id="12" name="Google Shape;1324;p40">
            <a:extLst>
              <a:ext uri="{FF2B5EF4-FFF2-40B4-BE49-F238E27FC236}">
                <a16:creationId xmlns:a16="http://schemas.microsoft.com/office/drawing/2014/main" id="{23507200-2405-4610-9FF1-55E41A459134}"/>
              </a:ext>
            </a:extLst>
          </p:cNvPr>
          <p:cNvSpPr/>
          <p:nvPr/>
        </p:nvSpPr>
        <p:spPr>
          <a:xfrm>
            <a:off x="3865497" y="2359316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D8A259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325;p40">
            <a:extLst>
              <a:ext uri="{FF2B5EF4-FFF2-40B4-BE49-F238E27FC236}">
                <a16:creationId xmlns:a16="http://schemas.microsoft.com/office/drawing/2014/main" id="{4EDFC510-D93D-4526-9CB4-6708408C7EA2}"/>
              </a:ext>
            </a:extLst>
          </p:cNvPr>
          <p:cNvSpPr/>
          <p:nvPr/>
        </p:nvSpPr>
        <p:spPr>
          <a:xfrm>
            <a:off x="999521" y="3682499"/>
            <a:ext cx="95573" cy="454328"/>
          </a:xfrm>
          <a:custGeom>
            <a:avLst/>
            <a:gdLst>
              <a:gd name="f0" fmla="val w"/>
              <a:gd name="f1" fmla="val h"/>
              <a:gd name="f2" fmla="val 0"/>
              <a:gd name="f3" fmla="val 3823"/>
              <a:gd name="f4" fmla="val 18173"/>
              <a:gd name="f5" fmla="val 19"/>
              <a:gd name="f6" fmla="val 3239"/>
              <a:gd name="f7" fmla="val 18149"/>
              <a:gd name="f8" fmla="val 8226"/>
              <a:gd name="f9" fmla="*/ f0 1 3823"/>
              <a:gd name="f10" fmla="*/ f1 1 18173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3823"/>
              <a:gd name="f17" fmla="*/ f14 1 18173"/>
              <a:gd name="f18" fmla="*/ f11 1 f16"/>
              <a:gd name="f19" fmla="*/ f12 1 f16"/>
              <a:gd name="f20" fmla="*/ f11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3823" h="18173">
                <a:moveTo>
                  <a:pt x="f5" y="f2"/>
                </a:moveTo>
                <a:lnTo>
                  <a:pt x="f2" y="f4"/>
                </a:lnTo>
                <a:lnTo>
                  <a:pt x="f6" y="f7"/>
                </a:lnTo>
                <a:lnTo>
                  <a:pt x="f3" y="f8"/>
                </a:lnTo>
                <a:close/>
              </a:path>
            </a:pathLst>
          </a:custGeom>
          <a:solidFill>
            <a:srgbClr val="D8A259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s-PE"/>
          </a:p>
        </p:txBody>
      </p:sp>
      <p:grpSp>
        <p:nvGrpSpPr>
          <p:cNvPr id="14" name="Grupo 40">
            <a:extLst>
              <a:ext uri="{FF2B5EF4-FFF2-40B4-BE49-F238E27FC236}">
                <a16:creationId xmlns:a16="http://schemas.microsoft.com/office/drawing/2014/main" id="{ED4D467F-5E5C-43D3-9644-38B582CBC42F}"/>
              </a:ext>
            </a:extLst>
          </p:cNvPr>
          <p:cNvGrpSpPr/>
          <p:nvPr/>
        </p:nvGrpSpPr>
        <p:grpSpPr>
          <a:xfrm>
            <a:off x="4987795" y="643810"/>
            <a:ext cx="3076462" cy="1739197"/>
            <a:chOff x="4987795" y="643810"/>
            <a:chExt cx="3076462" cy="1739197"/>
          </a:xfrm>
        </p:grpSpPr>
        <p:sp>
          <p:nvSpPr>
            <p:cNvPr id="15" name="Forma libre: forma 41">
              <a:extLst>
                <a:ext uri="{FF2B5EF4-FFF2-40B4-BE49-F238E27FC236}">
                  <a16:creationId xmlns:a16="http://schemas.microsoft.com/office/drawing/2014/main" id="{317E2536-AFA6-434F-B0CE-03D97A771CB5}"/>
                </a:ext>
              </a:extLst>
            </p:cNvPr>
            <p:cNvSpPr/>
            <p:nvPr/>
          </p:nvSpPr>
          <p:spPr>
            <a:xfrm>
              <a:off x="5527520" y="643810"/>
              <a:ext cx="1084917" cy="17391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3591"/>
                <a:gd name="f7" fmla="val 1047754"/>
                <a:gd name="f8" fmla="val 653310"/>
                <a:gd name="f9" fmla="val 702611"/>
                <a:gd name="f10" fmla="val 650834"/>
                <a:gd name="f11" fmla="val 805100"/>
                <a:gd name="f12" fmla="val 624545"/>
                <a:gd name="f13" fmla="val 898921"/>
                <a:gd name="f14" fmla="val 551393"/>
                <a:gd name="f15" fmla="val 974835"/>
                <a:gd name="f16" fmla="val 476907"/>
                <a:gd name="f17" fmla="val 1052178"/>
                <a:gd name="f18" fmla="val 354987"/>
                <a:gd name="f19" fmla="val 1071324"/>
                <a:gd name="f20" fmla="val 271643"/>
                <a:gd name="f21" fmla="val 1016174"/>
                <a:gd name="f22" fmla="val 196301"/>
                <a:gd name="f23" fmla="val 966358"/>
                <a:gd name="f24" fmla="val 156010"/>
                <a:gd name="f25" fmla="val 891777"/>
                <a:gd name="f26" fmla="val 137150"/>
                <a:gd name="f27" fmla="val 805195"/>
                <a:gd name="f28" fmla="val 113338"/>
                <a:gd name="f29" fmla="val 695562"/>
                <a:gd name="f30" fmla="val 146866"/>
                <a:gd name="f31" fmla="val 598979"/>
                <a:gd name="f32" fmla="val 209350"/>
                <a:gd name="f33" fmla="val 510777"/>
                <a:gd name="f34" fmla="val 223637"/>
                <a:gd name="f35" fmla="val 490584"/>
                <a:gd name="f36" fmla="val 220494"/>
                <a:gd name="f37" fmla="val 480393"/>
                <a:gd name="f38" fmla="val 205254"/>
                <a:gd name="f39" fmla="val 464295"/>
                <a:gd name="f40" fmla="val 156867"/>
                <a:gd name="f41" fmla="val 413241"/>
                <a:gd name="f42" fmla="val 100003"/>
                <a:gd name="f43" fmla="val 371903"/>
                <a:gd name="f44" fmla="val 48377"/>
                <a:gd name="f45" fmla="val 324564"/>
                <a:gd name="f46" fmla="val 15135"/>
                <a:gd name="f47" fmla="val 294084"/>
                <a:gd name="f48" fmla="val -1343"/>
                <a:gd name="f49" fmla="val 256365"/>
                <a:gd name="f50" fmla="val 86"/>
                <a:gd name="f51" fmla="val 211597"/>
                <a:gd name="f52" fmla="val 1324"/>
                <a:gd name="f53" fmla="val 171306"/>
                <a:gd name="f54" fmla="val 25136"/>
                <a:gd name="f55" fmla="val 148732"/>
                <a:gd name="f56" fmla="val 65237"/>
                <a:gd name="f57" fmla="val 148542"/>
                <a:gd name="f58" fmla="val 134674"/>
                <a:gd name="f59" fmla="val 148161"/>
                <a:gd name="f60" fmla="val 187157"/>
                <a:gd name="f61" fmla="val 185403"/>
                <a:gd name="f62" fmla="val 236115"/>
                <a:gd name="f63" fmla="val 228171"/>
                <a:gd name="f64" fmla="val 283931"/>
                <a:gd name="f65" fmla="val 269890"/>
                <a:gd name="f66" fmla="val 322412"/>
                <a:gd name="f67" fmla="val 319039"/>
                <a:gd name="f68" fmla="val 344795"/>
                <a:gd name="f69" fmla="val 379428"/>
                <a:gd name="f70" fmla="val 347177"/>
                <a:gd name="f71" fmla="val 385809"/>
                <a:gd name="f72" fmla="val 347081"/>
                <a:gd name="f73" fmla="val 395525"/>
                <a:gd name="f74" fmla="val 357845"/>
                <a:gd name="f75" fmla="val 393525"/>
                <a:gd name="f76" fmla="val 367465"/>
                <a:gd name="f77" fmla="val 391715"/>
                <a:gd name="f78" fmla="val 366703"/>
                <a:gd name="f79" fmla="val 383047"/>
                <a:gd name="f80" fmla="val 367084"/>
                <a:gd name="f81" fmla="val 375903"/>
                <a:gd name="f82" fmla="val 370227"/>
                <a:gd name="f83" fmla="val 323230"/>
                <a:gd name="f84" fmla="val 358035"/>
                <a:gd name="f85" fmla="val 272271"/>
                <a:gd name="f86" fmla="val 349939"/>
                <a:gd name="f87" fmla="val 220836"/>
                <a:gd name="f88" fmla="val 341462"/>
                <a:gd name="f89" fmla="val 167211"/>
                <a:gd name="f90" fmla="val 336413"/>
                <a:gd name="f91" fmla="val 113871"/>
                <a:gd name="f92" fmla="val 363274"/>
                <a:gd name="f93" fmla="val 63102"/>
                <a:gd name="f94" fmla="val 378704"/>
                <a:gd name="f95" fmla="val 33861"/>
                <a:gd name="f96" fmla="val 400040"/>
                <a:gd name="f97" fmla="val 10715"/>
                <a:gd name="f98" fmla="val 433187"/>
                <a:gd name="f99" fmla="val 2809"/>
                <a:gd name="f100" fmla="val 483098"/>
                <a:gd name="f101" fmla="val -9192"/>
                <a:gd name="f102" fmla="val 524532"/>
                <a:gd name="f103" fmla="val 17859"/>
                <a:gd name="f104" fmla="val 542534"/>
                <a:gd name="f105" fmla="val 72532"/>
                <a:gd name="f106" fmla="val 559679"/>
                <a:gd name="f107" fmla="val 124443"/>
                <a:gd name="f108" fmla="val 555965"/>
                <a:gd name="f109" fmla="val 177021"/>
                <a:gd name="f110" fmla="val 547678"/>
                <a:gd name="f111" fmla="val 229695"/>
                <a:gd name="f112" fmla="val 539201"/>
                <a:gd name="f113" fmla="val 283701"/>
                <a:gd name="f114" fmla="val 524913"/>
                <a:gd name="f115" fmla="val 336375"/>
                <a:gd name="f116" fmla="val 507863"/>
                <a:gd name="f117" fmla="val 388286"/>
                <a:gd name="f118" fmla="val 504625"/>
                <a:gd name="f119" fmla="val 398097"/>
                <a:gd name="f120" fmla="val 501767"/>
                <a:gd name="f121" fmla="val 405812"/>
                <a:gd name="f122" fmla="val 514055"/>
                <a:gd name="f123" fmla="val 412575"/>
                <a:gd name="f124" fmla="val 601875"/>
                <a:gd name="f125" fmla="val 461343"/>
                <a:gd name="f126" fmla="val 632165"/>
                <a:gd name="f127" fmla="val 544972"/>
                <a:gd name="f128" fmla="val 647881"/>
                <a:gd name="f129" fmla="val 636888"/>
                <a:gd name="f130" fmla="val 651596"/>
                <a:gd name="f131" fmla="val 658510"/>
                <a:gd name="f132" fmla="val 654834"/>
                <a:gd name="f133" fmla="val 680418"/>
                <a:gd name="f134" fmla="val 653120"/>
                <a:gd name="f135" fmla="val 702706"/>
                <a:gd name="f136" fmla="val 280311"/>
                <a:gd name="f137" fmla="val 730138"/>
                <a:gd name="f138" fmla="val 280883"/>
                <a:gd name="f139" fmla="val 792051"/>
                <a:gd name="f140" fmla="val 288122"/>
                <a:gd name="f141" fmla="val 818911"/>
                <a:gd name="f142" fmla="val 309934"/>
                <a:gd name="f143" fmla="val 855297"/>
                <a:gd name="f144" fmla="val 344891"/>
                <a:gd name="f145" fmla="val 913494"/>
                <a:gd name="f146" fmla="val 400421"/>
                <a:gd name="f147" fmla="val 921495"/>
                <a:gd name="f148" fmla="val 450618"/>
                <a:gd name="f149" fmla="val 875394"/>
                <a:gd name="f150" fmla="val 526342"/>
                <a:gd name="f151" fmla="val 805767"/>
                <a:gd name="f152" fmla="val 542344"/>
                <a:gd name="f153" fmla="val 666321"/>
                <a:gd name="f154" fmla="val 484337"/>
                <a:gd name="f155" fmla="val 581072"/>
                <a:gd name="f156" fmla="val 452333"/>
                <a:gd name="f157" fmla="val 534114"/>
                <a:gd name="f158" fmla="val 401279"/>
                <a:gd name="f159" fmla="val 526589"/>
                <a:gd name="f160" fmla="val 358321"/>
                <a:gd name="f161" fmla="val 563832"/>
                <a:gd name="f162" fmla="val 302885"/>
                <a:gd name="f163" fmla="val 611838"/>
                <a:gd name="f164" fmla="val 281740"/>
                <a:gd name="f165" fmla="val 674988"/>
                <a:gd name="f166" fmla="val 280216"/>
                <a:gd name="f167" fmla="+- 0 0 -90"/>
                <a:gd name="f168" fmla="*/ f3 1 653591"/>
                <a:gd name="f169" fmla="*/ f4 1 1047754"/>
                <a:gd name="f170" fmla="val f5"/>
                <a:gd name="f171" fmla="val f6"/>
                <a:gd name="f172" fmla="val f7"/>
                <a:gd name="f173" fmla="*/ f167 f0 1"/>
                <a:gd name="f174" fmla="+- f172 0 f170"/>
                <a:gd name="f175" fmla="+- f171 0 f170"/>
                <a:gd name="f176" fmla="*/ f173 1 f2"/>
                <a:gd name="f177" fmla="*/ f175 1 653591"/>
                <a:gd name="f178" fmla="*/ f174 1 1047754"/>
                <a:gd name="f179" fmla="*/ 653310 f175 1"/>
                <a:gd name="f180" fmla="*/ 702611 f174 1"/>
                <a:gd name="f181" fmla="*/ 551393 f175 1"/>
                <a:gd name="f182" fmla="*/ 974835 f174 1"/>
                <a:gd name="f183" fmla="*/ 271643 f175 1"/>
                <a:gd name="f184" fmla="*/ 1016174 f174 1"/>
                <a:gd name="f185" fmla="*/ 137150 f175 1"/>
                <a:gd name="f186" fmla="*/ 805195 f174 1"/>
                <a:gd name="f187" fmla="*/ 209350 f175 1"/>
                <a:gd name="f188" fmla="*/ 510777 f174 1"/>
                <a:gd name="f189" fmla="*/ 205254 f175 1"/>
                <a:gd name="f190" fmla="*/ 464295 f174 1"/>
                <a:gd name="f191" fmla="*/ 48377 f175 1"/>
                <a:gd name="f192" fmla="*/ 324564 f174 1"/>
                <a:gd name="f193" fmla="*/ 86 f175 1"/>
                <a:gd name="f194" fmla="*/ 211597 f174 1"/>
                <a:gd name="f195" fmla="*/ 65237 f175 1"/>
                <a:gd name="f196" fmla="*/ 148542 f174 1"/>
                <a:gd name="f197" fmla="*/ 236115 f175 1"/>
                <a:gd name="f198" fmla="*/ 228171 f174 1"/>
                <a:gd name="f199" fmla="*/ 344795 f175 1"/>
                <a:gd name="f200" fmla="*/ 379428 f174 1"/>
                <a:gd name="f201" fmla="*/ 357845 f175 1"/>
                <a:gd name="f202" fmla="*/ 393525 f174 1"/>
                <a:gd name="f203" fmla="*/ 367084 f175 1"/>
                <a:gd name="f204" fmla="*/ 375903 f174 1"/>
                <a:gd name="f205" fmla="*/ 349939 f175 1"/>
                <a:gd name="f206" fmla="*/ 220836 f174 1"/>
                <a:gd name="f207" fmla="*/ 363274 f175 1"/>
                <a:gd name="f208" fmla="*/ 63102 f174 1"/>
                <a:gd name="f209" fmla="*/ 433187 f175 1"/>
                <a:gd name="f210" fmla="*/ 2809 f174 1"/>
                <a:gd name="f211" fmla="*/ 542534 f175 1"/>
                <a:gd name="f212" fmla="*/ 72532 f174 1"/>
                <a:gd name="f213" fmla="*/ 547678 f175 1"/>
                <a:gd name="f214" fmla="*/ 229695 f174 1"/>
                <a:gd name="f215" fmla="*/ 507863 f175 1"/>
                <a:gd name="f216" fmla="*/ 388286 f174 1"/>
                <a:gd name="f217" fmla="*/ 514055 f175 1"/>
                <a:gd name="f218" fmla="*/ 412575 f174 1"/>
                <a:gd name="f219" fmla="*/ 647881 f175 1"/>
                <a:gd name="f220" fmla="*/ 636888 f174 1"/>
                <a:gd name="f221" fmla="*/ 653120 f175 1"/>
                <a:gd name="f222" fmla="*/ 702706 f174 1"/>
                <a:gd name="f223" fmla="*/ 280311 f175 1"/>
                <a:gd name="f224" fmla="*/ 730138 f174 1"/>
                <a:gd name="f225" fmla="*/ 309934 f175 1"/>
                <a:gd name="f226" fmla="*/ 855297 f174 1"/>
                <a:gd name="f227" fmla="*/ 450618 f175 1"/>
                <a:gd name="f228" fmla="*/ 875394 f174 1"/>
                <a:gd name="f229" fmla="*/ 484337 f175 1"/>
                <a:gd name="f230" fmla="*/ 581072 f174 1"/>
                <a:gd name="f231" fmla="*/ 358321 f175 1"/>
                <a:gd name="f232" fmla="*/ 563832 f174 1"/>
                <a:gd name="f233" fmla="*/ 280216 f175 1"/>
                <a:gd name="f234" fmla="+- f176 0 f1"/>
                <a:gd name="f235" fmla="*/ f179 1 653591"/>
                <a:gd name="f236" fmla="*/ f180 1 1047754"/>
                <a:gd name="f237" fmla="*/ f181 1 653591"/>
                <a:gd name="f238" fmla="*/ f182 1 1047754"/>
                <a:gd name="f239" fmla="*/ f183 1 653591"/>
                <a:gd name="f240" fmla="*/ f184 1 1047754"/>
                <a:gd name="f241" fmla="*/ f185 1 653591"/>
                <a:gd name="f242" fmla="*/ f186 1 1047754"/>
                <a:gd name="f243" fmla="*/ f187 1 653591"/>
                <a:gd name="f244" fmla="*/ f188 1 1047754"/>
                <a:gd name="f245" fmla="*/ f189 1 653591"/>
                <a:gd name="f246" fmla="*/ f190 1 1047754"/>
                <a:gd name="f247" fmla="*/ f191 1 653591"/>
                <a:gd name="f248" fmla="*/ f192 1 1047754"/>
                <a:gd name="f249" fmla="*/ f193 1 653591"/>
                <a:gd name="f250" fmla="*/ f194 1 1047754"/>
                <a:gd name="f251" fmla="*/ f195 1 653591"/>
                <a:gd name="f252" fmla="*/ f196 1 1047754"/>
                <a:gd name="f253" fmla="*/ f197 1 653591"/>
                <a:gd name="f254" fmla="*/ f198 1 1047754"/>
                <a:gd name="f255" fmla="*/ f199 1 653591"/>
                <a:gd name="f256" fmla="*/ f200 1 1047754"/>
                <a:gd name="f257" fmla="*/ f201 1 653591"/>
                <a:gd name="f258" fmla="*/ f202 1 1047754"/>
                <a:gd name="f259" fmla="*/ f203 1 653591"/>
                <a:gd name="f260" fmla="*/ f204 1 1047754"/>
                <a:gd name="f261" fmla="*/ f205 1 653591"/>
                <a:gd name="f262" fmla="*/ f206 1 1047754"/>
                <a:gd name="f263" fmla="*/ f207 1 653591"/>
                <a:gd name="f264" fmla="*/ f208 1 1047754"/>
                <a:gd name="f265" fmla="*/ f209 1 653591"/>
                <a:gd name="f266" fmla="*/ f210 1 1047754"/>
                <a:gd name="f267" fmla="*/ f211 1 653591"/>
                <a:gd name="f268" fmla="*/ f212 1 1047754"/>
                <a:gd name="f269" fmla="*/ f213 1 653591"/>
                <a:gd name="f270" fmla="*/ f214 1 1047754"/>
                <a:gd name="f271" fmla="*/ f215 1 653591"/>
                <a:gd name="f272" fmla="*/ f216 1 1047754"/>
                <a:gd name="f273" fmla="*/ f217 1 653591"/>
                <a:gd name="f274" fmla="*/ f218 1 1047754"/>
                <a:gd name="f275" fmla="*/ f219 1 653591"/>
                <a:gd name="f276" fmla="*/ f220 1 1047754"/>
                <a:gd name="f277" fmla="*/ f221 1 653591"/>
                <a:gd name="f278" fmla="*/ f222 1 1047754"/>
                <a:gd name="f279" fmla="*/ f223 1 653591"/>
                <a:gd name="f280" fmla="*/ f224 1 1047754"/>
                <a:gd name="f281" fmla="*/ f225 1 653591"/>
                <a:gd name="f282" fmla="*/ f226 1 1047754"/>
                <a:gd name="f283" fmla="*/ f227 1 653591"/>
                <a:gd name="f284" fmla="*/ f228 1 1047754"/>
                <a:gd name="f285" fmla="*/ f229 1 653591"/>
                <a:gd name="f286" fmla="*/ f230 1 1047754"/>
                <a:gd name="f287" fmla="*/ f231 1 653591"/>
                <a:gd name="f288" fmla="*/ f232 1 1047754"/>
                <a:gd name="f289" fmla="*/ f233 1 653591"/>
                <a:gd name="f290" fmla="*/ f170 1 f177"/>
                <a:gd name="f291" fmla="*/ f171 1 f177"/>
                <a:gd name="f292" fmla="*/ f170 1 f178"/>
                <a:gd name="f293" fmla="*/ f172 1 f178"/>
                <a:gd name="f294" fmla="*/ f235 1 f177"/>
                <a:gd name="f295" fmla="*/ f236 1 f178"/>
                <a:gd name="f296" fmla="*/ f237 1 f177"/>
                <a:gd name="f297" fmla="*/ f238 1 f178"/>
                <a:gd name="f298" fmla="*/ f239 1 f177"/>
                <a:gd name="f299" fmla="*/ f240 1 f178"/>
                <a:gd name="f300" fmla="*/ f241 1 f177"/>
                <a:gd name="f301" fmla="*/ f242 1 f178"/>
                <a:gd name="f302" fmla="*/ f243 1 f177"/>
                <a:gd name="f303" fmla="*/ f244 1 f178"/>
                <a:gd name="f304" fmla="*/ f245 1 f177"/>
                <a:gd name="f305" fmla="*/ f246 1 f178"/>
                <a:gd name="f306" fmla="*/ f247 1 f177"/>
                <a:gd name="f307" fmla="*/ f248 1 f178"/>
                <a:gd name="f308" fmla="*/ f249 1 f177"/>
                <a:gd name="f309" fmla="*/ f250 1 f178"/>
                <a:gd name="f310" fmla="*/ f251 1 f177"/>
                <a:gd name="f311" fmla="*/ f252 1 f178"/>
                <a:gd name="f312" fmla="*/ f253 1 f177"/>
                <a:gd name="f313" fmla="*/ f254 1 f178"/>
                <a:gd name="f314" fmla="*/ f255 1 f177"/>
                <a:gd name="f315" fmla="*/ f256 1 f178"/>
                <a:gd name="f316" fmla="*/ f257 1 f177"/>
                <a:gd name="f317" fmla="*/ f258 1 f178"/>
                <a:gd name="f318" fmla="*/ f259 1 f177"/>
                <a:gd name="f319" fmla="*/ f260 1 f178"/>
                <a:gd name="f320" fmla="*/ f261 1 f177"/>
                <a:gd name="f321" fmla="*/ f262 1 f178"/>
                <a:gd name="f322" fmla="*/ f263 1 f177"/>
                <a:gd name="f323" fmla="*/ f264 1 f178"/>
                <a:gd name="f324" fmla="*/ f265 1 f177"/>
                <a:gd name="f325" fmla="*/ f266 1 f178"/>
                <a:gd name="f326" fmla="*/ f267 1 f177"/>
                <a:gd name="f327" fmla="*/ f268 1 f178"/>
                <a:gd name="f328" fmla="*/ f269 1 f177"/>
                <a:gd name="f329" fmla="*/ f270 1 f178"/>
                <a:gd name="f330" fmla="*/ f271 1 f177"/>
                <a:gd name="f331" fmla="*/ f272 1 f178"/>
                <a:gd name="f332" fmla="*/ f273 1 f177"/>
                <a:gd name="f333" fmla="*/ f274 1 f178"/>
                <a:gd name="f334" fmla="*/ f275 1 f177"/>
                <a:gd name="f335" fmla="*/ f276 1 f178"/>
                <a:gd name="f336" fmla="*/ f277 1 f177"/>
                <a:gd name="f337" fmla="*/ f278 1 f178"/>
                <a:gd name="f338" fmla="*/ f279 1 f177"/>
                <a:gd name="f339" fmla="*/ f280 1 f178"/>
                <a:gd name="f340" fmla="*/ f281 1 f177"/>
                <a:gd name="f341" fmla="*/ f282 1 f178"/>
                <a:gd name="f342" fmla="*/ f283 1 f177"/>
                <a:gd name="f343" fmla="*/ f284 1 f178"/>
                <a:gd name="f344" fmla="*/ f285 1 f177"/>
                <a:gd name="f345" fmla="*/ f286 1 f178"/>
                <a:gd name="f346" fmla="*/ f287 1 f177"/>
                <a:gd name="f347" fmla="*/ f288 1 f178"/>
                <a:gd name="f348" fmla="*/ f289 1 f177"/>
                <a:gd name="f349" fmla="*/ f290 f168 1"/>
                <a:gd name="f350" fmla="*/ f291 f168 1"/>
                <a:gd name="f351" fmla="*/ f293 f169 1"/>
                <a:gd name="f352" fmla="*/ f292 f169 1"/>
                <a:gd name="f353" fmla="*/ f294 f168 1"/>
                <a:gd name="f354" fmla="*/ f295 f169 1"/>
                <a:gd name="f355" fmla="*/ f296 f168 1"/>
                <a:gd name="f356" fmla="*/ f297 f169 1"/>
                <a:gd name="f357" fmla="*/ f298 f168 1"/>
                <a:gd name="f358" fmla="*/ f299 f169 1"/>
                <a:gd name="f359" fmla="*/ f300 f168 1"/>
                <a:gd name="f360" fmla="*/ f301 f169 1"/>
                <a:gd name="f361" fmla="*/ f302 f168 1"/>
                <a:gd name="f362" fmla="*/ f303 f169 1"/>
                <a:gd name="f363" fmla="*/ f304 f168 1"/>
                <a:gd name="f364" fmla="*/ f305 f169 1"/>
                <a:gd name="f365" fmla="*/ f306 f168 1"/>
                <a:gd name="f366" fmla="*/ f307 f169 1"/>
                <a:gd name="f367" fmla="*/ f308 f168 1"/>
                <a:gd name="f368" fmla="*/ f309 f169 1"/>
                <a:gd name="f369" fmla="*/ f310 f168 1"/>
                <a:gd name="f370" fmla="*/ f311 f169 1"/>
                <a:gd name="f371" fmla="*/ f312 f168 1"/>
                <a:gd name="f372" fmla="*/ f313 f169 1"/>
                <a:gd name="f373" fmla="*/ f314 f168 1"/>
                <a:gd name="f374" fmla="*/ f315 f169 1"/>
                <a:gd name="f375" fmla="*/ f316 f168 1"/>
                <a:gd name="f376" fmla="*/ f317 f169 1"/>
                <a:gd name="f377" fmla="*/ f318 f168 1"/>
                <a:gd name="f378" fmla="*/ f319 f169 1"/>
                <a:gd name="f379" fmla="*/ f320 f168 1"/>
                <a:gd name="f380" fmla="*/ f321 f169 1"/>
                <a:gd name="f381" fmla="*/ f322 f168 1"/>
                <a:gd name="f382" fmla="*/ f323 f169 1"/>
                <a:gd name="f383" fmla="*/ f324 f168 1"/>
                <a:gd name="f384" fmla="*/ f325 f169 1"/>
                <a:gd name="f385" fmla="*/ f326 f168 1"/>
                <a:gd name="f386" fmla="*/ f327 f169 1"/>
                <a:gd name="f387" fmla="*/ f328 f168 1"/>
                <a:gd name="f388" fmla="*/ f329 f169 1"/>
                <a:gd name="f389" fmla="*/ f330 f168 1"/>
                <a:gd name="f390" fmla="*/ f331 f169 1"/>
                <a:gd name="f391" fmla="*/ f332 f168 1"/>
                <a:gd name="f392" fmla="*/ f333 f169 1"/>
                <a:gd name="f393" fmla="*/ f334 f168 1"/>
                <a:gd name="f394" fmla="*/ f335 f169 1"/>
                <a:gd name="f395" fmla="*/ f336 f168 1"/>
                <a:gd name="f396" fmla="*/ f337 f169 1"/>
                <a:gd name="f397" fmla="*/ f338 f168 1"/>
                <a:gd name="f398" fmla="*/ f339 f169 1"/>
                <a:gd name="f399" fmla="*/ f340 f168 1"/>
                <a:gd name="f400" fmla="*/ f341 f169 1"/>
                <a:gd name="f401" fmla="*/ f342 f168 1"/>
                <a:gd name="f402" fmla="*/ f343 f169 1"/>
                <a:gd name="f403" fmla="*/ f344 f168 1"/>
                <a:gd name="f404" fmla="*/ f345 f169 1"/>
                <a:gd name="f405" fmla="*/ f346 f168 1"/>
                <a:gd name="f406" fmla="*/ f347 f169 1"/>
                <a:gd name="f407" fmla="*/ f348 f1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4">
                  <a:pos x="f353" y="f354"/>
                </a:cxn>
                <a:cxn ang="f234">
                  <a:pos x="f355" y="f356"/>
                </a:cxn>
                <a:cxn ang="f234">
                  <a:pos x="f357" y="f358"/>
                </a:cxn>
                <a:cxn ang="f234">
                  <a:pos x="f359" y="f360"/>
                </a:cxn>
                <a:cxn ang="f234">
                  <a:pos x="f361" y="f362"/>
                </a:cxn>
                <a:cxn ang="f234">
                  <a:pos x="f363" y="f364"/>
                </a:cxn>
                <a:cxn ang="f234">
                  <a:pos x="f365" y="f366"/>
                </a:cxn>
                <a:cxn ang="f234">
                  <a:pos x="f367" y="f368"/>
                </a:cxn>
                <a:cxn ang="f234">
                  <a:pos x="f369" y="f370"/>
                </a:cxn>
                <a:cxn ang="f234">
                  <a:pos x="f371" y="f372"/>
                </a:cxn>
                <a:cxn ang="f234">
                  <a:pos x="f373" y="f374"/>
                </a:cxn>
                <a:cxn ang="f234">
                  <a:pos x="f375" y="f376"/>
                </a:cxn>
                <a:cxn ang="f234">
                  <a:pos x="f377" y="f378"/>
                </a:cxn>
                <a:cxn ang="f234">
                  <a:pos x="f379" y="f380"/>
                </a:cxn>
                <a:cxn ang="f234">
                  <a:pos x="f381" y="f382"/>
                </a:cxn>
                <a:cxn ang="f234">
                  <a:pos x="f383" y="f384"/>
                </a:cxn>
                <a:cxn ang="f234">
                  <a:pos x="f385" y="f386"/>
                </a:cxn>
                <a:cxn ang="f234">
                  <a:pos x="f387" y="f388"/>
                </a:cxn>
                <a:cxn ang="f234">
                  <a:pos x="f389" y="f390"/>
                </a:cxn>
                <a:cxn ang="f234">
                  <a:pos x="f391" y="f392"/>
                </a:cxn>
                <a:cxn ang="f234">
                  <a:pos x="f393" y="f394"/>
                </a:cxn>
                <a:cxn ang="f234">
                  <a:pos x="f395" y="f396"/>
                </a:cxn>
                <a:cxn ang="f234">
                  <a:pos x="f397" y="f398"/>
                </a:cxn>
                <a:cxn ang="f234">
                  <a:pos x="f399" y="f400"/>
                </a:cxn>
                <a:cxn ang="f234">
                  <a:pos x="f401" y="f402"/>
                </a:cxn>
                <a:cxn ang="f234">
                  <a:pos x="f403" y="f404"/>
                </a:cxn>
                <a:cxn ang="f234">
                  <a:pos x="f405" y="f406"/>
                </a:cxn>
                <a:cxn ang="f234">
                  <a:pos x="f407" y="f398"/>
                </a:cxn>
              </a:cxnLst>
              <a:rect l="f349" t="f352" r="f350" b="f351"/>
              <a:pathLst>
                <a:path w="653591" h="10477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lose/>
                  <a:moveTo>
                    <a:pt x="f136" y="f137"/>
                  </a:move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3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orma libre: forma 42">
              <a:extLst>
                <a:ext uri="{FF2B5EF4-FFF2-40B4-BE49-F238E27FC236}">
                  <a16:creationId xmlns:a16="http://schemas.microsoft.com/office/drawing/2014/main" id="{C9B82C97-699B-47D4-A87B-BA79D5EF3C91}"/>
                </a:ext>
              </a:extLst>
            </p:cNvPr>
            <p:cNvSpPr/>
            <p:nvPr/>
          </p:nvSpPr>
          <p:spPr>
            <a:xfrm>
              <a:off x="6645941" y="1249518"/>
              <a:ext cx="713625" cy="1090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9913"/>
                <a:gd name="f7" fmla="val 657073"/>
                <a:gd name="f8" fmla="val 195657"/>
                <a:gd name="f9" fmla="val 524117"/>
                <a:gd name="f10" fmla="val 239281"/>
                <a:gd name="f11" fmla="val 519164"/>
                <a:gd name="f12" fmla="val 276429"/>
                <a:gd name="f13" fmla="val 515259"/>
                <a:gd name="f14" fmla="val 313481"/>
                <a:gd name="f15" fmla="val 510591"/>
                <a:gd name="f16" fmla="val 338055"/>
                <a:gd name="f17" fmla="val 507448"/>
                <a:gd name="f18" fmla="val 362439"/>
                <a:gd name="f19" fmla="val 508306"/>
                <a:gd name="f20" fmla="val 386347"/>
                <a:gd name="f21" fmla="val 514116"/>
                <a:gd name="f22" fmla="val 409398"/>
                <a:gd name="f23" fmla="val 519640"/>
                <a:gd name="f24" fmla="val 426352"/>
                <a:gd name="f25" fmla="val 532023"/>
                <a:gd name="f26" fmla="val 429400"/>
                <a:gd name="f27" fmla="val 557931"/>
                <a:gd name="f28" fmla="val 432448"/>
                <a:gd name="f29" fmla="val 584791"/>
                <a:gd name="f30" fmla="val 421875"/>
                <a:gd name="f31" fmla="val 607080"/>
                <a:gd name="f32" fmla="val 398634"/>
                <a:gd name="f33" fmla="val 619177"/>
                <a:gd name="f34" fmla="val 364630"/>
                <a:gd name="f35" fmla="val 636893"/>
                <a:gd name="f36" fmla="val 327197"/>
                <a:gd name="f37" fmla="val 641465"/>
                <a:gd name="f38" fmla="val 289859"/>
                <a:gd name="f39" fmla="val 644894"/>
                <a:gd name="f40" fmla="val 216135"/>
                <a:gd name="f41" fmla="val 651752"/>
                <a:gd name="f42" fmla="val 142698"/>
                <a:gd name="f43" fmla="val 662325"/>
                <a:gd name="f44" fmla="val 68212"/>
                <a:gd name="f45" fmla="val 654038"/>
                <a:gd name="f46" fmla="val 38494"/>
                <a:gd name="f47" fmla="val 650704"/>
                <a:gd name="f48" fmla="val 16110"/>
                <a:gd name="f49" fmla="val 640513"/>
                <a:gd name="f50" fmla="val 7443"/>
                <a:gd name="f51" fmla="val 610414"/>
                <a:gd name="f52" fmla="val -1987"/>
                <a:gd name="f53" fmla="val 577362"/>
                <a:gd name="f54" fmla="val -7131"/>
                <a:gd name="f55" fmla="val 544405"/>
                <a:gd name="f56" fmla="val 21540"/>
                <a:gd name="f57" fmla="val 516973"/>
                <a:gd name="f58" fmla="val 62211"/>
                <a:gd name="f59" fmla="val 478016"/>
                <a:gd name="f60" fmla="val 100502"/>
                <a:gd name="f61" fmla="val 436868"/>
                <a:gd name="f62" fmla="val 137268"/>
                <a:gd name="f63" fmla="val 394291"/>
                <a:gd name="f64" fmla="val 178893"/>
                <a:gd name="f65" fmla="val 346095"/>
                <a:gd name="f66" fmla="val 218707"/>
                <a:gd name="f67" fmla="val 296660"/>
                <a:gd name="f68" fmla="val 248997"/>
                <a:gd name="f69" fmla="val 240177"/>
                <a:gd name="f70" fmla="val 253188"/>
                <a:gd name="f71" fmla="val 232271"/>
                <a:gd name="f72" fmla="val 257950"/>
                <a:gd name="f73" fmla="val 224175"/>
                <a:gd name="f74" fmla="val 259665"/>
                <a:gd name="f75" fmla="val 215602"/>
                <a:gd name="f76" fmla="val 263379"/>
                <a:gd name="f77" fmla="val 196933"/>
                <a:gd name="f78" fmla="val 265284"/>
                <a:gd name="f79" fmla="val 177788"/>
                <a:gd name="f80" fmla="val 246520"/>
                <a:gd name="f81" fmla="val 164739"/>
                <a:gd name="f82" fmla="val 228613"/>
                <a:gd name="f83" fmla="val 152261"/>
                <a:gd name="f84" fmla="val 213278"/>
                <a:gd name="f85" fmla="val 162929"/>
                <a:gd name="f86" fmla="val 199562"/>
                <a:gd name="f87" fmla="val 172644"/>
                <a:gd name="f88" fmla="val 186417"/>
                <a:gd name="f89" fmla="val 181979"/>
                <a:gd name="f90" fmla="val 175178"/>
                <a:gd name="f91" fmla="val 194171"/>
                <a:gd name="f92" fmla="val 163272"/>
                <a:gd name="f93" fmla="val 205220"/>
                <a:gd name="f94" fmla="val 153080"/>
                <a:gd name="f95" fmla="val 214650"/>
                <a:gd name="f96" fmla="val 143174"/>
                <a:gd name="f97" fmla="val 130601"/>
                <a:gd name="f98" fmla="val 230652"/>
                <a:gd name="f99" fmla="val 105931"/>
                <a:gd name="f100" fmla="val 243415"/>
                <a:gd name="f101" fmla="val 80499"/>
                <a:gd name="f102" fmla="val 248464"/>
                <a:gd name="f103" fmla="val 56496"/>
                <a:gd name="f104" fmla="val 231700"/>
                <a:gd name="f105" fmla="val 32398"/>
                <a:gd name="f106" fmla="val 214840"/>
                <a:gd name="f107" fmla="val 28779"/>
                <a:gd name="f108" fmla="val 188551"/>
                <a:gd name="f109" fmla="val 32874"/>
                <a:gd name="f110" fmla="val 161500"/>
                <a:gd name="f111" fmla="val 42399"/>
                <a:gd name="f112" fmla="val 98445"/>
                <a:gd name="f113" fmla="val 78690"/>
                <a:gd name="f114" fmla="val 52915"/>
                <a:gd name="f115" fmla="val 134220"/>
                <a:gd name="f116" fmla="val 26055"/>
                <a:gd name="f117" fmla="val 206610"/>
                <a:gd name="f118" fmla="val -8997"/>
                <a:gd name="f119" fmla="val 281001"/>
                <a:gd name="f120" fmla="val -11188"/>
                <a:gd name="f121" fmla="val 350628"/>
                <a:gd name="f122" fmla="val 34913"/>
                <a:gd name="f123" fmla="val 397396"/>
                <a:gd name="f124" fmla="val 65774"/>
                <a:gd name="f125" fmla="val 413493"/>
                <a:gd name="f126" fmla="val 112828"/>
                <a:gd name="f127" fmla="val 407397"/>
                <a:gd name="f128" fmla="val 166834"/>
                <a:gd name="f129" fmla="val 395967"/>
                <a:gd name="f130" fmla="val 268466"/>
                <a:gd name="f131" fmla="val 340341"/>
                <a:gd name="f132" fmla="val 349048"/>
                <a:gd name="f133" fmla="val 279286"/>
                <a:gd name="f134" fmla="val 426295"/>
                <a:gd name="f135" fmla="val 254140"/>
                <a:gd name="f136" fmla="val 458109"/>
                <a:gd name="f137" fmla="val 226613"/>
                <a:gd name="f138" fmla="val 487922"/>
                <a:gd name="f139" fmla="val 524022"/>
                <a:gd name="f140" fmla="+- 0 0 -90"/>
                <a:gd name="f141" fmla="*/ f3 1 429913"/>
                <a:gd name="f142" fmla="*/ f4 1 657073"/>
                <a:gd name="f143" fmla="val f5"/>
                <a:gd name="f144" fmla="val f6"/>
                <a:gd name="f145" fmla="val f7"/>
                <a:gd name="f146" fmla="*/ f140 f0 1"/>
                <a:gd name="f147" fmla="+- f145 0 f143"/>
                <a:gd name="f148" fmla="+- f144 0 f143"/>
                <a:gd name="f149" fmla="*/ f146 1 f2"/>
                <a:gd name="f150" fmla="*/ f148 1 429913"/>
                <a:gd name="f151" fmla="*/ f147 1 657073"/>
                <a:gd name="f152" fmla="*/ 195657 f148 1"/>
                <a:gd name="f153" fmla="*/ 524117 f147 1"/>
                <a:gd name="f154" fmla="*/ 313481 f148 1"/>
                <a:gd name="f155" fmla="*/ 510591 f147 1"/>
                <a:gd name="f156" fmla="*/ 386347 f148 1"/>
                <a:gd name="f157" fmla="*/ 514116 f147 1"/>
                <a:gd name="f158" fmla="*/ 429400 f148 1"/>
                <a:gd name="f159" fmla="*/ 557931 f147 1"/>
                <a:gd name="f160" fmla="*/ 398634 f148 1"/>
                <a:gd name="f161" fmla="*/ 619177 f147 1"/>
                <a:gd name="f162" fmla="*/ 289859 f148 1"/>
                <a:gd name="f163" fmla="*/ 644894 f147 1"/>
                <a:gd name="f164" fmla="*/ 68212 f148 1"/>
                <a:gd name="f165" fmla="*/ 654038 f147 1"/>
                <a:gd name="f166" fmla="*/ 7443 f148 1"/>
                <a:gd name="f167" fmla="*/ 610414 f147 1"/>
                <a:gd name="f168" fmla="*/ 21540 f148 1"/>
                <a:gd name="f169" fmla="*/ 516973 f147 1"/>
                <a:gd name="f170" fmla="*/ 137268 f148 1"/>
                <a:gd name="f171" fmla="*/ 394291 f147 1"/>
                <a:gd name="f172" fmla="*/ 248997 f148 1"/>
                <a:gd name="f173" fmla="*/ 240177 f147 1"/>
                <a:gd name="f174" fmla="*/ 259665 f148 1"/>
                <a:gd name="f175" fmla="*/ 215602 f147 1"/>
                <a:gd name="f176" fmla="*/ 246520 f148 1"/>
                <a:gd name="f177" fmla="*/ 164739 f147 1"/>
                <a:gd name="f178" fmla="*/ 199562 f148 1"/>
                <a:gd name="f179" fmla="*/ 172644 f147 1"/>
                <a:gd name="f180" fmla="*/ 163272 f148 1"/>
                <a:gd name="f181" fmla="*/ 205220 f147 1"/>
                <a:gd name="f182" fmla="*/ 130601 f148 1"/>
                <a:gd name="f183" fmla="*/ 230652 f147 1"/>
                <a:gd name="f184" fmla="*/ 56496 f148 1"/>
                <a:gd name="f185" fmla="*/ 231700 f147 1"/>
                <a:gd name="f186" fmla="*/ 32874 f148 1"/>
                <a:gd name="f187" fmla="*/ 161500 f147 1"/>
                <a:gd name="f188" fmla="*/ 134220 f148 1"/>
                <a:gd name="f189" fmla="*/ 26055 f147 1"/>
                <a:gd name="f190" fmla="*/ 350628 f148 1"/>
                <a:gd name="f191" fmla="*/ 34913 f147 1"/>
                <a:gd name="f192" fmla="*/ 407397 f148 1"/>
                <a:gd name="f193" fmla="*/ 166834 f147 1"/>
                <a:gd name="f194" fmla="*/ 279286 f148 1"/>
                <a:gd name="f195" fmla="*/ 426295 f147 1"/>
                <a:gd name="f196" fmla="*/ 524022 f147 1"/>
                <a:gd name="f197" fmla="+- f149 0 f1"/>
                <a:gd name="f198" fmla="*/ f152 1 429913"/>
                <a:gd name="f199" fmla="*/ f153 1 657073"/>
                <a:gd name="f200" fmla="*/ f154 1 429913"/>
                <a:gd name="f201" fmla="*/ f155 1 657073"/>
                <a:gd name="f202" fmla="*/ f156 1 429913"/>
                <a:gd name="f203" fmla="*/ f157 1 657073"/>
                <a:gd name="f204" fmla="*/ f158 1 429913"/>
                <a:gd name="f205" fmla="*/ f159 1 657073"/>
                <a:gd name="f206" fmla="*/ f160 1 429913"/>
                <a:gd name="f207" fmla="*/ f161 1 657073"/>
                <a:gd name="f208" fmla="*/ f162 1 429913"/>
                <a:gd name="f209" fmla="*/ f163 1 657073"/>
                <a:gd name="f210" fmla="*/ f164 1 429913"/>
                <a:gd name="f211" fmla="*/ f165 1 657073"/>
                <a:gd name="f212" fmla="*/ f166 1 429913"/>
                <a:gd name="f213" fmla="*/ f167 1 657073"/>
                <a:gd name="f214" fmla="*/ f168 1 429913"/>
                <a:gd name="f215" fmla="*/ f169 1 657073"/>
                <a:gd name="f216" fmla="*/ f170 1 429913"/>
                <a:gd name="f217" fmla="*/ f171 1 657073"/>
                <a:gd name="f218" fmla="*/ f172 1 429913"/>
                <a:gd name="f219" fmla="*/ f173 1 657073"/>
                <a:gd name="f220" fmla="*/ f174 1 429913"/>
                <a:gd name="f221" fmla="*/ f175 1 657073"/>
                <a:gd name="f222" fmla="*/ f176 1 429913"/>
                <a:gd name="f223" fmla="*/ f177 1 657073"/>
                <a:gd name="f224" fmla="*/ f178 1 429913"/>
                <a:gd name="f225" fmla="*/ f179 1 657073"/>
                <a:gd name="f226" fmla="*/ f180 1 429913"/>
                <a:gd name="f227" fmla="*/ f181 1 657073"/>
                <a:gd name="f228" fmla="*/ f182 1 429913"/>
                <a:gd name="f229" fmla="*/ f183 1 657073"/>
                <a:gd name="f230" fmla="*/ f184 1 429913"/>
                <a:gd name="f231" fmla="*/ f185 1 657073"/>
                <a:gd name="f232" fmla="*/ f186 1 429913"/>
                <a:gd name="f233" fmla="*/ f187 1 657073"/>
                <a:gd name="f234" fmla="*/ f188 1 429913"/>
                <a:gd name="f235" fmla="*/ f189 1 657073"/>
                <a:gd name="f236" fmla="*/ f190 1 429913"/>
                <a:gd name="f237" fmla="*/ f191 1 657073"/>
                <a:gd name="f238" fmla="*/ f192 1 429913"/>
                <a:gd name="f239" fmla="*/ f193 1 657073"/>
                <a:gd name="f240" fmla="*/ f194 1 429913"/>
                <a:gd name="f241" fmla="*/ f195 1 657073"/>
                <a:gd name="f242" fmla="*/ f196 1 657073"/>
                <a:gd name="f243" fmla="*/ f143 1 f150"/>
                <a:gd name="f244" fmla="*/ f144 1 f150"/>
                <a:gd name="f245" fmla="*/ f143 1 f151"/>
                <a:gd name="f246" fmla="*/ f145 1 f151"/>
                <a:gd name="f247" fmla="*/ f198 1 f150"/>
                <a:gd name="f248" fmla="*/ f199 1 f151"/>
                <a:gd name="f249" fmla="*/ f200 1 f150"/>
                <a:gd name="f250" fmla="*/ f201 1 f151"/>
                <a:gd name="f251" fmla="*/ f202 1 f150"/>
                <a:gd name="f252" fmla="*/ f203 1 f151"/>
                <a:gd name="f253" fmla="*/ f204 1 f150"/>
                <a:gd name="f254" fmla="*/ f205 1 f151"/>
                <a:gd name="f255" fmla="*/ f206 1 f150"/>
                <a:gd name="f256" fmla="*/ f207 1 f151"/>
                <a:gd name="f257" fmla="*/ f208 1 f150"/>
                <a:gd name="f258" fmla="*/ f209 1 f151"/>
                <a:gd name="f259" fmla="*/ f210 1 f150"/>
                <a:gd name="f260" fmla="*/ f211 1 f151"/>
                <a:gd name="f261" fmla="*/ f212 1 f150"/>
                <a:gd name="f262" fmla="*/ f213 1 f151"/>
                <a:gd name="f263" fmla="*/ f214 1 f150"/>
                <a:gd name="f264" fmla="*/ f215 1 f151"/>
                <a:gd name="f265" fmla="*/ f216 1 f150"/>
                <a:gd name="f266" fmla="*/ f217 1 f151"/>
                <a:gd name="f267" fmla="*/ f218 1 f150"/>
                <a:gd name="f268" fmla="*/ f219 1 f151"/>
                <a:gd name="f269" fmla="*/ f220 1 f150"/>
                <a:gd name="f270" fmla="*/ f221 1 f151"/>
                <a:gd name="f271" fmla="*/ f222 1 f150"/>
                <a:gd name="f272" fmla="*/ f223 1 f151"/>
                <a:gd name="f273" fmla="*/ f224 1 f150"/>
                <a:gd name="f274" fmla="*/ f225 1 f151"/>
                <a:gd name="f275" fmla="*/ f226 1 f150"/>
                <a:gd name="f276" fmla="*/ f227 1 f151"/>
                <a:gd name="f277" fmla="*/ f228 1 f150"/>
                <a:gd name="f278" fmla="*/ f229 1 f151"/>
                <a:gd name="f279" fmla="*/ f230 1 f150"/>
                <a:gd name="f280" fmla="*/ f231 1 f151"/>
                <a:gd name="f281" fmla="*/ f232 1 f150"/>
                <a:gd name="f282" fmla="*/ f233 1 f151"/>
                <a:gd name="f283" fmla="*/ f234 1 f150"/>
                <a:gd name="f284" fmla="*/ f235 1 f151"/>
                <a:gd name="f285" fmla="*/ f236 1 f150"/>
                <a:gd name="f286" fmla="*/ f237 1 f151"/>
                <a:gd name="f287" fmla="*/ f238 1 f150"/>
                <a:gd name="f288" fmla="*/ f239 1 f151"/>
                <a:gd name="f289" fmla="*/ f240 1 f150"/>
                <a:gd name="f290" fmla="*/ f241 1 f151"/>
                <a:gd name="f291" fmla="*/ f242 1 f151"/>
                <a:gd name="f292" fmla="*/ f243 f141 1"/>
                <a:gd name="f293" fmla="*/ f244 f141 1"/>
                <a:gd name="f294" fmla="*/ f246 f142 1"/>
                <a:gd name="f295" fmla="*/ f245 f142 1"/>
                <a:gd name="f296" fmla="*/ f247 f141 1"/>
                <a:gd name="f297" fmla="*/ f248 f142 1"/>
                <a:gd name="f298" fmla="*/ f249 f141 1"/>
                <a:gd name="f299" fmla="*/ f250 f142 1"/>
                <a:gd name="f300" fmla="*/ f251 f141 1"/>
                <a:gd name="f301" fmla="*/ f252 f142 1"/>
                <a:gd name="f302" fmla="*/ f253 f141 1"/>
                <a:gd name="f303" fmla="*/ f254 f142 1"/>
                <a:gd name="f304" fmla="*/ f255 f141 1"/>
                <a:gd name="f305" fmla="*/ f256 f142 1"/>
                <a:gd name="f306" fmla="*/ f257 f141 1"/>
                <a:gd name="f307" fmla="*/ f258 f142 1"/>
                <a:gd name="f308" fmla="*/ f259 f141 1"/>
                <a:gd name="f309" fmla="*/ f260 f142 1"/>
                <a:gd name="f310" fmla="*/ f261 f141 1"/>
                <a:gd name="f311" fmla="*/ f262 f142 1"/>
                <a:gd name="f312" fmla="*/ f263 f141 1"/>
                <a:gd name="f313" fmla="*/ f264 f142 1"/>
                <a:gd name="f314" fmla="*/ f265 f141 1"/>
                <a:gd name="f315" fmla="*/ f266 f142 1"/>
                <a:gd name="f316" fmla="*/ f267 f141 1"/>
                <a:gd name="f317" fmla="*/ f268 f142 1"/>
                <a:gd name="f318" fmla="*/ f269 f141 1"/>
                <a:gd name="f319" fmla="*/ f270 f142 1"/>
                <a:gd name="f320" fmla="*/ f271 f141 1"/>
                <a:gd name="f321" fmla="*/ f272 f142 1"/>
                <a:gd name="f322" fmla="*/ f273 f141 1"/>
                <a:gd name="f323" fmla="*/ f274 f142 1"/>
                <a:gd name="f324" fmla="*/ f275 f141 1"/>
                <a:gd name="f325" fmla="*/ f276 f142 1"/>
                <a:gd name="f326" fmla="*/ f277 f141 1"/>
                <a:gd name="f327" fmla="*/ f278 f142 1"/>
                <a:gd name="f328" fmla="*/ f279 f141 1"/>
                <a:gd name="f329" fmla="*/ f280 f142 1"/>
                <a:gd name="f330" fmla="*/ f281 f141 1"/>
                <a:gd name="f331" fmla="*/ f282 f142 1"/>
                <a:gd name="f332" fmla="*/ f283 f141 1"/>
                <a:gd name="f333" fmla="*/ f284 f142 1"/>
                <a:gd name="f334" fmla="*/ f285 f141 1"/>
                <a:gd name="f335" fmla="*/ f286 f142 1"/>
                <a:gd name="f336" fmla="*/ f287 f141 1"/>
                <a:gd name="f337" fmla="*/ f288 f142 1"/>
                <a:gd name="f338" fmla="*/ f289 f141 1"/>
                <a:gd name="f339" fmla="*/ f290 f142 1"/>
                <a:gd name="f340" fmla="*/ f291 f1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7">
                  <a:pos x="f296" y="f297"/>
                </a:cxn>
                <a:cxn ang="f197">
                  <a:pos x="f298" y="f299"/>
                </a:cxn>
                <a:cxn ang="f197">
                  <a:pos x="f300" y="f301"/>
                </a:cxn>
                <a:cxn ang="f197">
                  <a:pos x="f302" y="f303"/>
                </a:cxn>
                <a:cxn ang="f197">
                  <a:pos x="f304" y="f305"/>
                </a:cxn>
                <a:cxn ang="f197">
                  <a:pos x="f306" y="f307"/>
                </a:cxn>
                <a:cxn ang="f197">
                  <a:pos x="f308" y="f309"/>
                </a:cxn>
                <a:cxn ang="f197">
                  <a:pos x="f310" y="f311"/>
                </a:cxn>
                <a:cxn ang="f197">
                  <a:pos x="f312" y="f313"/>
                </a:cxn>
                <a:cxn ang="f197">
                  <a:pos x="f314" y="f315"/>
                </a:cxn>
                <a:cxn ang="f197">
                  <a:pos x="f316" y="f317"/>
                </a:cxn>
                <a:cxn ang="f197">
                  <a:pos x="f318" y="f319"/>
                </a:cxn>
                <a:cxn ang="f197">
                  <a:pos x="f320" y="f321"/>
                </a:cxn>
                <a:cxn ang="f197">
                  <a:pos x="f322" y="f323"/>
                </a:cxn>
                <a:cxn ang="f197">
                  <a:pos x="f324" y="f325"/>
                </a:cxn>
                <a:cxn ang="f197">
                  <a:pos x="f326" y="f327"/>
                </a:cxn>
                <a:cxn ang="f197">
                  <a:pos x="f328" y="f329"/>
                </a:cxn>
                <a:cxn ang="f197">
                  <a:pos x="f330" y="f331"/>
                </a:cxn>
                <a:cxn ang="f197">
                  <a:pos x="f332" y="f333"/>
                </a:cxn>
                <a:cxn ang="f197">
                  <a:pos x="f334" y="f335"/>
                </a:cxn>
                <a:cxn ang="f197">
                  <a:pos x="f336" y="f337"/>
                </a:cxn>
                <a:cxn ang="f197">
                  <a:pos x="f338" y="f339"/>
                </a:cxn>
                <a:cxn ang="f197">
                  <a:pos x="f296" y="f340"/>
                </a:cxn>
              </a:cxnLst>
              <a:rect l="f292" t="f295" r="f293" b="f294"/>
              <a:pathLst>
                <a:path w="429913" h="6570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73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8" y="f139"/>
                  </a:cubicBezTo>
                  <a:close/>
                </a:path>
              </a:pathLst>
            </a:custGeom>
            <a:solidFill>
              <a:srgbClr val="CB9A5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orma libre: forma 43">
              <a:extLst>
                <a:ext uri="{FF2B5EF4-FFF2-40B4-BE49-F238E27FC236}">
                  <a16:creationId xmlns:a16="http://schemas.microsoft.com/office/drawing/2014/main" id="{F1DFD540-3FD7-4049-A4AD-92E3EE290FC4}"/>
                </a:ext>
              </a:extLst>
            </p:cNvPr>
            <p:cNvSpPr/>
            <p:nvPr/>
          </p:nvSpPr>
          <p:spPr>
            <a:xfrm>
              <a:off x="4987795" y="1252901"/>
              <a:ext cx="714118" cy="10863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0213"/>
                <a:gd name="f7" fmla="val 654463"/>
                <a:gd name="f8" fmla="val 195410"/>
                <a:gd name="f9" fmla="val 521697"/>
                <a:gd name="f10" fmla="val 240083"/>
                <a:gd name="f11" fmla="val 516744"/>
                <a:gd name="f12" fmla="val 277706"/>
                <a:gd name="f13" fmla="val 512743"/>
                <a:gd name="f14" fmla="val 315330"/>
                <a:gd name="f15" fmla="val 508362"/>
                <a:gd name="f16" fmla="val 339809"/>
                <a:gd name="f17" fmla="val 505599"/>
                <a:gd name="f18" fmla="val 364193"/>
                <a:gd name="f19" fmla="val 505790"/>
                <a:gd name="f20" fmla="val 388101"/>
                <a:gd name="f21" fmla="val 512076"/>
                <a:gd name="f22" fmla="val 410580"/>
                <a:gd name="f23" fmla="val 517982"/>
                <a:gd name="f24" fmla="val 425820"/>
                <a:gd name="f25" fmla="val 531793"/>
                <a:gd name="f26" fmla="val 429344"/>
                <a:gd name="f27" fmla="val 555225"/>
                <a:gd name="f28" fmla="val 432869"/>
                <a:gd name="f29" fmla="val 578656"/>
                <a:gd name="f30" fmla="val 598468"/>
                <a:gd name="f31" fmla="val 405627"/>
                <a:gd name="f32" fmla="val 612851"/>
                <a:gd name="f33" fmla="val 389911"/>
                <a:gd name="f34" fmla="val 623995"/>
                <a:gd name="f35" fmla="val 372004"/>
                <a:gd name="f36" fmla="val 629234"/>
                <a:gd name="f37" fmla="val 353430"/>
                <a:gd name="f38" fmla="val 632377"/>
                <a:gd name="f39" fmla="val 258561"/>
                <a:gd name="f40" fmla="val 648474"/>
                <a:gd name="f41" fmla="val 163502"/>
                <a:gd name="f42" fmla="val 660190"/>
                <a:gd name="f43" fmla="val 66918"/>
                <a:gd name="f44" fmla="val 651522"/>
                <a:gd name="f45" fmla="val 37962"/>
                <a:gd name="f46" fmla="val 648951"/>
                <a:gd name="f47" fmla="val 16531"/>
                <a:gd name="f48" fmla="val 638664"/>
                <a:gd name="f49" fmla="val 8149"/>
                <a:gd name="f50" fmla="val 609422"/>
                <a:gd name="f51" fmla="val -1186"/>
                <a:gd name="f52" fmla="val 576656"/>
                <a:gd name="f53" fmla="val -8234"/>
                <a:gd name="f54" fmla="val 543795"/>
                <a:gd name="f55" fmla="val 20722"/>
                <a:gd name="f56" fmla="val 515982"/>
                <a:gd name="f57" fmla="val 58917"/>
                <a:gd name="f58" fmla="val 479310"/>
                <a:gd name="f59" fmla="val 95207"/>
                <a:gd name="f60" fmla="val 440734"/>
                <a:gd name="f61" fmla="val 130164"/>
                <a:gd name="f62" fmla="val 400920"/>
                <a:gd name="f63" fmla="val 171503"/>
                <a:gd name="f64" fmla="val 353676"/>
                <a:gd name="f65" fmla="val 211412"/>
                <a:gd name="f66" fmla="val 305384"/>
                <a:gd name="f67" fmla="val 242464"/>
                <a:gd name="f68" fmla="val 250425"/>
                <a:gd name="f69" fmla="val 247226"/>
                <a:gd name="f70" fmla="val 241947"/>
                <a:gd name="f71" fmla="val 252275"/>
                <a:gd name="f72" fmla="val 233470"/>
                <a:gd name="f73" fmla="val 256275"/>
                <a:gd name="f74" fmla="val 224612"/>
                <a:gd name="f75" fmla="val 267038"/>
                <a:gd name="f76" fmla="val 200609"/>
                <a:gd name="f77" fmla="val 263800"/>
                <a:gd name="f78" fmla="val 175177"/>
                <a:gd name="f79" fmla="val 247988"/>
                <a:gd name="f80" fmla="val 163938"/>
                <a:gd name="f81" fmla="val 226081"/>
                <a:gd name="f82" fmla="val 148317"/>
                <a:gd name="f83" fmla="val 209126"/>
                <a:gd name="f84" fmla="val 163176"/>
                <a:gd name="f85" fmla="val 193410"/>
                <a:gd name="f86" fmla="val 175558"/>
                <a:gd name="f87" fmla="val 175503"/>
                <a:gd name="f88" fmla="val 189560"/>
                <a:gd name="f89" fmla="val 159882"/>
                <a:gd name="f90" fmla="val 206514"/>
                <a:gd name="f91" fmla="val 142070"/>
                <a:gd name="f92" fmla="val 220707"/>
                <a:gd name="f93" fmla="val 117401"/>
                <a:gd name="f94" fmla="val 240519"/>
                <a:gd name="f95" fmla="val 89492"/>
                <a:gd name="f96" fmla="val 247377"/>
                <a:gd name="f97" fmla="val 60060"/>
                <a:gd name="f98" fmla="val 232327"/>
                <a:gd name="f99" fmla="val 37391"/>
                <a:gd name="f100" fmla="val 27580"/>
                <a:gd name="f101" fmla="val 188322"/>
                <a:gd name="f102" fmla="val 33771"/>
                <a:gd name="f103" fmla="val 154032"/>
                <a:gd name="f104" fmla="val 48059"/>
                <a:gd name="f105" fmla="val 75641"/>
                <a:gd name="f106" fmla="val 119496"/>
                <a:gd name="f107" fmla="val 12300"/>
                <a:gd name="f108" fmla="val 204554"/>
                <a:gd name="f109" fmla="val 2108"/>
                <a:gd name="f110" fmla="val 233987"/>
                <a:gd name="f111" fmla="val -1416"/>
                <a:gd name="f112" fmla="val 262943"/>
                <a:gd name="f113" fmla="val -845"/>
                <a:gd name="f114" fmla="val 291803"/>
                <a:gd name="f115" fmla="val 6299"/>
                <a:gd name="f116" fmla="val 383148"/>
                <a:gd name="f117" fmla="val 28968"/>
                <a:gd name="f118" fmla="val 425725"/>
                <a:gd name="f119" fmla="val 105645"/>
                <a:gd name="f120" fmla="val 402293"/>
                <a:gd name="f121" fmla="val 196989"/>
                <a:gd name="f122" fmla="val 375909"/>
                <a:gd name="f123" fmla="val 299764"/>
                <a:gd name="f124" fmla="val 316949"/>
                <a:gd name="f125" fmla="val 382346"/>
                <a:gd name="f126" fmla="val 249322"/>
                <a:gd name="f127" fmla="val 460641"/>
                <a:gd name="f128" fmla="val 233415"/>
                <a:gd name="f129" fmla="val 479120"/>
                <a:gd name="f130" fmla="val 217032"/>
                <a:gd name="f131" fmla="val 497217"/>
                <a:gd name="f132" fmla="val 195315"/>
                <a:gd name="f133" fmla="val 521792"/>
                <a:gd name="f134" fmla="+- 0 0 -90"/>
                <a:gd name="f135" fmla="*/ f3 1 430213"/>
                <a:gd name="f136" fmla="*/ f4 1 654463"/>
                <a:gd name="f137" fmla="val f5"/>
                <a:gd name="f138" fmla="val f6"/>
                <a:gd name="f139" fmla="val f7"/>
                <a:gd name="f140" fmla="*/ f134 f0 1"/>
                <a:gd name="f141" fmla="+- f139 0 f137"/>
                <a:gd name="f142" fmla="+- f138 0 f137"/>
                <a:gd name="f143" fmla="*/ f140 1 f2"/>
                <a:gd name="f144" fmla="*/ f142 1 430213"/>
                <a:gd name="f145" fmla="*/ f141 1 654463"/>
                <a:gd name="f146" fmla="*/ 195410 f142 1"/>
                <a:gd name="f147" fmla="*/ 521697 f141 1"/>
                <a:gd name="f148" fmla="*/ 315330 f142 1"/>
                <a:gd name="f149" fmla="*/ 508362 f141 1"/>
                <a:gd name="f150" fmla="*/ 388101 f142 1"/>
                <a:gd name="f151" fmla="*/ 512076 f141 1"/>
                <a:gd name="f152" fmla="*/ 429344 f142 1"/>
                <a:gd name="f153" fmla="*/ 555225 f141 1"/>
                <a:gd name="f154" fmla="*/ 405627 f142 1"/>
                <a:gd name="f155" fmla="*/ 612851 f141 1"/>
                <a:gd name="f156" fmla="*/ 353430 f142 1"/>
                <a:gd name="f157" fmla="*/ 632377 f141 1"/>
                <a:gd name="f158" fmla="*/ 66918 f142 1"/>
                <a:gd name="f159" fmla="*/ 651522 f141 1"/>
                <a:gd name="f160" fmla="*/ 8149 f142 1"/>
                <a:gd name="f161" fmla="*/ 609422 f141 1"/>
                <a:gd name="f162" fmla="*/ 20722 f142 1"/>
                <a:gd name="f163" fmla="*/ 515982 f141 1"/>
                <a:gd name="f164" fmla="*/ 130164 f142 1"/>
                <a:gd name="f165" fmla="*/ 400920 f141 1"/>
                <a:gd name="f166" fmla="*/ 242464 f142 1"/>
                <a:gd name="f167" fmla="*/ 250425 f141 1"/>
                <a:gd name="f168" fmla="*/ 256275 f142 1"/>
                <a:gd name="f169" fmla="*/ 224612 f141 1"/>
                <a:gd name="f170" fmla="*/ 247988 f142 1"/>
                <a:gd name="f171" fmla="*/ 163938 f141 1"/>
                <a:gd name="f172" fmla="*/ 193410 f142 1"/>
                <a:gd name="f173" fmla="*/ 175558 f141 1"/>
                <a:gd name="f174" fmla="*/ 142070 f142 1"/>
                <a:gd name="f175" fmla="*/ 220707 f141 1"/>
                <a:gd name="f176" fmla="*/ 60060 f142 1"/>
                <a:gd name="f177" fmla="*/ 232327 f141 1"/>
                <a:gd name="f178" fmla="*/ 33771 f142 1"/>
                <a:gd name="f179" fmla="*/ 154032 f141 1"/>
                <a:gd name="f180" fmla="*/ 204554 f142 1"/>
                <a:gd name="f181" fmla="*/ 2108 f141 1"/>
                <a:gd name="f182" fmla="*/ 291803 f142 1"/>
                <a:gd name="f183" fmla="*/ 6299 f141 1"/>
                <a:gd name="f184" fmla="*/ 402293 f142 1"/>
                <a:gd name="f185" fmla="*/ 196989 f141 1"/>
                <a:gd name="f186" fmla="*/ 249322 f142 1"/>
                <a:gd name="f187" fmla="*/ 460641 f141 1"/>
                <a:gd name="f188" fmla="*/ 195315 f142 1"/>
                <a:gd name="f189" fmla="*/ 521792 f141 1"/>
                <a:gd name="f190" fmla="+- f143 0 f1"/>
                <a:gd name="f191" fmla="*/ f146 1 430213"/>
                <a:gd name="f192" fmla="*/ f147 1 654463"/>
                <a:gd name="f193" fmla="*/ f148 1 430213"/>
                <a:gd name="f194" fmla="*/ f149 1 654463"/>
                <a:gd name="f195" fmla="*/ f150 1 430213"/>
                <a:gd name="f196" fmla="*/ f151 1 654463"/>
                <a:gd name="f197" fmla="*/ f152 1 430213"/>
                <a:gd name="f198" fmla="*/ f153 1 654463"/>
                <a:gd name="f199" fmla="*/ f154 1 430213"/>
                <a:gd name="f200" fmla="*/ f155 1 654463"/>
                <a:gd name="f201" fmla="*/ f156 1 430213"/>
                <a:gd name="f202" fmla="*/ f157 1 654463"/>
                <a:gd name="f203" fmla="*/ f158 1 430213"/>
                <a:gd name="f204" fmla="*/ f159 1 654463"/>
                <a:gd name="f205" fmla="*/ f160 1 430213"/>
                <a:gd name="f206" fmla="*/ f161 1 654463"/>
                <a:gd name="f207" fmla="*/ f162 1 430213"/>
                <a:gd name="f208" fmla="*/ f163 1 654463"/>
                <a:gd name="f209" fmla="*/ f164 1 430213"/>
                <a:gd name="f210" fmla="*/ f165 1 654463"/>
                <a:gd name="f211" fmla="*/ f166 1 430213"/>
                <a:gd name="f212" fmla="*/ f167 1 654463"/>
                <a:gd name="f213" fmla="*/ f168 1 430213"/>
                <a:gd name="f214" fmla="*/ f169 1 654463"/>
                <a:gd name="f215" fmla="*/ f170 1 430213"/>
                <a:gd name="f216" fmla="*/ f171 1 654463"/>
                <a:gd name="f217" fmla="*/ f172 1 430213"/>
                <a:gd name="f218" fmla="*/ f173 1 654463"/>
                <a:gd name="f219" fmla="*/ f174 1 430213"/>
                <a:gd name="f220" fmla="*/ f175 1 654463"/>
                <a:gd name="f221" fmla="*/ f176 1 430213"/>
                <a:gd name="f222" fmla="*/ f177 1 654463"/>
                <a:gd name="f223" fmla="*/ f178 1 430213"/>
                <a:gd name="f224" fmla="*/ f179 1 654463"/>
                <a:gd name="f225" fmla="*/ f180 1 430213"/>
                <a:gd name="f226" fmla="*/ f181 1 654463"/>
                <a:gd name="f227" fmla="*/ f182 1 430213"/>
                <a:gd name="f228" fmla="*/ f183 1 654463"/>
                <a:gd name="f229" fmla="*/ f184 1 430213"/>
                <a:gd name="f230" fmla="*/ f185 1 654463"/>
                <a:gd name="f231" fmla="*/ f186 1 430213"/>
                <a:gd name="f232" fmla="*/ f187 1 654463"/>
                <a:gd name="f233" fmla="*/ f188 1 430213"/>
                <a:gd name="f234" fmla="*/ f189 1 654463"/>
                <a:gd name="f235" fmla="*/ f137 1 f144"/>
                <a:gd name="f236" fmla="*/ f138 1 f144"/>
                <a:gd name="f237" fmla="*/ f137 1 f145"/>
                <a:gd name="f238" fmla="*/ f139 1 f145"/>
                <a:gd name="f239" fmla="*/ f191 1 f144"/>
                <a:gd name="f240" fmla="*/ f192 1 f145"/>
                <a:gd name="f241" fmla="*/ f193 1 f144"/>
                <a:gd name="f242" fmla="*/ f194 1 f145"/>
                <a:gd name="f243" fmla="*/ f195 1 f144"/>
                <a:gd name="f244" fmla="*/ f196 1 f145"/>
                <a:gd name="f245" fmla="*/ f197 1 f144"/>
                <a:gd name="f246" fmla="*/ f198 1 f145"/>
                <a:gd name="f247" fmla="*/ f199 1 f144"/>
                <a:gd name="f248" fmla="*/ f200 1 f145"/>
                <a:gd name="f249" fmla="*/ f201 1 f144"/>
                <a:gd name="f250" fmla="*/ f202 1 f145"/>
                <a:gd name="f251" fmla="*/ f203 1 f144"/>
                <a:gd name="f252" fmla="*/ f204 1 f145"/>
                <a:gd name="f253" fmla="*/ f205 1 f144"/>
                <a:gd name="f254" fmla="*/ f206 1 f145"/>
                <a:gd name="f255" fmla="*/ f207 1 f144"/>
                <a:gd name="f256" fmla="*/ f208 1 f145"/>
                <a:gd name="f257" fmla="*/ f209 1 f144"/>
                <a:gd name="f258" fmla="*/ f210 1 f145"/>
                <a:gd name="f259" fmla="*/ f211 1 f144"/>
                <a:gd name="f260" fmla="*/ f212 1 f145"/>
                <a:gd name="f261" fmla="*/ f213 1 f144"/>
                <a:gd name="f262" fmla="*/ f214 1 f145"/>
                <a:gd name="f263" fmla="*/ f215 1 f144"/>
                <a:gd name="f264" fmla="*/ f216 1 f145"/>
                <a:gd name="f265" fmla="*/ f217 1 f144"/>
                <a:gd name="f266" fmla="*/ f218 1 f145"/>
                <a:gd name="f267" fmla="*/ f219 1 f144"/>
                <a:gd name="f268" fmla="*/ f220 1 f145"/>
                <a:gd name="f269" fmla="*/ f221 1 f144"/>
                <a:gd name="f270" fmla="*/ f222 1 f145"/>
                <a:gd name="f271" fmla="*/ f223 1 f144"/>
                <a:gd name="f272" fmla="*/ f224 1 f145"/>
                <a:gd name="f273" fmla="*/ f225 1 f144"/>
                <a:gd name="f274" fmla="*/ f226 1 f145"/>
                <a:gd name="f275" fmla="*/ f227 1 f144"/>
                <a:gd name="f276" fmla="*/ f228 1 f145"/>
                <a:gd name="f277" fmla="*/ f229 1 f144"/>
                <a:gd name="f278" fmla="*/ f230 1 f145"/>
                <a:gd name="f279" fmla="*/ f231 1 f144"/>
                <a:gd name="f280" fmla="*/ f232 1 f145"/>
                <a:gd name="f281" fmla="*/ f233 1 f144"/>
                <a:gd name="f282" fmla="*/ f234 1 f145"/>
                <a:gd name="f283" fmla="*/ f235 f135 1"/>
                <a:gd name="f284" fmla="*/ f236 f135 1"/>
                <a:gd name="f285" fmla="*/ f238 f136 1"/>
                <a:gd name="f286" fmla="*/ f237 f136 1"/>
                <a:gd name="f287" fmla="*/ f239 f135 1"/>
                <a:gd name="f288" fmla="*/ f240 f136 1"/>
                <a:gd name="f289" fmla="*/ f241 f135 1"/>
                <a:gd name="f290" fmla="*/ f242 f136 1"/>
                <a:gd name="f291" fmla="*/ f243 f135 1"/>
                <a:gd name="f292" fmla="*/ f244 f136 1"/>
                <a:gd name="f293" fmla="*/ f245 f135 1"/>
                <a:gd name="f294" fmla="*/ f246 f136 1"/>
                <a:gd name="f295" fmla="*/ f247 f135 1"/>
                <a:gd name="f296" fmla="*/ f248 f136 1"/>
                <a:gd name="f297" fmla="*/ f249 f135 1"/>
                <a:gd name="f298" fmla="*/ f250 f136 1"/>
                <a:gd name="f299" fmla="*/ f251 f135 1"/>
                <a:gd name="f300" fmla="*/ f252 f136 1"/>
                <a:gd name="f301" fmla="*/ f253 f135 1"/>
                <a:gd name="f302" fmla="*/ f254 f136 1"/>
                <a:gd name="f303" fmla="*/ f255 f135 1"/>
                <a:gd name="f304" fmla="*/ f256 f136 1"/>
                <a:gd name="f305" fmla="*/ f257 f135 1"/>
                <a:gd name="f306" fmla="*/ f258 f136 1"/>
                <a:gd name="f307" fmla="*/ f259 f135 1"/>
                <a:gd name="f308" fmla="*/ f260 f136 1"/>
                <a:gd name="f309" fmla="*/ f261 f135 1"/>
                <a:gd name="f310" fmla="*/ f262 f136 1"/>
                <a:gd name="f311" fmla="*/ f263 f135 1"/>
                <a:gd name="f312" fmla="*/ f264 f136 1"/>
                <a:gd name="f313" fmla="*/ f265 f135 1"/>
                <a:gd name="f314" fmla="*/ f266 f136 1"/>
                <a:gd name="f315" fmla="*/ f267 f135 1"/>
                <a:gd name="f316" fmla="*/ f268 f136 1"/>
                <a:gd name="f317" fmla="*/ f269 f135 1"/>
                <a:gd name="f318" fmla="*/ f270 f136 1"/>
                <a:gd name="f319" fmla="*/ f271 f135 1"/>
                <a:gd name="f320" fmla="*/ f272 f136 1"/>
                <a:gd name="f321" fmla="*/ f273 f135 1"/>
                <a:gd name="f322" fmla="*/ f274 f136 1"/>
                <a:gd name="f323" fmla="*/ f275 f135 1"/>
                <a:gd name="f324" fmla="*/ f276 f136 1"/>
                <a:gd name="f325" fmla="*/ f277 f135 1"/>
                <a:gd name="f326" fmla="*/ f278 f136 1"/>
                <a:gd name="f327" fmla="*/ f279 f135 1"/>
                <a:gd name="f328" fmla="*/ f280 f136 1"/>
                <a:gd name="f329" fmla="*/ f281 f135 1"/>
                <a:gd name="f330" fmla="*/ f282 f1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0">
                  <a:pos x="f287" y="f288"/>
                </a:cxn>
                <a:cxn ang="f190">
                  <a:pos x="f289" y="f290"/>
                </a:cxn>
                <a:cxn ang="f190">
                  <a:pos x="f291" y="f292"/>
                </a:cxn>
                <a:cxn ang="f190">
                  <a:pos x="f293" y="f294"/>
                </a:cxn>
                <a:cxn ang="f190">
                  <a:pos x="f295" y="f296"/>
                </a:cxn>
                <a:cxn ang="f190">
                  <a:pos x="f297" y="f298"/>
                </a:cxn>
                <a:cxn ang="f190">
                  <a:pos x="f299" y="f300"/>
                </a:cxn>
                <a:cxn ang="f190">
                  <a:pos x="f301" y="f302"/>
                </a:cxn>
                <a:cxn ang="f190">
                  <a:pos x="f303" y="f304"/>
                </a:cxn>
                <a:cxn ang="f190">
                  <a:pos x="f305" y="f306"/>
                </a:cxn>
                <a:cxn ang="f190">
                  <a:pos x="f307" y="f308"/>
                </a:cxn>
                <a:cxn ang="f190">
                  <a:pos x="f309" y="f310"/>
                </a:cxn>
                <a:cxn ang="f190">
                  <a:pos x="f311" y="f312"/>
                </a:cxn>
                <a:cxn ang="f190">
                  <a:pos x="f313" y="f314"/>
                </a:cxn>
                <a:cxn ang="f190">
                  <a:pos x="f315" y="f316"/>
                </a:cxn>
                <a:cxn ang="f190">
                  <a:pos x="f317" y="f318"/>
                </a:cxn>
                <a:cxn ang="f190">
                  <a:pos x="f319" y="f320"/>
                </a:cxn>
                <a:cxn ang="f190">
                  <a:pos x="f321" y="f322"/>
                </a:cxn>
                <a:cxn ang="f190">
                  <a:pos x="f323" y="f324"/>
                </a:cxn>
                <a:cxn ang="f190">
                  <a:pos x="f325" y="f326"/>
                </a:cxn>
                <a:cxn ang="f190">
                  <a:pos x="f327" y="f328"/>
                </a:cxn>
                <a:cxn ang="f190">
                  <a:pos x="f329" y="f330"/>
                </a:cxn>
              </a:cxnLst>
              <a:rect l="f283" t="f286" r="f284" b="f285"/>
              <a:pathLst>
                <a:path w="430213" h="65446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24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92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lose/>
                </a:path>
              </a:pathLst>
            </a:custGeom>
            <a:solidFill>
              <a:srgbClr val="CB9A5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orma libre: forma 44">
              <a:extLst>
                <a:ext uri="{FF2B5EF4-FFF2-40B4-BE49-F238E27FC236}">
                  <a16:creationId xmlns:a16="http://schemas.microsoft.com/office/drawing/2014/main" id="{D4314B27-0C18-4840-95C6-16824CEA93CB}"/>
                </a:ext>
              </a:extLst>
            </p:cNvPr>
            <p:cNvSpPr/>
            <p:nvPr/>
          </p:nvSpPr>
          <p:spPr>
            <a:xfrm>
              <a:off x="7418700" y="1247817"/>
              <a:ext cx="645557" cy="11184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8905"/>
                <a:gd name="f7" fmla="val 673805"/>
                <a:gd name="f8" fmla="val 302382"/>
                <a:gd name="f9" fmla="val 301780"/>
                <a:gd name="f10" fmla="val 388583"/>
                <a:gd name="f11" fmla="val 340547"/>
                <a:gd name="f12" fmla="val 407538"/>
                <a:gd name="f13" fmla="val 448751"/>
                <a:gd name="f14" fmla="val 371819"/>
                <a:gd name="f15" fmla="val 529047"/>
                <a:gd name="f16" fmla="val 317908"/>
                <a:gd name="f17" fmla="val 650205"/>
                <a:gd name="f18" fmla="val 186939"/>
                <a:gd name="f19" fmla="val 703640"/>
                <a:gd name="f20" fmla="val 56161"/>
                <a:gd name="f21" fmla="val 657158"/>
                <a:gd name="f22" fmla="val 14917"/>
                <a:gd name="f23" fmla="val 642489"/>
                <a:gd name="f24" fmla="val -1942"/>
                <a:gd name="f25" fmla="val 618105"/>
                <a:gd name="f26" fmla="val 725"/>
                <a:gd name="f27" fmla="val 586101"/>
                <a:gd name="f28" fmla="val 3106"/>
                <a:gd name="f29" fmla="val 558098"/>
                <a:gd name="f30" fmla="val 21775"/>
                <a:gd name="f31" fmla="val 539715"/>
                <a:gd name="f32" fmla="val 49874"/>
                <a:gd name="f33" fmla="val 538191"/>
                <a:gd name="f34" fmla="val 76163"/>
                <a:gd name="f35" fmla="val 536762"/>
                <a:gd name="f36" fmla="val 101881"/>
                <a:gd name="f37" fmla="val 541429"/>
                <a:gd name="f38" fmla="val 127598"/>
                <a:gd name="f39" fmla="val 545525"/>
                <a:gd name="f40" fmla="val 146458"/>
                <a:gd name="f41" fmla="val 548573"/>
                <a:gd name="f42" fmla="val 164841"/>
                <a:gd name="f43" fmla="val 548097"/>
                <a:gd name="f44" fmla="val 183319"/>
                <a:gd name="f45" fmla="val 543239"/>
                <a:gd name="f46" fmla="val 268282"/>
                <a:gd name="f47" fmla="val 520760"/>
                <a:gd name="f48" fmla="val 271045"/>
                <a:gd name="f49" fmla="val 441036"/>
                <a:gd name="f50" fmla="val 230754"/>
                <a:gd name="f51" fmla="val 389791"/>
                <a:gd name="f52" fmla="val 214466"/>
                <a:gd name="f53" fmla="val 369026"/>
                <a:gd name="f54" fmla="val 192178"/>
                <a:gd name="f55" fmla="val 371408"/>
                <a:gd name="f56" fmla="val 170270"/>
                <a:gd name="f57" fmla="val 377599"/>
                <a:gd name="f58" fmla="val 152268"/>
                <a:gd name="f59" fmla="val 382647"/>
                <a:gd name="f60" fmla="val 134837"/>
                <a:gd name="f61" fmla="val 116835"/>
                <a:gd name="f62" fmla="val 395030"/>
                <a:gd name="f63" fmla="val 88546"/>
                <a:gd name="f64" fmla="val 403221"/>
                <a:gd name="f65" fmla="val 67019"/>
                <a:gd name="f66" fmla="val 56256"/>
                <a:gd name="f67" fmla="val 373313"/>
                <a:gd name="f68" fmla="val 44254"/>
                <a:gd name="f69" fmla="val 348929"/>
                <a:gd name="f70" fmla="val 52351"/>
                <a:gd name="f71" fmla="val 316830"/>
                <a:gd name="f72" fmla="val 75687"/>
                <a:gd name="f73" fmla="val 302066"/>
                <a:gd name="f74" fmla="val 87307"/>
                <a:gd name="f75" fmla="val 294732"/>
                <a:gd name="f76" fmla="val 100357"/>
                <a:gd name="f77" fmla="val 289588"/>
                <a:gd name="f78" fmla="val 113025"/>
                <a:gd name="f79" fmla="val 284063"/>
                <a:gd name="f80" fmla="val 146743"/>
                <a:gd name="f81" fmla="val 269395"/>
                <a:gd name="f82" fmla="val 179986"/>
                <a:gd name="f83" fmla="val 253869"/>
                <a:gd name="f84" fmla="val 208180"/>
                <a:gd name="f85" fmla="val 229676"/>
                <a:gd name="f86" fmla="val 216752"/>
                <a:gd name="f87" fmla="val 222341"/>
                <a:gd name="f88" fmla="val 225134"/>
                <a:gd name="f89" fmla="val 214150"/>
                <a:gd name="f90" fmla="val 231516"/>
                <a:gd name="f91" fmla="val 204911"/>
                <a:gd name="f92" fmla="val 245232"/>
                <a:gd name="f93" fmla="val 184908"/>
                <a:gd name="f94" fmla="val 243232"/>
                <a:gd name="f95" fmla="val 161382"/>
                <a:gd name="f96" fmla="val 227896"/>
                <a:gd name="f97" fmla="val 144046"/>
                <a:gd name="f98" fmla="val 213418"/>
                <a:gd name="f99" fmla="val 127663"/>
                <a:gd name="f100" fmla="val 188463"/>
                <a:gd name="f101" fmla="val 123091"/>
                <a:gd name="f102" fmla="val 167603"/>
                <a:gd name="f103" fmla="val 135854"/>
                <a:gd name="f104" fmla="val 147505"/>
                <a:gd name="f105" fmla="val 148142"/>
                <a:gd name="f106" fmla="val 129122"/>
                <a:gd name="f107" fmla="val 163286"/>
                <a:gd name="f108" fmla="val 109691"/>
                <a:gd name="f109" fmla="val 176621"/>
                <a:gd name="f110" fmla="val 86260"/>
                <a:gd name="f111" fmla="val 192623"/>
                <a:gd name="f112" fmla="val 61304"/>
                <a:gd name="f113" fmla="val 199672"/>
                <a:gd name="f114" fmla="val 33586"/>
                <a:gd name="f115" fmla="val 188051"/>
                <a:gd name="f116" fmla="val 6440"/>
                <a:gd name="f117" fmla="val -5180"/>
                <a:gd name="f118" fmla="val 153285"/>
                <a:gd name="f119" fmla="val 2154"/>
                <a:gd name="f120" fmla="val 124615"/>
                <a:gd name="f121" fmla="val 11012"/>
                <a:gd name="f122" fmla="val 89563"/>
                <a:gd name="f123" fmla="val 32729"/>
                <a:gd name="f124" fmla="val 63274"/>
                <a:gd name="f125" fmla="val 61399"/>
                <a:gd name="f126" fmla="val 43367"/>
                <a:gd name="f127" fmla="val 119216"/>
                <a:gd name="f128" fmla="val 3076"/>
                <a:gd name="f129" fmla="val 183605"/>
                <a:gd name="f130" fmla="val -8545"/>
                <a:gd name="f131" fmla="val 252376"/>
                <a:gd name="f132" fmla="val 6029"/>
                <a:gd name="f133" fmla="val 317622"/>
                <a:gd name="f134" fmla="val 19840"/>
                <a:gd name="f135" fmla="val 362770"/>
                <a:gd name="f136" fmla="val 65084"/>
                <a:gd name="f137" fmla="val 373057"/>
                <a:gd name="f138" fmla="val 131854"/>
                <a:gd name="f139" fmla="val 382392"/>
                <a:gd name="f140" fmla="val 192814"/>
                <a:gd name="f141" fmla="val 376296"/>
                <a:gd name="f142" fmla="val 260061"/>
                <a:gd name="f143" fmla="val 302572"/>
                <a:gd name="f144" fmla="val 301875"/>
                <a:gd name="f145" fmla="+- 0 0 -90"/>
                <a:gd name="f146" fmla="*/ f3 1 388905"/>
                <a:gd name="f147" fmla="*/ f4 1 673805"/>
                <a:gd name="f148" fmla="val f5"/>
                <a:gd name="f149" fmla="val f6"/>
                <a:gd name="f150" fmla="val f7"/>
                <a:gd name="f151" fmla="*/ f145 f0 1"/>
                <a:gd name="f152" fmla="+- f150 0 f148"/>
                <a:gd name="f153" fmla="+- f149 0 f148"/>
                <a:gd name="f154" fmla="*/ f151 1 f2"/>
                <a:gd name="f155" fmla="*/ f153 1 388905"/>
                <a:gd name="f156" fmla="*/ f152 1 673805"/>
                <a:gd name="f157" fmla="*/ 302382 f153 1"/>
                <a:gd name="f158" fmla="*/ 301780 f152 1"/>
                <a:gd name="f159" fmla="*/ 371819 f153 1"/>
                <a:gd name="f160" fmla="*/ 529047 f152 1"/>
                <a:gd name="f161" fmla="*/ 56161 f153 1"/>
                <a:gd name="f162" fmla="*/ 657158 f152 1"/>
                <a:gd name="f163" fmla="*/ 725 f153 1"/>
                <a:gd name="f164" fmla="*/ 586101 f152 1"/>
                <a:gd name="f165" fmla="*/ 49874 f153 1"/>
                <a:gd name="f166" fmla="*/ 538191 f152 1"/>
                <a:gd name="f167" fmla="*/ 127598 f153 1"/>
                <a:gd name="f168" fmla="*/ 545525 f152 1"/>
                <a:gd name="f169" fmla="*/ 183319 f153 1"/>
                <a:gd name="f170" fmla="*/ 543239 f152 1"/>
                <a:gd name="f171" fmla="*/ 230754 f153 1"/>
                <a:gd name="f172" fmla="*/ 389791 f152 1"/>
                <a:gd name="f173" fmla="*/ 170270 f153 1"/>
                <a:gd name="f174" fmla="*/ 377599 f152 1"/>
                <a:gd name="f175" fmla="*/ 116835 f153 1"/>
                <a:gd name="f176" fmla="*/ 395030 f152 1"/>
                <a:gd name="f177" fmla="*/ 56256 f153 1"/>
                <a:gd name="f178" fmla="*/ 373313 f152 1"/>
                <a:gd name="f179" fmla="*/ 75687 f153 1"/>
                <a:gd name="f180" fmla="*/ 302066 f152 1"/>
                <a:gd name="f181" fmla="*/ 113025 f153 1"/>
                <a:gd name="f182" fmla="*/ 284063 f152 1"/>
                <a:gd name="f183" fmla="*/ 208180 f153 1"/>
                <a:gd name="f184" fmla="*/ 229676 f152 1"/>
                <a:gd name="f185" fmla="*/ 231516 f153 1"/>
                <a:gd name="f186" fmla="*/ 204911 f152 1"/>
                <a:gd name="f187" fmla="*/ 227896 f153 1"/>
                <a:gd name="f188" fmla="*/ 144046 f152 1"/>
                <a:gd name="f189" fmla="*/ 167603 f153 1"/>
                <a:gd name="f190" fmla="*/ 135854 f152 1"/>
                <a:gd name="f191" fmla="*/ 109691 f153 1"/>
                <a:gd name="f192" fmla="*/ 176621 f152 1"/>
                <a:gd name="f193" fmla="*/ 33586 f153 1"/>
                <a:gd name="f194" fmla="*/ 188051 f152 1"/>
                <a:gd name="f195" fmla="*/ 2154 f153 1"/>
                <a:gd name="f196" fmla="*/ 124615 f152 1"/>
                <a:gd name="f197" fmla="*/ 61399 f153 1"/>
                <a:gd name="f198" fmla="*/ 43367 f152 1"/>
                <a:gd name="f199" fmla="*/ 252376 f153 1"/>
                <a:gd name="f200" fmla="*/ 6029 f152 1"/>
                <a:gd name="f201" fmla="*/ 373057 f153 1"/>
                <a:gd name="f202" fmla="*/ 131854 f152 1"/>
                <a:gd name="f203" fmla="*/ 302572 f153 1"/>
                <a:gd name="f204" fmla="*/ 301875 f152 1"/>
                <a:gd name="f205" fmla="+- f154 0 f1"/>
                <a:gd name="f206" fmla="*/ f157 1 388905"/>
                <a:gd name="f207" fmla="*/ f158 1 673805"/>
                <a:gd name="f208" fmla="*/ f159 1 388905"/>
                <a:gd name="f209" fmla="*/ f160 1 673805"/>
                <a:gd name="f210" fmla="*/ f161 1 388905"/>
                <a:gd name="f211" fmla="*/ f162 1 673805"/>
                <a:gd name="f212" fmla="*/ f163 1 388905"/>
                <a:gd name="f213" fmla="*/ f164 1 673805"/>
                <a:gd name="f214" fmla="*/ f165 1 388905"/>
                <a:gd name="f215" fmla="*/ f166 1 673805"/>
                <a:gd name="f216" fmla="*/ f167 1 388905"/>
                <a:gd name="f217" fmla="*/ f168 1 673805"/>
                <a:gd name="f218" fmla="*/ f169 1 388905"/>
                <a:gd name="f219" fmla="*/ f170 1 673805"/>
                <a:gd name="f220" fmla="*/ f171 1 388905"/>
                <a:gd name="f221" fmla="*/ f172 1 673805"/>
                <a:gd name="f222" fmla="*/ f173 1 388905"/>
                <a:gd name="f223" fmla="*/ f174 1 673805"/>
                <a:gd name="f224" fmla="*/ f175 1 388905"/>
                <a:gd name="f225" fmla="*/ f176 1 673805"/>
                <a:gd name="f226" fmla="*/ f177 1 388905"/>
                <a:gd name="f227" fmla="*/ f178 1 673805"/>
                <a:gd name="f228" fmla="*/ f179 1 388905"/>
                <a:gd name="f229" fmla="*/ f180 1 673805"/>
                <a:gd name="f230" fmla="*/ f181 1 388905"/>
                <a:gd name="f231" fmla="*/ f182 1 673805"/>
                <a:gd name="f232" fmla="*/ f183 1 388905"/>
                <a:gd name="f233" fmla="*/ f184 1 673805"/>
                <a:gd name="f234" fmla="*/ f185 1 388905"/>
                <a:gd name="f235" fmla="*/ f186 1 673805"/>
                <a:gd name="f236" fmla="*/ f187 1 388905"/>
                <a:gd name="f237" fmla="*/ f188 1 673805"/>
                <a:gd name="f238" fmla="*/ f189 1 388905"/>
                <a:gd name="f239" fmla="*/ f190 1 673805"/>
                <a:gd name="f240" fmla="*/ f191 1 388905"/>
                <a:gd name="f241" fmla="*/ f192 1 673805"/>
                <a:gd name="f242" fmla="*/ f193 1 388905"/>
                <a:gd name="f243" fmla="*/ f194 1 673805"/>
                <a:gd name="f244" fmla="*/ f195 1 388905"/>
                <a:gd name="f245" fmla="*/ f196 1 673805"/>
                <a:gd name="f246" fmla="*/ f197 1 388905"/>
                <a:gd name="f247" fmla="*/ f198 1 673805"/>
                <a:gd name="f248" fmla="*/ f199 1 388905"/>
                <a:gd name="f249" fmla="*/ f200 1 673805"/>
                <a:gd name="f250" fmla="*/ f201 1 388905"/>
                <a:gd name="f251" fmla="*/ f202 1 673805"/>
                <a:gd name="f252" fmla="*/ f203 1 388905"/>
                <a:gd name="f253" fmla="*/ f204 1 673805"/>
                <a:gd name="f254" fmla="*/ f148 1 f155"/>
                <a:gd name="f255" fmla="*/ f149 1 f155"/>
                <a:gd name="f256" fmla="*/ f148 1 f156"/>
                <a:gd name="f257" fmla="*/ f150 1 f156"/>
                <a:gd name="f258" fmla="*/ f206 1 f155"/>
                <a:gd name="f259" fmla="*/ f207 1 f156"/>
                <a:gd name="f260" fmla="*/ f208 1 f155"/>
                <a:gd name="f261" fmla="*/ f209 1 f156"/>
                <a:gd name="f262" fmla="*/ f210 1 f155"/>
                <a:gd name="f263" fmla="*/ f211 1 f156"/>
                <a:gd name="f264" fmla="*/ f212 1 f155"/>
                <a:gd name="f265" fmla="*/ f213 1 f156"/>
                <a:gd name="f266" fmla="*/ f214 1 f155"/>
                <a:gd name="f267" fmla="*/ f215 1 f156"/>
                <a:gd name="f268" fmla="*/ f216 1 f155"/>
                <a:gd name="f269" fmla="*/ f217 1 f156"/>
                <a:gd name="f270" fmla="*/ f218 1 f155"/>
                <a:gd name="f271" fmla="*/ f219 1 f156"/>
                <a:gd name="f272" fmla="*/ f220 1 f155"/>
                <a:gd name="f273" fmla="*/ f221 1 f156"/>
                <a:gd name="f274" fmla="*/ f222 1 f155"/>
                <a:gd name="f275" fmla="*/ f223 1 f156"/>
                <a:gd name="f276" fmla="*/ f224 1 f155"/>
                <a:gd name="f277" fmla="*/ f225 1 f156"/>
                <a:gd name="f278" fmla="*/ f226 1 f155"/>
                <a:gd name="f279" fmla="*/ f227 1 f156"/>
                <a:gd name="f280" fmla="*/ f228 1 f155"/>
                <a:gd name="f281" fmla="*/ f229 1 f156"/>
                <a:gd name="f282" fmla="*/ f230 1 f155"/>
                <a:gd name="f283" fmla="*/ f231 1 f156"/>
                <a:gd name="f284" fmla="*/ f232 1 f155"/>
                <a:gd name="f285" fmla="*/ f233 1 f156"/>
                <a:gd name="f286" fmla="*/ f234 1 f155"/>
                <a:gd name="f287" fmla="*/ f235 1 f156"/>
                <a:gd name="f288" fmla="*/ f236 1 f155"/>
                <a:gd name="f289" fmla="*/ f237 1 f156"/>
                <a:gd name="f290" fmla="*/ f238 1 f155"/>
                <a:gd name="f291" fmla="*/ f239 1 f156"/>
                <a:gd name="f292" fmla="*/ f240 1 f155"/>
                <a:gd name="f293" fmla="*/ f241 1 f156"/>
                <a:gd name="f294" fmla="*/ f242 1 f155"/>
                <a:gd name="f295" fmla="*/ f243 1 f156"/>
                <a:gd name="f296" fmla="*/ f244 1 f155"/>
                <a:gd name="f297" fmla="*/ f245 1 f156"/>
                <a:gd name="f298" fmla="*/ f246 1 f155"/>
                <a:gd name="f299" fmla="*/ f247 1 f156"/>
                <a:gd name="f300" fmla="*/ f248 1 f155"/>
                <a:gd name="f301" fmla="*/ f249 1 f156"/>
                <a:gd name="f302" fmla="*/ f250 1 f155"/>
                <a:gd name="f303" fmla="*/ f251 1 f156"/>
                <a:gd name="f304" fmla="*/ f252 1 f155"/>
                <a:gd name="f305" fmla="*/ f253 1 f156"/>
                <a:gd name="f306" fmla="*/ f254 f146 1"/>
                <a:gd name="f307" fmla="*/ f255 f146 1"/>
                <a:gd name="f308" fmla="*/ f257 f147 1"/>
                <a:gd name="f309" fmla="*/ f256 f147 1"/>
                <a:gd name="f310" fmla="*/ f258 f146 1"/>
                <a:gd name="f311" fmla="*/ f259 f147 1"/>
                <a:gd name="f312" fmla="*/ f260 f146 1"/>
                <a:gd name="f313" fmla="*/ f261 f147 1"/>
                <a:gd name="f314" fmla="*/ f262 f146 1"/>
                <a:gd name="f315" fmla="*/ f263 f147 1"/>
                <a:gd name="f316" fmla="*/ f264 f146 1"/>
                <a:gd name="f317" fmla="*/ f265 f147 1"/>
                <a:gd name="f318" fmla="*/ f266 f146 1"/>
                <a:gd name="f319" fmla="*/ f267 f147 1"/>
                <a:gd name="f320" fmla="*/ f268 f146 1"/>
                <a:gd name="f321" fmla="*/ f269 f147 1"/>
                <a:gd name="f322" fmla="*/ f270 f146 1"/>
                <a:gd name="f323" fmla="*/ f271 f147 1"/>
                <a:gd name="f324" fmla="*/ f272 f146 1"/>
                <a:gd name="f325" fmla="*/ f273 f147 1"/>
                <a:gd name="f326" fmla="*/ f274 f146 1"/>
                <a:gd name="f327" fmla="*/ f275 f147 1"/>
                <a:gd name="f328" fmla="*/ f276 f146 1"/>
                <a:gd name="f329" fmla="*/ f277 f147 1"/>
                <a:gd name="f330" fmla="*/ f278 f146 1"/>
                <a:gd name="f331" fmla="*/ f279 f147 1"/>
                <a:gd name="f332" fmla="*/ f280 f146 1"/>
                <a:gd name="f333" fmla="*/ f281 f147 1"/>
                <a:gd name="f334" fmla="*/ f282 f146 1"/>
                <a:gd name="f335" fmla="*/ f283 f147 1"/>
                <a:gd name="f336" fmla="*/ f284 f146 1"/>
                <a:gd name="f337" fmla="*/ f285 f147 1"/>
                <a:gd name="f338" fmla="*/ f286 f146 1"/>
                <a:gd name="f339" fmla="*/ f287 f147 1"/>
                <a:gd name="f340" fmla="*/ f288 f146 1"/>
                <a:gd name="f341" fmla="*/ f289 f147 1"/>
                <a:gd name="f342" fmla="*/ f290 f146 1"/>
                <a:gd name="f343" fmla="*/ f291 f147 1"/>
                <a:gd name="f344" fmla="*/ f292 f146 1"/>
                <a:gd name="f345" fmla="*/ f293 f147 1"/>
                <a:gd name="f346" fmla="*/ f294 f146 1"/>
                <a:gd name="f347" fmla="*/ f295 f147 1"/>
                <a:gd name="f348" fmla="*/ f296 f146 1"/>
                <a:gd name="f349" fmla="*/ f297 f147 1"/>
                <a:gd name="f350" fmla="*/ f298 f146 1"/>
                <a:gd name="f351" fmla="*/ f299 f147 1"/>
                <a:gd name="f352" fmla="*/ f300 f146 1"/>
                <a:gd name="f353" fmla="*/ f301 f147 1"/>
                <a:gd name="f354" fmla="*/ f302 f146 1"/>
                <a:gd name="f355" fmla="*/ f303 f147 1"/>
                <a:gd name="f356" fmla="*/ f304 f146 1"/>
                <a:gd name="f357" fmla="*/ f305 f1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5">
                  <a:pos x="f310" y="f311"/>
                </a:cxn>
                <a:cxn ang="f205">
                  <a:pos x="f312" y="f313"/>
                </a:cxn>
                <a:cxn ang="f205">
                  <a:pos x="f314" y="f315"/>
                </a:cxn>
                <a:cxn ang="f205">
                  <a:pos x="f316" y="f317"/>
                </a:cxn>
                <a:cxn ang="f205">
                  <a:pos x="f318" y="f319"/>
                </a:cxn>
                <a:cxn ang="f205">
                  <a:pos x="f320" y="f321"/>
                </a:cxn>
                <a:cxn ang="f205">
                  <a:pos x="f322" y="f323"/>
                </a:cxn>
                <a:cxn ang="f205">
                  <a:pos x="f324" y="f325"/>
                </a:cxn>
                <a:cxn ang="f205">
                  <a:pos x="f326" y="f327"/>
                </a:cxn>
                <a:cxn ang="f205">
                  <a:pos x="f328" y="f329"/>
                </a:cxn>
                <a:cxn ang="f205">
                  <a:pos x="f330" y="f331"/>
                </a:cxn>
                <a:cxn ang="f205">
                  <a:pos x="f332" y="f333"/>
                </a:cxn>
                <a:cxn ang="f205">
                  <a:pos x="f334" y="f335"/>
                </a:cxn>
                <a:cxn ang="f205">
                  <a:pos x="f336" y="f337"/>
                </a:cxn>
                <a:cxn ang="f205">
                  <a:pos x="f338" y="f339"/>
                </a:cxn>
                <a:cxn ang="f205">
                  <a:pos x="f340" y="f341"/>
                </a:cxn>
                <a:cxn ang="f205">
                  <a:pos x="f342" y="f343"/>
                </a:cxn>
                <a:cxn ang="f205">
                  <a:pos x="f344" y="f345"/>
                </a:cxn>
                <a:cxn ang="f205">
                  <a:pos x="f346" y="f347"/>
                </a:cxn>
                <a:cxn ang="f205">
                  <a:pos x="f348" y="f349"/>
                </a:cxn>
                <a:cxn ang="f205">
                  <a:pos x="f350" y="f351"/>
                </a:cxn>
                <a:cxn ang="f205">
                  <a:pos x="f352" y="f353"/>
                </a:cxn>
                <a:cxn ang="f205">
                  <a:pos x="f354" y="f355"/>
                </a:cxn>
                <a:cxn ang="f205">
                  <a:pos x="f356" y="f357"/>
                </a:cxn>
              </a:cxnLst>
              <a:rect l="f306" t="f309" r="f307" b="f308"/>
              <a:pathLst>
                <a:path w="388905" h="6738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51"/>
                    <a:pt x="f61" y="f62"/>
                  </a:cubicBezTo>
                  <a:cubicBezTo>
                    <a:pt x="f63" y="f64"/>
                    <a:pt x="f65" y="f62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09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lose/>
                </a:path>
              </a:pathLst>
            </a:custGeom>
            <a:solidFill>
              <a:srgbClr val="CB9A5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9" name="Picture 2" descr="ilustraciones, imágenes clip art, dibujos animados e iconos de stock de 2023. año nuevo. ilustración vectorial de números abstractos. diseño de vacaciones para tarjeta de felicitación, invitación, calendario, etc. ilustración vectorial de stock - 2023">
            <a:extLst>
              <a:ext uri="{FF2B5EF4-FFF2-40B4-BE49-F238E27FC236}">
                <a16:creationId xmlns:a16="http://schemas.microsoft.com/office/drawing/2014/main" id="{58BA1AB7-24A0-4EF6-8A7A-835A018F7E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5862" y="425122"/>
            <a:ext cx="3470440" cy="43464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>
            <a:extLst>
              <a:ext uri="{FF2B5EF4-FFF2-40B4-BE49-F238E27FC236}">
                <a16:creationId xmlns:a16="http://schemas.microsoft.com/office/drawing/2014/main" id="{BD0B1BAD-A382-4E24-B2B8-13BAD5781D1C}"/>
              </a:ext>
            </a:extLst>
          </p:cNvPr>
          <p:cNvSpPr/>
          <p:nvPr/>
        </p:nvSpPr>
        <p:spPr>
          <a:xfrm>
            <a:off x="2123629" y="277620"/>
            <a:ext cx="5093994" cy="467166"/>
          </a:xfrm>
          <a:prstGeom prst="rect">
            <a:avLst/>
          </a:prstGeom>
          <a:solidFill>
            <a:srgbClr val="F4E4D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EF5A8B92-D020-4B09-AE84-F5D345A80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882" y="483306"/>
            <a:ext cx="1216856" cy="20654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: Rounded Corners 188">
            <a:extLst>
              <a:ext uri="{FF2B5EF4-FFF2-40B4-BE49-F238E27FC236}">
                <a16:creationId xmlns:a16="http://schemas.microsoft.com/office/drawing/2014/main" id="{E84E6594-BFF8-49D7-82C1-227C90E11584}"/>
              </a:ext>
            </a:extLst>
          </p:cNvPr>
          <p:cNvSpPr/>
          <p:nvPr/>
        </p:nvSpPr>
        <p:spPr>
          <a:xfrm>
            <a:off x="3669788" y="1778672"/>
            <a:ext cx="5055150" cy="46716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3BF9D"/>
          </a:solidFill>
          <a:ln w="38103" cap="flat">
            <a:solidFill>
              <a:srgbClr val="D3BF9D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Text text text text text text text text text </a:t>
            </a:r>
          </a:p>
        </p:txBody>
      </p:sp>
      <p:sp>
        <p:nvSpPr>
          <p:cNvPr id="5" name="Oval 189">
            <a:extLst>
              <a:ext uri="{FF2B5EF4-FFF2-40B4-BE49-F238E27FC236}">
                <a16:creationId xmlns:a16="http://schemas.microsoft.com/office/drawing/2014/main" id="{0D6A3EE5-DE93-43D8-908A-6526B56A6A41}"/>
              </a:ext>
            </a:extLst>
          </p:cNvPr>
          <p:cNvSpPr/>
          <p:nvPr/>
        </p:nvSpPr>
        <p:spPr>
          <a:xfrm>
            <a:off x="3373770" y="1658794"/>
            <a:ext cx="640902" cy="61696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D28A58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42484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omic Sans MS" pitchFamily="66"/>
              </a:rPr>
              <a:t>1</a:t>
            </a:r>
          </a:p>
        </p:txBody>
      </p:sp>
      <p:sp>
        <p:nvSpPr>
          <p:cNvPr id="6" name="Rectangle: Rounded Corners 190">
            <a:extLst>
              <a:ext uri="{FF2B5EF4-FFF2-40B4-BE49-F238E27FC236}">
                <a16:creationId xmlns:a16="http://schemas.microsoft.com/office/drawing/2014/main" id="{0CA75977-5CE4-4FC0-A7E5-F59689004F1F}"/>
              </a:ext>
            </a:extLst>
          </p:cNvPr>
          <p:cNvSpPr/>
          <p:nvPr/>
        </p:nvSpPr>
        <p:spPr>
          <a:xfrm>
            <a:off x="3639760" y="2562935"/>
            <a:ext cx="5085179" cy="50045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7AD83"/>
          </a:solidFill>
          <a:ln w="38103" cap="flat">
            <a:solidFill>
              <a:srgbClr val="C7AD83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Text text text text text text text text text </a:t>
            </a:r>
          </a:p>
        </p:txBody>
      </p:sp>
      <p:sp>
        <p:nvSpPr>
          <p:cNvPr id="7" name="Oval 191">
            <a:extLst>
              <a:ext uri="{FF2B5EF4-FFF2-40B4-BE49-F238E27FC236}">
                <a16:creationId xmlns:a16="http://schemas.microsoft.com/office/drawing/2014/main" id="{7FB7A042-F1FA-4EDD-AF43-8FA6C21B4436}"/>
              </a:ext>
            </a:extLst>
          </p:cNvPr>
          <p:cNvSpPr/>
          <p:nvPr/>
        </p:nvSpPr>
        <p:spPr>
          <a:xfrm>
            <a:off x="3343741" y="2476341"/>
            <a:ext cx="640902" cy="61696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D28A58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42484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omic Sans MS" pitchFamily="66"/>
              </a:rPr>
              <a:t>2</a:t>
            </a:r>
          </a:p>
        </p:txBody>
      </p:sp>
      <p:sp>
        <p:nvSpPr>
          <p:cNvPr id="8" name="Rectangle: Rounded Corners 192">
            <a:extLst>
              <a:ext uri="{FF2B5EF4-FFF2-40B4-BE49-F238E27FC236}">
                <a16:creationId xmlns:a16="http://schemas.microsoft.com/office/drawing/2014/main" id="{CF92ABCB-F632-4FFC-B40D-557B04169A26}"/>
              </a:ext>
            </a:extLst>
          </p:cNvPr>
          <p:cNvSpPr/>
          <p:nvPr/>
        </p:nvSpPr>
        <p:spPr>
          <a:xfrm>
            <a:off x="3639760" y="3380481"/>
            <a:ext cx="5085179" cy="50045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9C69"/>
          </a:solidFill>
          <a:ln w="38103" cap="flat">
            <a:solidFill>
              <a:srgbClr val="BB9C69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Text text text text text text text text text </a:t>
            </a:r>
          </a:p>
        </p:txBody>
      </p:sp>
      <p:sp>
        <p:nvSpPr>
          <p:cNvPr id="9" name="Oval 193">
            <a:extLst>
              <a:ext uri="{FF2B5EF4-FFF2-40B4-BE49-F238E27FC236}">
                <a16:creationId xmlns:a16="http://schemas.microsoft.com/office/drawing/2014/main" id="{1D9CE1F0-5B44-481E-954C-F552187D9408}"/>
              </a:ext>
            </a:extLst>
          </p:cNvPr>
          <p:cNvSpPr/>
          <p:nvPr/>
        </p:nvSpPr>
        <p:spPr>
          <a:xfrm>
            <a:off x="3343741" y="3293888"/>
            <a:ext cx="640902" cy="61696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D28A58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42484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omic Sans MS" pitchFamily="66"/>
              </a:rPr>
              <a:t>3</a:t>
            </a:r>
          </a:p>
        </p:txBody>
      </p:sp>
      <p:sp>
        <p:nvSpPr>
          <p:cNvPr id="10" name="Rectangle: Rounded Corners 194">
            <a:extLst>
              <a:ext uri="{FF2B5EF4-FFF2-40B4-BE49-F238E27FC236}">
                <a16:creationId xmlns:a16="http://schemas.microsoft.com/office/drawing/2014/main" id="{28C5FEA2-C79C-443E-A575-0818DF7EF4EA}"/>
              </a:ext>
            </a:extLst>
          </p:cNvPr>
          <p:cNvSpPr/>
          <p:nvPr/>
        </p:nvSpPr>
        <p:spPr>
          <a:xfrm>
            <a:off x="3639760" y="4120789"/>
            <a:ext cx="5085179" cy="50045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08B50"/>
          </a:solidFill>
          <a:ln w="38103" cap="flat">
            <a:solidFill>
              <a:srgbClr val="B08B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Text text text text text text text text text </a:t>
            </a:r>
          </a:p>
        </p:txBody>
      </p:sp>
      <p:sp>
        <p:nvSpPr>
          <p:cNvPr id="11" name="Oval 195">
            <a:extLst>
              <a:ext uri="{FF2B5EF4-FFF2-40B4-BE49-F238E27FC236}">
                <a16:creationId xmlns:a16="http://schemas.microsoft.com/office/drawing/2014/main" id="{36147AD7-7D99-4317-AD6C-297C7D47F2B0}"/>
              </a:ext>
            </a:extLst>
          </p:cNvPr>
          <p:cNvSpPr/>
          <p:nvPr/>
        </p:nvSpPr>
        <p:spPr>
          <a:xfrm>
            <a:off x="3343741" y="4034195"/>
            <a:ext cx="640902" cy="61696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D28A58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42484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omic Sans MS" pitchFamily="66"/>
              </a:rPr>
              <a:t>4</a:t>
            </a:r>
          </a:p>
        </p:txBody>
      </p:sp>
      <p:sp>
        <p:nvSpPr>
          <p:cNvPr id="12" name="TextBox 350">
            <a:extLst>
              <a:ext uri="{FF2B5EF4-FFF2-40B4-BE49-F238E27FC236}">
                <a16:creationId xmlns:a16="http://schemas.microsoft.com/office/drawing/2014/main" id="{247A0BB5-E2CF-4F12-A219-95CA25812065}"/>
              </a:ext>
            </a:extLst>
          </p:cNvPr>
          <p:cNvSpPr txBox="1"/>
          <p:nvPr/>
        </p:nvSpPr>
        <p:spPr>
          <a:xfrm>
            <a:off x="1995220" y="160138"/>
            <a:ext cx="50995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FFFFFF"/>
                </a:solidFill>
                <a:uFillTx/>
                <a:latin typeface="Priscilla" pitchFamily="2"/>
                <a:ea typeface="Arial"/>
                <a:cs typeface="Arial"/>
              </a:rPr>
              <a:t>Add Your Text Here</a:t>
            </a:r>
          </a:p>
        </p:txBody>
      </p:sp>
      <p:pic>
        <p:nvPicPr>
          <p:cNvPr id="13" name="Picture 2" descr="ilustraciones, imágenes clip art, dibujos animados e iconos de stock de diseño de nochevieja 2023 - 2023">
            <a:extLst>
              <a:ext uri="{FF2B5EF4-FFF2-40B4-BE49-F238E27FC236}">
                <a16:creationId xmlns:a16="http://schemas.microsoft.com/office/drawing/2014/main" id="{4187D222-B5E8-42E1-B282-B3B28FD925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1124" y="1111060"/>
            <a:ext cx="2051236" cy="369223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4" name="Grupo 3">
            <a:extLst>
              <a:ext uri="{FF2B5EF4-FFF2-40B4-BE49-F238E27FC236}">
                <a16:creationId xmlns:a16="http://schemas.microsoft.com/office/drawing/2014/main" id="{189AAEF7-CEEC-4375-B678-47817E63A0E8}"/>
              </a:ext>
            </a:extLst>
          </p:cNvPr>
          <p:cNvGrpSpPr/>
          <p:nvPr/>
        </p:nvGrpSpPr>
        <p:grpSpPr>
          <a:xfrm>
            <a:off x="331515" y="306077"/>
            <a:ext cx="1537856" cy="1209961"/>
            <a:chOff x="331515" y="306077"/>
            <a:chExt cx="1537856" cy="1209961"/>
          </a:xfrm>
        </p:grpSpPr>
        <p:sp>
          <p:nvSpPr>
            <p:cNvPr id="15" name="Oval 351">
              <a:extLst>
                <a:ext uri="{FF2B5EF4-FFF2-40B4-BE49-F238E27FC236}">
                  <a16:creationId xmlns:a16="http://schemas.microsoft.com/office/drawing/2014/main" id="{880D5494-CB40-428B-B97C-562773C58DB0}"/>
                </a:ext>
              </a:extLst>
            </p:cNvPr>
            <p:cNvSpPr/>
            <p:nvPr/>
          </p:nvSpPr>
          <p:spPr>
            <a:xfrm>
              <a:off x="843817" y="952027"/>
              <a:ext cx="200079" cy="2000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25402" cap="flat">
              <a:solidFill>
                <a:srgbClr val="E4CDAE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" name="Oval 352">
              <a:extLst>
                <a:ext uri="{FF2B5EF4-FFF2-40B4-BE49-F238E27FC236}">
                  <a16:creationId xmlns:a16="http://schemas.microsoft.com/office/drawing/2014/main" id="{2E735AB0-7CE2-4941-816B-E6AF34DBC99A}"/>
                </a:ext>
              </a:extLst>
            </p:cNvPr>
            <p:cNvSpPr/>
            <p:nvPr/>
          </p:nvSpPr>
          <p:spPr>
            <a:xfrm>
              <a:off x="331515" y="1295265"/>
              <a:ext cx="200079" cy="2000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25402" cap="flat">
              <a:solidFill>
                <a:srgbClr val="E4CDAE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" name="Oval 353">
              <a:extLst>
                <a:ext uri="{FF2B5EF4-FFF2-40B4-BE49-F238E27FC236}">
                  <a16:creationId xmlns:a16="http://schemas.microsoft.com/office/drawing/2014/main" id="{0054B5FA-29F2-45D4-AA7A-1034BE4E46C0}"/>
                </a:ext>
              </a:extLst>
            </p:cNvPr>
            <p:cNvSpPr/>
            <p:nvPr/>
          </p:nvSpPr>
          <p:spPr>
            <a:xfrm>
              <a:off x="995845" y="1419935"/>
              <a:ext cx="96103" cy="961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25402" cap="flat">
              <a:solidFill>
                <a:srgbClr val="E4CDAE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" name="Oval 354">
              <a:extLst>
                <a:ext uri="{FF2B5EF4-FFF2-40B4-BE49-F238E27FC236}">
                  <a16:creationId xmlns:a16="http://schemas.microsoft.com/office/drawing/2014/main" id="{3A6298F8-6AFE-4050-91B1-94DB8EE4847D}"/>
                </a:ext>
              </a:extLst>
            </p:cNvPr>
            <p:cNvSpPr/>
            <p:nvPr/>
          </p:nvSpPr>
          <p:spPr>
            <a:xfrm>
              <a:off x="543555" y="989810"/>
              <a:ext cx="96103" cy="961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25402" cap="flat">
              <a:solidFill>
                <a:srgbClr val="E4CDAE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" name="Oval 373">
              <a:extLst>
                <a:ext uri="{FF2B5EF4-FFF2-40B4-BE49-F238E27FC236}">
                  <a16:creationId xmlns:a16="http://schemas.microsoft.com/office/drawing/2014/main" id="{44F030A7-CDDC-4E90-8BF9-3761EC010F90}"/>
                </a:ext>
              </a:extLst>
            </p:cNvPr>
            <p:cNvSpPr/>
            <p:nvPr/>
          </p:nvSpPr>
          <p:spPr>
            <a:xfrm>
              <a:off x="1248055" y="1020223"/>
              <a:ext cx="96103" cy="961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25402" cap="flat">
              <a:solidFill>
                <a:srgbClr val="E4CDAE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0" name="Oval 374">
              <a:extLst>
                <a:ext uri="{FF2B5EF4-FFF2-40B4-BE49-F238E27FC236}">
                  <a16:creationId xmlns:a16="http://schemas.microsoft.com/office/drawing/2014/main" id="{B3D8C198-6016-4AB6-B114-4D37D451256E}"/>
                </a:ext>
              </a:extLst>
            </p:cNvPr>
            <p:cNvSpPr/>
            <p:nvPr/>
          </p:nvSpPr>
          <p:spPr>
            <a:xfrm>
              <a:off x="1506227" y="970663"/>
              <a:ext cx="52139" cy="5213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25402" cap="flat">
              <a:solidFill>
                <a:srgbClr val="E4CDAE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" name="Oval 375">
              <a:extLst>
                <a:ext uri="{FF2B5EF4-FFF2-40B4-BE49-F238E27FC236}">
                  <a16:creationId xmlns:a16="http://schemas.microsoft.com/office/drawing/2014/main" id="{47703F93-42CE-4F56-B15C-B8E9132051B2}"/>
                </a:ext>
              </a:extLst>
            </p:cNvPr>
            <p:cNvSpPr/>
            <p:nvPr/>
          </p:nvSpPr>
          <p:spPr>
            <a:xfrm>
              <a:off x="1292010" y="696736"/>
              <a:ext cx="52139" cy="5213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25402" cap="flat">
              <a:solidFill>
                <a:srgbClr val="E4CDAE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2" name="Oval 376">
              <a:extLst>
                <a:ext uri="{FF2B5EF4-FFF2-40B4-BE49-F238E27FC236}">
                  <a16:creationId xmlns:a16="http://schemas.microsoft.com/office/drawing/2014/main" id="{74F0B3A3-EFEA-44E1-91A5-83DA5420A9E3}"/>
                </a:ext>
              </a:extLst>
            </p:cNvPr>
            <p:cNvSpPr/>
            <p:nvPr/>
          </p:nvSpPr>
          <p:spPr>
            <a:xfrm>
              <a:off x="685507" y="1382079"/>
              <a:ext cx="52139" cy="5213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25402" cap="flat">
              <a:solidFill>
                <a:srgbClr val="E4CDAE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" name="Oval 377">
              <a:extLst>
                <a:ext uri="{FF2B5EF4-FFF2-40B4-BE49-F238E27FC236}">
                  <a16:creationId xmlns:a16="http://schemas.microsoft.com/office/drawing/2014/main" id="{9CD79410-04D2-4951-88E7-6AD21A869F3F}"/>
                </a:ext>
              </a:extLst>
            </p:cNvPr>
            <p:cNvSpPr/>
            <p:nvPr/>
          </p:nvSpPr>
          <p:spPr>
            <a:xfrm>
              <a:off x="1523436" y="722741"/>
              <a:ext cx="96103" cy="961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25402" cap="flat">
              <a:solidFill>
                <a:srgbClr val="E4CDAE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" name="Oval 378">
              <a:extLst>
                <a:ext uri="{FF2B5EF4-FFF2-40B4-BE49-F238E27FC236}">
                  <a16:creationId xmlns:a16="http://schemas.microsoft.com/office/drawing/2014/main" id="{66A8D2C0-3E86-40D2-B07E-224149F38FF2}"/>
                </a:ext>
              </a:extLst>
            </p:cNvPr>
            <p:cNvSpPr/>
            <p:nvPr/>
          </p:nvSpPr>
          <p:spPr>
            <a:xfrm>
              <a:off x="1523436" y="306077"/>
              <a:ext cx="96103" cy="961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25402" cap="flat">
              <a:solidFill>
                <a:srgbClr val="E4CDAE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" name="Oval 379">
              <a:extLst>
                <a:ext uri="{FF2B5EF4-FFF2-40B4-BE49-F238E27FC236}">
                  <a16:creationId xmlns:a16="http://schemas.microsoft.com/office/drawing/2014/main" id="{C6C75066-E506-4D56-9B31-26A638FFE85D}"/>
                </a:ext>
              </a:extLst>
            </p:cNvPr>
            <p:cNvSpPr/>
            <p:nvPr/>
          </p:nvSpPr>
          <p:spPr>
            <a:xfrm>
              <a:off x="1817232" y="354128"/>
              <a:ext cx="52139" cy="5213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w="25402" cap="flat">
              <a:solidFill>
                <a:srgbClr val="E4CDAE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6" name="Rectángulo 4">
            <a:extLst>
              <a:ext uri="{FF2B5EF4-FFF2-40B4-BE49-F238E27FC236}">
                <a16:creationId xmlns:a16="http://schemas.microsoft.com/office/drawing/2014/main" id="{D401AEDE-31E8-489F-B0F5-395D59A11B94}"/>
              </a:ext>
            </a:extLst>
          </p:cNvPr>
          <p:cNvSpPr/>
          <p:nvPr/>
        </p:nvSpPr>
        <p:spPr>
          <a:xfrm rot="21410665">
            <a:off x="144384" y="160138"/>
            <a:ext cx="8903366" cy="4823222"/>
          </a:xfrm>
          <a:prstGeom prst="rect">
            <a:avLst/>
          </a:prstGeom>
          <a:noFill/>
          <a:ln w="25402" cap="flat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8">
    <p:bg>
      <p:bgPr>
        <a:solidFill>
          <a:srgbClr val="B27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535;p45">
            <a:extLst>
              <a:ext uri="{FF2B5EF4-FFF2-40B4-BE49-F238E27FC236}">
                <a16:creationId xmlns:a16="http://schemas.microsoft.com/office/drawing/2014/main" id="{920252E4-5960-443F-9A2B-CBE34EA5F5C1}"/>
              </a:ext>
            </a:extLst>
          </p:cNvPr>
          <p:cNvCxnSpPr/>
          <p:nvPr/>
        </p:nvCxnSpPr>
        <p:spPr>
          <a:xfrm>
            <a:off x="818022" y="1052099"/>
            <a:ext cx="4248604" cy="0"/>
          </a:xfrm>
          <a:prstGeom prst="straightConnector1">
            <a:avLst/>
          </a:prstGeom>
          <a:noFill/>
          <a:ln w="19046" cap="flat">
            <a:solidFill>
              <a:srgbClr val="393E42"/>
            </a:solidFill>
            <a:prstDash val="solid"/>
            <a:round/>
          </a:ln>
        </p:spPr>
      </p:cxnSp>
      <p:sp>
        <p:nvSpPr>
          <p:cNvPr id="3" name="Google Shape;1536;p45">
            <a:extLst>
              <a:ext uri="{FF2B5EF4-FFF2-40B4-BE49-F238E27FC236}">
                <a16:creationId xmlns:a16="http://schemas.microsoft.com/office/drawing/2014/main" id="{2D9C02BE-2DE3-4823-B61A-AE40598CA1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/>
              <a:t>SOBRE EL AÑO NUEVO</a:t>
            </a:r>
          </a:p>
        </p:txBody>
      </p:sp>
      <p:sp>
        <p:nvSpPr>
          <p:cNvPr id="4" name="Google Shape;1537;p45">
            <a:extLst>
              <a:ext uri="{FF2B5EF4-FFF2-40B4-BE49-F238E27FC236}">
                <a16:creationId xmlns:a16="http://schemas.microsoft.com/office/drawing/2014/main" id="{9B9498BF-1A1E-4A05-843B-FEC232376F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6461" y="1568324"/>
            <a:ext cx="3943057" cy="2705398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s-ES"/>
              <a:t>¿Cómo suele recibirse el Año Nuevo en España? Tomando doce uvas: </a:t>
            </a:r>
          </a:p>
          <a:p>
            <a:pPr lvl="0" indent="-336554">
              <a:lnSpc>
                <a:spcPct val="100000"/>
              </a:lnSpc>
              <a:spcBef>
                <a:spcPts val="1000"/>
              </a:spcBef>
              <a:buClr>
                <a:srgbClr val="393E42"/>
              </a:buClr>
              <a:buSzPts val="1700"/>
            </a:pPr>
            <a:r>
              <a:rPr lang="es-ES"/>
              <a:t>Las uvas se toman de una en una, al sonido de las campanadas que señalan la medianoche</a:t>
            </a:r>
          </a:p>
          <a:p>
            <a:pPr lvl="0" indent="-336554">
              <a:lnSpc>
                <a:spcPct val="100000"/>
              </a:lnSpc>
              <a:buClr>
                <a:srgbClr val="393E42"/>
              </a:buClr>
              <a:buSzPts val="1700"/>
            </a:pPr>
            <a:r>
              <a:rPr lang="es-ES"/>
              <a:t>Todos visualizamos entre uva y uva cómo nos gustaría que el Año Nuevo transcurriera</a:t>
            </a:r>
          </a:p>
          <a:p>
            <a:pPr marL="0" lv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s-ES"/>
              <a:t>Quien consigue tomar todas a tiempo tendrá un año lleno de prosperidad</a:t>
            </a:r>
          </a:p>
        </p:txBody>
      </p:sp>
      <p:grpSp>
        <p:nvGrpSpPr>
          <p:cNvPr id="5" name="Google Shape;1538;p45">
            <a:extLst>
              <a:ext uri="{FF2B5EF4-FFF2-40B4-BE49-F238E27FC236}">
                <a16:creationId xmlns:a16="http://schemas.microsoft.com/office/drawing/2014/main" id="{69F047B4-94CB-440F-83E6-3643558EE1F0}"/>
              </a:ext>
            </a:extLst>
          </p:cNvPr>
          <p:cNvGrpSpPr/>
          <p:nvPr/>
        </p:nvGrpSpPr>
        <p:grpSpPr>
          <a:xfrm>
            <a:off x="5277422" y="3914153"/>
            <a:ext cx="273003" cy="273616"/>
            <a:chOff x="5277422" y="3914153"/>
            <a:chExt cx="273003" cy="273616"/>
          </a:xfrm>
        </p:grpSpPr>
        <p:cxnSp>
          <p:nvCxnSpPr>
            <p:cNvPr id="6" name="Google Shape;1539;p45">
              <a:extLst>
                <a:ext uri="{FF2B5EF4-FFF2-40B4-BE49-F238E27FC236}">
                  <a16:creationId xmlns:a16="http://schemas.microsoft.com/office/drawing/2014/main" id="{02530A05-135D-4A76-9043-EC5A51D42CC3}"/>
                </a:ext>
              </a:extLst>
            </p:cNvPr>
            <p:cNvCxnSpPr/>
            <p:nvPr/>
          </p:nvCxnSpPr>
          <p:spPr>
            <a:xfrm>
              <a:off x="5413906" y="3914473"/>
              <a:ext cx="0" cy="2732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7" name="Google Shape;1540;p45">
              <a:extLst>
                <a:ext uri="{FF2B5EF4-FFF2-40B4-BE49-F238E27FC236}">
                  <a16:creationId xmlns:a16="http://schemas.microsoft.com/office/drawing/2014/main" id="{B5AB93A7-D644-44CA-B593-590FCDD7A622}"/>
                </a:ext>
              </a:extLst>
            </p:cNvPr>
            <p:cNvCxnSpPr/>
            <p:nvPr/>
          </p:nvCxnSpPr>
          <p:spPr>
            <a:xfrm rot="10799991">
              <a:off x="5277422" y="4050984"/>
              <a:ext cx="273003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8" name="Google Shape;1541;p45">
              <a:extLst>
                <a:ext uri="{FF2B5EF4-FFF2-40B4-BE49-F238E27FC236}">
                  <a16:creationId xmlns:a16="http://schemas.microsoft.com/office/drawing/2014/main" id="{89CDE6B5-CD20-427F-8327-B7CD037DAAB2}"/>
                </a:ext>
              </a:extLst>
            </p:cNvPr>
            <p:cNvCxnSpPr/>
            <p:nvPr/>
          </p:nvCxnSpPr>
          <p:spPr>
            <a:xfrm>
              <a:off x="5413942" y="3914153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9" name="Google Shape;1542;p45">
              <a:extLst>
                <a:ext uri="{FF2B5EF4-FFF2-40B4-BE49-F238E27FC236}">
                  <a16:creationId xmlns:a16="http://schemas.microsoft.com/office/drawing/2014/main" id="{868ADA11-344A-4ABF-9DDD-8989082736F1}"/>
                </a:ext>
              </a:extLst>
            </p:cNvPr>
            <p:cNvCxnSpPr/>
            <p:nvPr/>
          </p:nvCxnSpPr>
          <p:spPr>
            <a:xfrm>
              <a:off x="5413860" y="3914153"/>
              <a:ext cx="0" cy="273232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grpSp>
        <p:nvGrpSpPr>
          <p:cNvPr id="10" name="Google Shape;1543;p45">
            <a:extLst>
              <a:ext uri="{FF2B5EF4-FFF2-40B4-BE49-F238E27FC236}">
                <a16:creationId xmlns:a16="http://schemas.microsoft.com/office/drawing/2014/main" id="{87CBF9AA-8CBF-4948-B37A-85CDF425B3CE}"/>
              </a:ext>
            </a:extLst>
          </p:cNvPr>
          <p:cNvGrpSpPr/>
          <p:nvPr/>
        </p:nvGrpSpPr>
        <p:grpSpPr>
          <a:xfrm>
            <a:off x="8157773" y="2582009"/>
            <a:ext cx="273004" cy="273616"/>
            <a:chOff x="8157773" y="2582009"/>
            <a:chExt cx="273004" cy="273616"/>
          </a:xfrm>
        </p:grpSpPr>
        <p:cxnSp>
          <p:nvCxnSpPr>
            <p:cNvPr id="11" name="Google Shape;1544;p45">
              <a:extLst>
                <a:ext uri="{FF2B5EF4-FFF2-40B4-BE49-F238E27FC236}">
                  <a16:creationId xmlns:a16="http://schemas.microsoft.com/office/drawing/2014/main" id="{8A2FF784-2807-4AE0-8D8B-DE41F3E54EED}"/>
                </a:ext>
              </a:extLst>
            </p:cNvPr>
            <p:cNvCxnSpPr/>
            <p:nvPr/>
          </p:nvCxnSpPr>
          <p:spPr>
            <a:xfrm>
              <a:off x="8294257" y="2582320"/>
              <a:ext cx="0" cy="273305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2" name="Google Shape;1545;p45">
              <a:extLst>
                <a:ext uri="{FF2B5EF4-FFF2-40B4-BE49-F238E27FC236}">
                  <a16:creationId xmlns:a16="http://schemas.microsoft.com/office/drawing/2014/main" id="{08DA225B-02D7-44D1-BC3F-DCF705222E18}"/>
                </a:ext>
              </a:extLst>
            </p:cNvPr>
            <p:cNvCxnSpPr/>
            <p:nvPr/>
          </p:nvCxnSpPr>
          <p:spPr>
            <a:xfrm rot="10799991">
              <a:off x="8157773" y="2718840"/>
              <a:ext cx="27300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3" name="Google Shape;1546;p45">
              <a:extLst>
                <a:ext uri="{FF2B5EF4-FFF2-40B4-BE49-F238E27FC236}">
                  <a16:creationId xmlns:a16="http://schemas.microsoft.com/office/drawing/2014/main" id="{DCA4A7A1-DA16-4872-8355-94F846988BBC}"/>
                </a:ext>
              </a:extLst>
            </p:cNvPr>
            <p:cNvCxnSpPr/>
            <p:nvPr/>
          </p:nvCxnSpPr>
          <p:spPr>
            <a:xfrm>
              <a:off x="8294293" y="2582009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4" name="Google Shape;1547;p45">
              <a:extLst>
                <a:ext uri="{FF2B5EF4-FFF2-40B4-BE49-F238E27FC236}">
                  <a16:creationId xmlns:a16="http://schemas.microsoft.com/office/drawing/2014/main" id="{DCB532B2-3E8F-4281-98B9-7C1CB3D98679}"/>
                </a:ext>
              </a:extLst>
            </p:cNvPr>
            <p:cNvCxnSpPr/>
            <p:nvPr/>
          </p:nvCxnSpPr>
          <p:spPr>
            <a:xfrm>
              <a:off x="8294211" y="2582009"/>
              <a:ext cx="0" cy="273223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sp>
        <p:nvSpPr>
          <p:cNvPr id="15" name="Google Shape;1548;p45">
            <a:extLst>
              <a:ext uri="{FF2B5EF4-FFF2-40B4-BE49-F238E27FC236}">
                <a16:creationId xmlns:a16="http://schemas.microsoft.com/office/drawing/2014/main" id="{FC031137-3308-4EE0-9975-C00BD5B4649B}"/>
              </a:ext>
            </a:extLst>
          </p:cNvPr>
          <p:cNvSpPr/>
          <p:nvPr/>
        </p:nvSpPr>
        <p:spPr>
          <a:xfrm>
            <a:off x="5663299" y="2855625"/>
            <a:ext cx="130795" cy="1307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393E4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549;p45">
            <a:extLst>
              <a:ext uri="{FF2B5EF4-FFF2-40B4-BE49-F238E27FC236}">
                <a16:creationId xmlns:a16="http://schemas.microsoft.com/office/drawing/2014/main" id="{6D21180B-66AA-4259-81E6-57D7AED63413}"/>
              </a:ext>
            </a:extLst>
          </p:cNvPr>
          <p:cNvSpPr/>
          <p:nvPr/>
        </p:nvSpPr>
        <p:spPr>
          <a:xfrm>
            <a:off x="5992922" y="1293985"/>
            <a:ext cx="63303" cy="6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7" name="Google Shape;1550;p45">
            <a:extLst>
              <a:ext uri="{FF2B5EF4-FFF2-40B4-BE49-F238E27FC236}">
                <a16:creationId xmlns:a16="http://schemas.microsoft.com/office/drawing/2014/main" id="{B1D13A88-BFD3-468E-98D5-E8B1A9B81C0E}"/>
              </a:ext>
            </a:extLst>
          </p:cNvPr>
          <p:cNvGrpSpPr/>
          <p:nvPr/>
        </p:nvGrpSpPr>
        <p:grpSpPr>
          <a:xfrm>
            <a:off x="7222835" y="713378"/>
            <a:ext cx="186894" cy="187424"/>
            <a:chOff x="7222835" y="713378"/>
            <a:chExt cx="186894" cy="187424"/>
          </a:xfrm>
        </p:grpSpPr>
        <p:cxnSp>
          <p:nvCxnSpPr>
            <p:cNvPr id="18" name="Google Shape;1551;p45">
              <a:extLst>
                <a:ext uri="{FF2B5EF4-FFF2-40B4-BE49-F238E27FC236}">
                  <a16:creationId xmlns:a16="http://schemas.microsoft.com/office/drawing/2014/main" id="{D370AD8D-2421-43FE-B80A-C7B4F4D7A8C9}"/>
                </a:ext>
              </a:extLst>
            </p:cNvPr>
            <p:cNvCxnSpPr/>
            <p:nvPr/>
          </p:nvCxnSpPr>
          <p:spPr>
            <a:xfrm>
              <a:off x="7316278" y="713606"/>
              <a:ext cx="0" cy="187196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19" name="Google Shape;1552;p45">
              <a:extLst>
                <a:ext uri="{FF2B5EF4-FFF2-40B4-BE49-F238E27FC236}">
                  <a16:creationId xmlns:a16="http://schemas.microsoft.com/office/drawing/2014/main" id="{0EE067DC-5E3D-4A08-96C4-88FFB77AA258}"/>
                </a:ext>
              </a:extLst>
            </p:cNvPr>
            <p:cNvCxnSpPr/>
            <p:nvPr/>
          </p:nvCxnSpPr>
          <p:spPr>
            <a:xfrm rot="10799991">
              <a:off x="7222835" y="807049"/>
              <a:ext cx="186894" cy="0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0" name="Google Shape;1553;p45">
              <a:extLst>
                <a:ext uri="{FF2B5EF4-FFF2-40B4-BE49-F238E27FC236}">
                  <a16:creationId xmlns:a16="http://schemas.microsoft.com/office/drawing/2014/main" id="{3244D03D-7D7D-4F28-A74C-267EEF2E7981}"/>
                </a:ext>
              </a:extLst>
            </p:cNvPr>
            <p:cNvCxnSpPr/>
            <p:nvPr/>
          </p:nvCxnSpPr>
          <p:spPr>
            <a:xfrm>
              <a:off x="7316269" y="713378"/>
              <a:ext cx="0" cy="187104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21" name="Google Shape;1554;p45">
              <a:extLst>
                <a:ext uri="{FF2B5EF4-FFF2-40B4-BE49-F238E27FC236}">
                  <a16:creationId xmlns:a16="http://schemas.microsoft.com/office/drawing/2014/main" id="{1447E391-8E90-485C-9953-76A7BE06DAB3}"/>
                </a:ext>
              </a:extLst>
            </p:cNvPr>
            <p:cNvCxnSpPr/>
            <p:nvPr/>
          </p:nvCxnSpPr>
          <p:spPr>
            <a:xfrm>
              <a:off x="7316269" y="713378"/>
              <a:ext cx="0" cy="187104"/>
            </a:xfrm>
            <a:prstGeom prst="straightConnector1">
              <a:avLst/>
            </a:prstGeom>
            <a:noFill/>
            <a:ln w="19046" cap="flat">
              <a:solidFill>
                <a:srgbClr val="FFFFFF"/>
              </a:solidFill>
              <a:prstDash val="solid"/>
              <a:round/>
            </a:ln>
          </p:spPr>
        </p:cxnSp>
      </p:grpSp>
      <p:sp>
        <p:nvSpPr>
          <p:cNvPr id="22" name="Rectangle: Diagonal Corners Rounded 172">
            <a:extLst>
              <a:ext uri="{FF2B5EF4-FFF2-40B4-BE49-F238E27FC236}">
                <a16:creationId xmlns:a16="http://schemas.microsoft.com/office/drawing/2014/main" id="{583ED926-A60D-4D24-8BDC-6C3F259770A7}"/>
              </a:ext>
            </a:extLst>
          </p:cNvPr>
          <p:cNvSpPr/>
          <p:nvPr/>
        </p:nvSpPr>
        <p:spPr>
          <a:xfrm>
            <a:off x="139647" y="141201"/>
            <a:ext cx="8775752" cy="4839864"/>
          </a:xfrm>
          <a:custGeom>
            <a:avLst>
              <a:gd name="f9" fmla="val 27742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27742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FFFFFF"/>
            </a:solidFill>
            <a:custDash>
              <a:ds d="299976" sp="299976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3" name="Picture 2" descr="happy 2023 in gold ballon with  golden gifts, confetti and xmas baubles - 2023 fotografías e imágenes de stock">
            <a:extLst>
              <a:ext uri="{FF2B5EF4-FFF2-40B4-BE49-F238E27FC236}">
                <a16:creationId xmlns:a16="http://schemas.microsoft.com/office/drawing/2014/main" id="{4D90F468-2FAA-45B5-A40F-B27F4566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555766">
            <a:off x="4971548" y="1577220"/>
            <a:ext cx="3682883" cy="262313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anish Happy New Year!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651</Words>
  <Application>Microsoft Office PowerPoint</Application>
  <PresentationFormat>Presentación en pantalla (16:9)</PresentationFormat>
  <Paragraphs>128</Paragraphs>
  <Slides>24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Arial (Títulos)</vt:lpstr>
      <vt:lpstr>Calibri</vt:lpstr>
      <vt:lpstr>Comic Sans MS</vt:lpstr>
      <vt:lpstr>Priscilla</vt:lpstr>
      <vt:lpstr>Quicksand</vt:lpstr>
      <vt:lpstr>Quicksand Medium</vt:lpstr>
      <vt:lpstr>Quicksand SemiBold</vt:lpstr>
      <vt:lpstr>Source Sans Pro</vt:lpstr>
      <vt:lpstr>Vidaloka</vt:lpstr>
      <vt:lpstr>Spanish Happy New Year! by Slidesgo</vt:lpstr>
      <vt:lpstr>¡HAPPY NEW YEAR!</vt:lpstr>
      <vt:lpstr>ÍNDICE</vt:lpstr>
      <vt:lpstr>—ALGUIEN FAMOSO</vt:lpstr>
      <vt:lpstr>INTRODUCCIÓN</vt:lpstr>
      <vt:lpstr>INTRODUCCIÓN</vt:lpstr>
      <vt:lpstr>TRADICIONES DE NOCHEVIEJA</vt:lpstr>
      <vt:lpstr>¡                     !</vt:lpstr>
      <vt:lpstr>Presentación de PowerPoint</vt:lpstr>
      <vt:lpstr>SOBRE EL AÑO NUEVO</vt:lpstr>
      <vt:lpstr>¿CÓMO SE CELEBRA?</vt:lpstr>
      <vt:lpstr>Presentación de PowerPoint</vt:lpstr>
      <vt:lpstr>DATOS CURIOSOS</vt:lpstr>
      <vt:lpstr>UNA IMAGEN VALE MÁS QUE MIL PALABRAS</vt:lpstr>
      <vt:lpstr>NO TE OLVIDES DE LOS CHURROS Y EL CHOCOLATE</vt:lpstr>
      <vt:lpstr>EL BANQUETE</vt:lpstr>
      <vt:lpstr>¡FELIZ AÑO!</vt:lpstr>
      <vt:lpstr>HISTORIA</vt:lpstr>
      <vt:lpstr>Awesome Words</vt:lpstr>
      <vt:lpstr>¡GRACIAS!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feliz año nuevo 2023</dc:title>
  <dc:creator>Grym</dc:creator>
  <cp:lastModifiedBy>Franklin</cp:lastModifiedBy>
  <cp:revision>12</cp:revision>
  <dcterms:modified xsi:type="dcterms:W3CDTF">2022-12-01T02:07:55Z</dcterms:modified>
  <cp:category>slidesppt.net</cp:category>
</cp:coreProperties>
</file>